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a55395e7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ea55395e7f_0_6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55395e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ea55395e7f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b287f039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49b287f039_2_162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a55395e7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ea55395e7f_0_12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a55395e7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a55395e7f_0_26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b287f039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249b287f039_2_168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3d1c4f18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283d1c4f180_0_1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james.bush@mojaloop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PI-22 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Support for On-Premises: Progress Assessment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Lusaka Oct/Nov 2023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History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reasons of efficiency, cost minimisation and convenience, much of the Mojaloop software development and testing process has been performed in public cloud infrastructure </a:t>
            </a:r>
            <a:r>
              <a:rPr lang="en"/>
              <a:t>targeting</a:t>
            </a:r>
            <a:r>
              <a:rPr lang="en"/>
              <a:t> cloud-native architecture.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Mojaloop operating environments require private data centre infrastructure.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Efforts are ongoing to optimise the Mojaloop deployment and maintenance processes for private data centre scenarios.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make the process of deploying and maintaining Mojaloop switch software in private data centres reliable, quick, easy and cheap.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Enable starting small to minimise initial capex but with cheap unit cost to add capacity as traffic grows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No license fee technology in the tool set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Facilitate “carrier grade” security, reliability and resilience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Support well known, tried and tested infrastructure patterns</a:t>
            </a:r>
            <a:endParaRPr sz="2200"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05375" y="169148"/>
            <a:ext cx="7075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700"/>
              <a:t>On Premises Workstream PI-22 Highlights</a:t>
            </a:r>
            <a:endParaRPr sz="2700"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34450" y="1038575"/>
            <a:ext cx="73692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Hardware specifications recommendations produced; and being iterated to support more architectural options (start small &amp; add cheap units of scale)</a:t>
            </a:r>
            <a:endParaRPr sz="16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Secure OS layer (Kairos immutable Linux) tests ongoing:</a:t>
            </a:r>
            <a:endParaRPr sz="1600"/>
          </a:p>
          <a:p>
            <a:pPr indent="-3111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Successful Kairos based K3s high-availability cluster </a:t>
            </a:r>
            <a:r>
              <a:rPr lang="en" sz="1300"/>
              <a:t>bootstrap</a:t>
            </a:r>
            <a:r>
              <a:rPr lang="en" sz="1300"/>
              <a:t> on bare-metal and virtualized via Hyper-V and VMWare (initially targeting Rwanda preferred profile)</a:t>
            </a:r>
            <a:endParaRPr sz="13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300"/>
              <a:t>Enhanced s</a:t>
            </a:r>
            <a:r>
              <a:rPr lang="en" sz="1300"/>
              <a:t>elf-serve software layer install documentation in progress</a:t>
            </a:r>
            <a:endParaRPr sz="13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A</a:t>
            </a:r>
            <a:r>
              <a:rPr lang="en" sz="1600"/>
              <a:t>dded microk8s as a 2nd K8s option (as well as K3s)</a:t>
            </a:r>
            <a:endParaRPr sz="16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API Gateway Alternatives (+perf characterisation workstream):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300"/>
              <a:t>Added Istio (K8s native option as ingress gateway)</a:t>
            </a:r>
            <a:endParaRPr sz="13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300"/>
              <a:t>Added Keycloak option as identity provider and JWT issuer</a:t>
            </a:r>
            <a:endParaRPr sz="13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300"/>
              <a:t>Using Istio + Keycloak to control API access</a:t>
            </a:r>
            <a:endParaRPr sz="13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Added K6s instance as option for cluster deployments to facilitate the load testing effort (+perf characterisation workstream)</a:t>
            </a:r>
            <a:endParaRPr sz="1600"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28650" y="198224"/>
            <a:ext cx="7075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700"/>
              <a:t>On Premises Workstream PI-22 Highlights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1165650"/>
            <a:ext cx="729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16510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Community member Infitx providing their Mojaloop bare-metal test rack (grateful thanks!)</a:t>
            </a:r>
            <a:endParaRPr/>
          </a:p>
          <a:p>
            <a:pPr indent="-2730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700"/>
              <a:buChar char="•"/>
            </a:pPr>
            <a:r>
              <a:rPr lang="en"/>
              <a:t>Deployment processes being tested and refined currently</a:t>
            </a:r>
            <a:endParaRPr/>
          </a:p>
          <a:p>
            <a:pPr indent="-27305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700"/>
              <a:buChar char="•"/>
            </a:pPr>
            <a:r>
              <a:rPr lang="en"/>
              <a:t>Hypervisor and native</a:t>
            </a:r>
            <a:endParaRPr/>
          </a:p>
          <a:p>
            <a:pPr indent="-2730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700"/>
              <a:buChar char="•"/>
            </a:pPr>
            <a:r>
              <a:rPr lang="en"/>
              <a:t>Performance testing under way</a:t>
            </a:r>
            <a:endParaRPr/>
          </a:p>
          <a:p>
            <a:pPr indent="-27305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700"/>
              <a:buChar char="•"/>
            </a:pPr>
            <a:r>
              <a:rPr lang="en"/>
              <a:t>Reusing performance tests from performance characterisation workstream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198224"/>
            <a:ext cx="7075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700"/>
              <a:t>A Mojaloop “in the wild”...</a:t>
            </a:r>
            <a:endParaRPr/>
          </a:p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/>
          </a:blip>
          <a:srcRect b="0" l="0" r="0" t="19871"/>
          <a:stretch/>
        </p:blipFill>
        <p:spPr>
          <a:xfrm>
            <a:off x="6127350" y="1553512"/>
            <a:ext cx="2547900" cy="15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988" y="1096100"/>
            <a:ext cx="2646624" cy="35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 rotWithShape="1">
          <a:blip r:embed="rId5">
            <a:alphaModFix/>
          </a:blip>
          <a:srcRect b="10759" l="9967" r="14804" t="13843"/>
          <a:stretch/>
        </p:blipFill>
        <p:spPr>
          <a:xfrm>
            <a:off x="452625" y="1092075"/>
            <a:ext cx="2646624" cy="352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On Prem Workstream Update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82625" y="1296775"/>
            <a:ext cx="78867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457200" rtl="0" algn="l">
              <a:spcBef>
                <a:spcPts val="70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Continue HELM chart refactoring to allow simpler workload separation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Continue performance tests on bare-metal cluster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Continue to iterate installation and maintenance documentation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Support upcoming deployment in Rwanda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/>
              <a:t>Further discussion on next steps will happen this Friday. All delegates are welcome to join the discussion to shape the future of this workstream.</a:t>
            </a:r>
            <a:endParaRPr sz="1700"/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628650" y="1483750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</a:t>
            </a:r>
            <a:r>
              <a:rPr lang="en" sz="1800">
                <a:solidFill>
                  <a:srgbClr val="3C78D8"/>
                </a:solidFill>
              </a:rPr>
              <a:t>@James Bush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