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xMhpcJZL/+xqG9UEDYt3PNP31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7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8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88" name="Google Shape;188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4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</a:pPr>
            <a:r>
              <a:t/>
            </a:r>
            <a:endParaRPr/>
          </a:p>
        </p:txBody>
      </p:sp>
      <p:sp>
        <p:nvSpPr>
          <p:cNvPr id="224" name="Google Shape;224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7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232" name="Google Shape;232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1060700" y="5164400"/>
            <a:ext cx="17898000" cy="7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Mojaloop Day 1: Breakout Sessions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Why DFSPs Don’t Want to Join Your Network?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FFFF"/>
                </a:solidFill>
              </a:rPr>
              <a:t>Panelists: Robert Phiri, Winston Damarillo, Philip Green</a:t>
            </a:r>
            <a:endParaRPr i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DFSP Onboarding Playbook—From Intake to Go-Live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FFFF"/>
                </a:solidFill>
              </a:rPr>
              <a:t>Speaker: Zar Chi Tun</a:t>
            </a:r>
            <a:endParaRPr i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Interoperable Digital Financial Services for Credit Unions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i="1" lang="en-US" sz="3600">
                <a:solidFill>
                  <a:srgbClr val="FFFFFF"/>
                </a:solidFill>
              </a:rPr>
              <a:t>Panelists:: Yurie Walter, Faith Kobusingye Mugambwa &amp; Olivier Manzi</a:t>
            </a:r>
            <a:endParaRPr i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245" name="Google Shape;245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2020-01-08T21:13:28Z</dcterms:created>
  <dc:creator>Tudor Vedeanu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MediaServiceImageTags">
    <vt:lpwstr/>
  </property>
</Properties>
</file>