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3"/>
  </p:notesMasterIdLst>
  <p:sldIdLst>
    <p:sldId id="258" r:id="rId5"/>
    <p:sldId id="274" r:id="rId6"/>
    <p:sldId id="285" r:id="rId7"/>
    <p:sldId id="286" r:id="rId8"/>
    <p:sldId id="260" r:id="rId9"/>
    <p:sldId id="262" r:id="rId10"/>
    <p:sldId id="290" r:id="rId11"/>
    <p:sldId id="283" r:id="rId12"/>
    <p:sldId id="270" r:id="rId13"/>
    <p:sldId id="292" r:id="rId14"/>
    <p:sldId id="284" r:id="rId15"/>
    <p:sldId id="271" r:id="rId16"/>
    <p:sldId id="272" r:id="rId17"/>
    <p:sldId id="273" r:id="rId18"/>
    <p:sldId id="282" r:id="rId19"/>
    <p:sldId id="287" r:id="rId20"/>
    <p:sldId id="263" r:id="rId21"/>
    <p:sldId id="264" r:id="rId22"/>
    <p:sldId id="265" r:id="rId23"/>
    <p:sldId id="267" r:id="rId24"/>
    <p:sldId id="266" r:id="rId25"/>
    <p:sldId id="288" r:id="rId26"/>
    <p:sldId id="276" r:id="rId27"/>
    <p:sldId id="268" r:id="rId28"/>
    <p:sldId id="278" r:id="rId29"/>
    <p:sldId id="279" r:id="rId30"/>
    <p:sldId id="281" r:id="rId31"/>
    <p:sldId id="289" r:id="rId32"/>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14A99E-E220-47FC-A4BF-5316365015E9}" v="1818" dt="2024-11-12T15:34:37.4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2" autoAdjust="0"/>
    <p:restoredTop sz="96327"/>
  </p:normalViewPr>
  <p:slideViewPr>
    <p:cSldViewPr snapToGrid="0" snapToObjects="1">
      <p:cViewPr varScale="1">
        <p:scale>
          <a:sx n="45" d="100"/>
          <a:sy n="45" d="100"/>
        </p:scale>
        <p:origin x="116" y="6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Richards" userId="6afda9a54147f31e" providerId="LiveId" clId="{7514A99E-E220-47FC-A4BF-5316365015E9}"/>
    <pc:docChg chg="undo custSel addSld delSld modSld sldOrd">
      <pc:chgData name="Michael Richards" userId="6afda9a54147f31e" providerId="LiveId" clId="{7514A99E-E220-47FC-A4BF-5316365015E9}" dt="2024-11-12T15:36:39.168" v="13406" actId="47"/>
      <pc:docMkLst>
        <pc:docMk/>
      </pc:docMkLst>
      <pc:sldChg chg="modSp mod">
        <pc:chgData name="Michael Richards" userId="6afda9a54147f31e" providerId="LiveId" clId="{7514A99E-E220-47FC-A4BF-5316365015E9}" dt="2024-11-12T14:49:14.943" v="12912" actId="20577"/>
        <pc:sldMkLst>
          <pc:docMk/>
          <pc:sldMk cId="1490150337" sldId="258"/>
        </pc:sldMkLst>
        <pc:spChg chg="mod">
          <ac:chgData name="Michael Richards" userId="6afda9a54147f31e" providerId="LiveId" clId="{7514A99E-E220-47FC-A4BF-5316365015E9}" dt="2024-11-12T14:49:14.943" v="12912" actId="20577"/>
          <ac:spMkLst>
            <pc:docMk/>
            <pc:sldMk cId="1490150337" sldId="258"/>
            <ac:spMk id="2" creationId="{E7B640E0-9BA0-4725-A6B7-BB7C66F80F01}"/>
          </ac:spMkLst>
        </pc:spChg>
      </pc:sldChg>
      <pc:sldChg chg="del">
        <pc:chgData name="Michael Richards" userId="6afda9a54147f31e" providerId="LiveId" clId="{7514A99E-E220-47FC-A4BF-5316365015E9}" dt="2024-11-11T09:17:30.644" v="8325" actId="47"/>
        <pc:sldMkLst>
          <pc:docMk/>
          <pc:sldMk cId="561229006" sldId="259"/>
        </pc:sldMkLst>
      </pc:sldChg>
      <pc:sldChg chg="modSp mod modAnim">
        <pc:chgData name="Michael Richards" userId="6afda9a54147f31e" providerId="LiveId" clId="{7514A99E-E220-47FC-A4BF-5316365015E9}" dt="2024-11-12T11:35:09.230" v="12411" actId="207"/>
        <pc:sldMkLst>
          <pc:docMk/>
          <pc:sldMk cId="2183860606" sldId="260"/>
        </pc:sldMkLst>
        <pc:spChg chg="mod">
          <ac:chgData name="Michael Richards" userId="6afda9a54147f31e" providerId="LiveId" clId="{7514A99E-E220-47FC-A4BF-5316365015E9}" dt="2024-11-12T11:35:09.230" v="12411" actId="207"/>
          <ac:spMkLst>
            <pc:docMk/>
            <pc:sldMk cId="2183860606" sldId="260"/>
            <ac:spMk id="3" creationId="{91A9C230-3792-48EC-A9D5-48CC4D925B12}"/>
          </ac:spMkLst>
        </pc:spChg>
      </pc:sldChg>
      <pc:sldChg chg="modSp new del mod ord">
        <pc:chgData name="Michael Richards" userId="6afda9a54147f31e" providerId="LiveId" clId="{7514A99E-E220-47FC-A4BF-5316365015E9}" dt="2024-11-11T09:18:30.635" v="8326" actId="47"/>
        <pc:sldMkLst>
          <pc:docMk/>
          <pc:sldMk cId="2977894693" sldId="261"/>
        </pc:sldMkLst>
        <pc:spChg chg="mod">
          <ac:chgData name="Michael Richards" userId="6afda9a54147f31e" providerId="LiveId" clId="{7514A99E-E220-47FC-A4BF-5316365015E9}" dt="2024-11-08T10:25:42.611" v="2216" actId="20577"/>
          <ac:spMkLst>
            <pc:docMk/>
            <pc:sldMk cId="2977894693" sldId="261"/>
            <ac:spMk id="2" creationId="{E29254F5-F736-D27E-CA84-7249C3A95B5F}"/>
          </ac:spMkLst>
        </pc:spChg>
        <pc:spChg chg="mod">
          <ac:chgData name="Michael Richards" userId="6afda9a54147f31e" providerId="LiveId" clId="{7514A99E-E220-47FC-A4BF-5316365015E9}" dt="2024-11-08T10:31:49.169" v="2632" actId="20577"/>
          <ac:spMkLst>
            <pc:docMk/>
            <pc:sldMk cId="2977894693" sldId="261"/>
            <ac:spMk id="3" creationId="{BB1DEFC2-686B-C8FA-14A9-363EDEDC584D}"/>
          </ac:spMkLst>
        </pc:spChg>
      </pc:sldChg>
      <pc:sldChg chg="modSp new mod">
        <pc:chgData name="Michael Richards" userId="6afda9a54147f31e" providerId="LiveId" clId="{7514A99E-E220-47FC-A4BF-5316365015E9}" dt="2024-11-07T15:41:54.584" v="224" actId="20577"/>
        <pc:sldMkLst>
          <pc:docMk/>
          <pc:sldMk cId="2365674562" sldId="262"/>
        </pc:sldMkLst>
        <pc:spChg chg="mod">
          <ac:chgData name="Michael Richards" userId="6afda9a54147f31e" providerId="LiveId" clId="{7514A99E-E220-47FC-A4BF-5316365015E9}" dt="2024-11-07T15:41:54.584" v="224" actId="20577"/>
          <ac:spMkLst>
            <pc:docMk/>
            <pc:sldMk cId="2365674562" sldId="262"/>
            <ac:spMk id="2" creationId="{62A8F374-CA0D-B908-BD63-53B82CEFB751}"/>
          </ac:spMkLst>
        </pc:spChg>
      </pc:sldChg>
      <pc:sldChg chg="modSp new mod">
        <pc:chgData name="Michael Richards" userId="6afda9a54147f31e" providerId="LiveId" clId="{7514A99E-E220-47FC-A4BF-5316365015E9}" dt="2024-11-07T15:42:34.599" v="266" actId="20577"/>
        <pc:sldMkLst>
          <pc:docMk/>
          <pc:sldMk cId="1754505116" sldId="263"/>
        </pc:sldMkLst>
        <pc:spChg chg="mod">
          <ac:chgData name="Michael Richards" userId="6afda9a54147f31e" providerId="LiveId" clId="{7514A99E-E220-47FC-A4BF-5316365015E9}" dt="2024-11-07T15:42:34.599" v="266" actId="20577"/>
          <ac:spMkLst>
            <pc:docMk/>
            <pc:sldMk cId="1754505116" sldId="263"/>
            <ac:spMk id="2" creationId="{D56D11F0-D774-5B65-6414-A0C528DF9BEB}"/>
          </ac:spMkLst>
        </pc:spChg>
      </pc:sldChg>
      <pc:sldChg chg="modSp add mod ord modAnim">
        <pc:chgData name="Michael Richards" userId="6afda9a54147f31e" providerId="LiveId" clId="{7514A99E-E220-47FC-A4BF-5316365015E9}" dt="2024-11-11T11:14:43.749" v="10917"/>
        <pc:sldMkLst>
          <pc:docMk/>
          <pc:sldMk cId="1544778736" sldId="264"/>
        </pc:sldMkLst>
        <pc:spChg chg="mod">
          <ac:chgData name="Michael Richards" userId="6afda9a54147f31e" providerId="LiveId" clId="{7514A99E-E220-47FC-A4BF-5316365015E9}" dt="2024-11-07T15:43:30.214" v="297" actId="20577"/>
          <ac:spMkLst>
            <pc:docMk/>
            <pc:sldMk cId="1544778736" sldId="264"/>
            <ac:spMk id="2" creationId="{93B43EB6-436F-B01B-89C5-9D6EB42C250E}"/>
          </ac:spMkLst>
        </pc:spChg>
        <pc:spChg chg="mod">
          <ac:chgData name="Michael Richards" userId="6afda9a54147f31e" providerId="LiveId" clId="{7514A99E-E220-47FC-A4BF-5316365015E9}" dt="2024-11-07T17:46:05.192" v="616" actId="114"/>
          <ac:spMkLst>
            <pc:docMk/>
            <pc:sldMk cId="1544778736" sldId="264"/>
            <ac:spMk id="3" creationId="{7C81E914-91DA-9BED-2781-04B73C62FD23}"/>
          </ac:spMkLst>
        </pc:spChg>
      </pc:sldChg>
      <pc:sldChg chg="modSp add mod ord modShow">
        <pc:chgData name="Michael Richards" userId="6afda9a54147f31e" providerId="LiveId" clId="{7514A99E-E220-47FC-A4BF-5316365015E9}" dt="2024-11-11T11:15:10.315" v="10918" actId="729"/>
        <pc:sldMkLst>
          <pc:docMk/>
          <pc:sldMk cId="422529779" sldId="265"/>
        </pc:sldMkLst>
        <pc:spChg chg="mod">
          <ac:chgData name="Michael Richards" userId="6afda9a54147f31e" providerId="LiveId" clId="{7514A99E-E220-47FC-A4BF-5316365015E9}" dt="2024-11-07T16:10:22.224" v="320" actId="20577"/>
          <ac:spMkLst>
            <pc:docMk/>
            <pc:sldMk cId="422529779" sldId="265"/>
            <ac:spMk id="2" creationId="{9BE3C86B-E216-542E-3F6C-D36CDF323CDF}"/>
          </ac:spMkLst>
        </pc:spChg>
        <pc:spChg chg="mod">
          <ac:chgData name="Michael Richards" userId="6afda9a54147f31e" providerId="LiveId" clId="{7514A99E-E220-47FC-A4BF-5316365015E9}" dt="2024-11-07T16:30:55.997" v="541" actId="20577"/>
          <ac:spMkLst>
            <pc:docMk/>
            <pc:sldMk cId="422529779" sldId="265"/>
            <ac:spMk id="3" creationId="{480B76F7-E78A-FA34-3A3A-1C5D4ECADF0B}"/>
          </ac:spMkLst>
        </pc:spChg>
      </pc:sldChg>
      <pc:sldChg chg="modSp new mod modAnim">
        <pc:chgData name="Michael Richards" userId="6afda9a54147f31e" providerId="LiveId" clId="{7514A99E-E220-47FC-A4BF-5316365015E9}" dt="2024-11-12T11:50:28.143" v="12797" actId="313"/>
        <pc:sldMkLst>
          <pc:docMk/>
          <pc:sldMk cId="4015080605" sldId="266"/>
        </pc:sldMkLst>
        <pc:spChg chg="mod">
          <ac:chgData name="Michael Richards" userId="6afda9a54147f31e" providerId="LiveId" clId="{7514A99E-E220-47FC-A4BF-5316365015E9}" dt="2024-11-07T17:50:08.278" v="657" actId="20577"/>
          <ac:spMkLst>
            <pc:docMk/>
            <pc:sldMk cId="4015080605" sldId="266"/>
            <ac:spMk id="2" creationId="{02CEBFF0-30AD-8705-1A8A-9B8D9BF628A8}"/>
          </ac:spMkLst>
        </pc:spChg>
        <pc:spChg chg="mod">
          <ac:chgData name="Michael Richards" userId="6afda9a54147f31e" providerId="LiveId" clId="{7514A99E-E220-47FC-A4BF-5316365015E9}" dt="2024-11-12T11:50:28.143" v="12797" actId="313"/>
          <ac:spMkLst>
            <pc:docMk/>
            <pc:sldMk cId="4015080605" sldId="266"/>
            <ac:spMk id="3" creationId="{2C7BD28A-3BD7-EA62-3647-E72D1810EEAE}"/>
          </ac:spMkLst>
        </pc:spChg>
      </pc:sldChg>
      <pc:sldChg chg="modSp new mod modAnim">
        <pc:chgData name="Michael Richards" userId="6afda9a54147f31e" providerId="LiveId" clId="{7514A99E-E220-47FC-A4BF-5316365015E9}" dt="2024-11-11T11:15:33.798" v="10920"/>
        <pc:sldMkLst>
          <pc:docMk/>
          <pc:sldMk cId="3735543390" sldId="267"/>
        </pc:sldMkLst>
        <pc:spChg chg="mod">
          <ac:chgData name="Michael Richards" userId="6afda9a54147f31e" providerId="LiveId" clId="{7514A99E-E220-47FC-A4BF-5316365015E9}" dt="2024-11-08T09:25:22.402" v="850" actId="20577"/>
          <ac:spMkLst>
            <pc:docMk/>
            <pc:sldMk cId="3735543390" sldId="267"/>
            <ac:spMk id="2" creationId="{8EBC08B9-BCFA-D16E-44F5-ABF41E8279E8}"/>
          </ac:spMkLst>
        </pc:spChg>
        <pc:spChg chg="mod">
          <ac:chgData name="Michael Richards" userId="6afda9a54147f31e" providerId="LiveId" clId="{7514A99E-E220-47FC-A4BF-5316365015E9}" dt="2024-11-08T09:58:24.782" v="1813" actId="20577"/>
          <ac:spMkLst>
            <pc:docMk/>
            <pc:sldMk cId="3735543390" sldId="267"/>
            <ac:spMk id="3" creationId="{AE24162B-9223-3E7C-EC2E-4455E25198C6}"/>
          </ac:spMkLst>
        </pc:spChg>
      </pc:sldChg>
      <pc:sldChg chg="modSp new mod ord modAnim">
        <pc:chgData name="Michael Richards" userId="6afda9a54147f31e" providerId="LiveId" clId="{7514A99E-E220-47FC-A4BF-5316365015E9}" dt="2024-11-11T11:29:54.005" v="11817"/>
        <pc:sldMkLst>
          <pc:docMk/>
          <pc:sldMk cId="3576145353" sldId="268"/>
        </pc:sldMkLst>
        <pc:spChg chg="mod">
          <ac:chgData name="Michael Richards" userId="6afda9a54147f31e" providerId="LiveId" clId="{7514A99E-E220-47FC-A4BF-5316365015E9}" dt="2024-11-10T20:08:09.329" v="5950" actId="20577"/>
          <ac:spMkLst>
            <pc:docMk/>
            <pc:sldMk cId="3576145353" sldId="268"/>
            <ac:spMk id="2" creationId="{E62E5867-91F6-2FC2-72C4-7E685ECC289D}"/>
          </ac:spMkLst>
        </pc:spChg>
        <pc:spChg chg="mod">
          <ac:chgData name="Michael Richards" userId="6afda9a54147f31e" providerId="LiveId" clId="{7514A99E-E220-47FC-A4BF-5316365015E9}" dt="2024-11-11T11:29:45.163" v="11815" actId="207"/>
          <ac:spMkLst>
            <pc:docMk/>
            <pc:sldMk cId="3576145353" sldId="268"/>
            <ac:spMk id="3" creationId="{982C7607-452E-5263-8CBB-F7F2772CFF64}"/>
          </ac:spMkLst>
        </pc:spChg>
      </pc:sldChg>
      <pc:sldChg chg="new del">
        <pc:chgData name="Michael Richards" userId="6afda9a54147f31e" providerId="LiveId" clId="{7514A99E-E220-47FC-A4BF-5316365015E9}" dt="2024-11-08T10:14:54.560" v="2101" actId="47"/>
        <pc:sldMkLst>
          <pc:docMk/>
          <pc:sldMk cId="2670800558" sldId="269"/>
        </pc:sldMkLst>
      </pc:sldChg>
      <pc:sldChg chg="addSp delSp modSp add del mod">
        <pc:chgData name="Michael Richards" userId="6afda9a54147f31e" providerId="LiveId" clId="{7514A99E-E220-47FC-A4BF-5316365015E9}" dt="2024-11-11T10:18:19.009" v="8327" actId="47"/>
        <pc:sldMkLst>
          <pc:docMk/>
          <pc:sldMk cId="3741557283" sldId="269"/>
        </pc:sldMkLst>
        <pc:spChg chg="mod">
          <ac:chgData name="Michael Richards" userId="6afda9a54147f31e" providerId="LiveId" clId="{7514A99E-E220-47FC-A4BF-5316365015E9}" dt="2024-11-08T10:15:19.750" v="2134" actId="20577"/>
          <ac:spMkLst>
            <pc:docMk/>
            <pc:sldMk cId="3741557283" sldId="269"/>
            <ac:spMk id="2" creationId="{604BE8F4-CC1B-B346-79AE-07DBC5F46E96}"/>
          </ac:spMkLst>
        </pc:spChg>
        <pc:spChg chg="del">
          <ac:chgData name="Michael Richards" userId="6afda9a54147f31e" providerId="LiveId" clId="{7514A99E-E220-47FC-A4BF-5316365015E9}" dt="2024-11-08T10:15:35.218" v="2135" actId="478"/>
          <ac:spMkLst>
            <pc:docMk/>
            <pc:sldMk cId="3741557283" sldId="269"/>
            <ac:spMk id="3" creationId="{BEDE71E6-3C17-B439-AB7D-FB85DF4073B2}"/>
          </ac:spMkLst>
        </pc:spChg>
        <pc:spChg chg="add del mod">
          <ac:chgData name="Michael Richards" userId="6afda9a54147f31e" providerId="LiveId" clId="{7514A99E-E220-47FC-A4BF-5316365015E9}" dt="2024-11-08T10:20:50.262" v="2181" actId="478"/>
          <ac:spMkLst>
            <pc:docMk/>
            <pc:sldMk cId="3741557283" sldId="269"/>
            <ac:spMk id="6" creationId="{A800564A-6761-9F74-9C33-56C8E8F0B7D2}"/>
          </ac:spMkLst>
        </pc:spChg>
        <pc:spChg chg="add mod">
          <ac:chgData name="Michael Richards" userId="6afda9a54147f31e" providerId="LiveId" clId="{7514A99E-E220-47FC-A4BF-5316365015E9}" dt="2024-11-08T10:21:07.528" v="2183" actId="207"/>
          <ac:spMkLst>
            <pc:docMk/>
            <pc:sldMk cId="3741557283" sldId="269"/>
            <ac:spMk id="7" creationId="{5ABEA717-0B4E-852B-62ED-617F4BFD704C}"/>
          </ac:spMkLst>
        </pc:spChg>
        <pc:spChg chg="add mod">
          <ac:chgData name="Michael Richards" userId="6afda9a54147f31e" providerId="LiveId" clId="{7514A99E-E220-47FC-A4BF-5316365015E9}" dt="2024-11-08T10:21:16.030" v="2184" actId="207"/>
          <ac:spMkLst>
            <pc:docMk/>
            <pc:sldMk cId="3741557283" sldId="269"/>
            <ac:spMk id="8" creationId="{E582ED5E-3CDA-B332-C417-2D965125E4A7}"/>
          </ac:spMkLst>
        </pc:spChg>
        <pc:spChg chg="add mod">
          <ac:chgData name="Michael Richards" userId="6afda9a54147f31e" providerId="LiveId" clId="{7514A99E-E220-47FC-A4BF-5316365015E9}" dt="2024-11-08T10:22:04.045" v="2206" actId="20577"/>
          <ac:spMkLst>
            <pc:docMk/>
            <pc:sldMk cId="3741557283" sldId="269"/>
            <ac:spMk id="9" creationId="{9607519E-ECA1-7E50-7DB3-7FD43212C615}"/>
          </ac:spMkLst>
        </pc:spChg>
      </pc:sldChg>
      <pc:sldChg chg="modSp new mod ord modAnim">
        <pc:chgData name="Michael Richards" userId="6afda9a54147f31e" providerId="LiveId" clId="{7514A99E-E220-47FC-A4BF-5316365015E9}" dt="2024-11-12T15:32:20.734" v="13356" actId="20577"/>
        <pc:sldMkLst>
          <pc:docMk/>
          <pc:sldMk cId="517694591" sldId="270"/>
        </pc:sldMkLst>
        <pc:spChg chg="mod">
          <ac:chgData name="Michael Richards" userId="6afda9a54147f31e" providerId="LiveId" clId="{7514A99E-E220-47FC-A4BF-5316365015E9}" dt="2024-11-08T10:32:36.531" v="2691" actId="27636"/>
          <ac:spMkLst>
            <pc:docMk/>
            <pc:sldMk cId="517694591" sldId="270"/>
            <ac:spMk id="2" creationId="{66F65BB6-F943-91F5-C31A-18D9F1B5E47B}"/>
          </ac:spMkLst>
        </pc:spChg>
        <pc:spChg chg="mod">
          <ac:chgData name="Michael Richards" userId="6afda9a54147f31e" providerId="LiveId" clId="{7514A99E-E220-47FC-A4BF-5316365015E9}" dt="2024-11-12T15:32:20.734" v="13356" actId="20577"/>
          <ac:spMkLst>
            <pc:docMk/>
            <pc:sldMk cId="517694591" sldId="270"/>
            <ac:spMk id="3" creationId="{FD12CAD7-DF95-D78B-0BE8-BA5B93D633E1}"/>
          </ac:spMkLst>
        </pc:spChg>
      </pc:sldChg>
      <pc:sldChg chg="modSp new mod modAnim">
        <pc:chgData name="Michael Richards" userId="6afda9a54147f31e" providerId="LiveId" clId="{7514A99E-E220-47FC-A4BF-5316365015E9}" dt="2024-11-12T11:48:00.889" v="12789" actId="207"/>
        <pc:sldMkLst>
          <pc:docMk/>
          <pc:sldMk cId="3472915944" sldId="271"/>
        </pc:sldMkLst>
        <pc:spChg chg="mod">
          <ac:chgData name="Michael Richards" userId="6afda9a54147f31e" providerId="LiveId" clId="{7514A99E-E220-47FC-A4BF-5316365015E9}" dt="2024-11-08T10:36:51.197" v="3053" actId="20577"/>
          <ac:spMkLst>
            <pc:docMk/>
            <pc:sldMk cId="3472915944" sldId="271"/>
            <ac:spMk id="2" creationId="{6718F998-4932-228E-09F9-FE7D632D4C1B}"/>
          </ac:spMkLst>
        </pc:spChg>
        <pc:spChg chg="mod">
          <ac:chgData name="Michael Richards" userId="6afda9a54147f31e" providerId="LiveId" clId="{7514A99E-E220-47FC-A4BF-5316365015E9}" dt="2024-11-12T11:48:00.889" v="12789" actId="207"/>
          <ac:spMkLst>
            <pc:docMk/>
            <pc:sldMk cId="3472915944" sldId="271"/>
            <ac:spMk id="3" creationId="{3D576F61-FE12-1BCA-7DB5-7C565C2BC4C2}"/>
          </ac:spMkLst>
        </pc:spChg>
      </pc:sldChg>
      <pc:sldChg chg="modSp new mod modAnim">
        <pc:chgData name="Michael Richards" userId="6afda9a54147f31e" providerId="LiveId" clId="{7514A99E-E220-47FC-A4BF-5316365015E9}" dt="2024-11-12T11:48:17.628" v="12790" actId="207"/>
        <pc:sldMkLst>
          <pc:docMk/>
          <pc:sldMk cId="346243797" sldId="272"/>
        </pc:sldMkLst>
        <pc:spChg chg="mod">
          <ac:chgData name="Michael Richards" userId="6afda9a54147f31e" providerId="LiveId" clId="{7514A99E-E220-47FC-A4BF-5316365015E9}" dt="2024-11-08T10:46:45.948" v="3657" actId="20577"/>
          <ac:spMkLst>
            <pc:docMk/>
            <pc:sldMk cId="346243797" sldId="272"/>
            <ac:spMk id="2" creationId="{DE34B9E5-CC7E-E022-0D03-20B7B068B907}"/>
          </ac:spMkLst>
        </pc:spChg>
        <pc:spChg chg="mod">
          <ac:chgData name="Michael Richards" userId="6afda9a54147f31e" providerId="LiveId" clId="{7514A99E-E220-47FC-A4BF-5316365015E9}" dt="2024-11-12T11:48:17.628" v="12790" actId="207"/>
          <ac:spMkLst>
            <pc:docMk/>
            <pc:sldMk cId="346243797" sldId="272"/>
            <ac:spMk id="3" creationId="{5B514CED-6762-0BBD-6F52-F751976DFB26}"/>
          </ac:spMkLst>
        </pc:spChg>
      </pc:sldChg>
      <pc:sldChg chg="modSp new mod modAnim">
        <pc:chgData name="Michael Richards" userId="6afda9a54147f31e" providerId="LiveId" clId="{7514A99E-E220-47FC-A4BF-5316365015E9}" dt="2024-11-12T11:48:33.354" v="12791" actId="207"/>
        <pc:sldMkLst>
          <pc:docMk/>
          <pc:sldMk cId="2967851363" sldId="273"/>
        </pc:sldMkLst>
        <pc:spChg chg="mod">
          <ac:chgData name="Michael Richards" userId="6afda9a54147f31e" providerId="LiveId" clId="{7514A99E-E220-47FC-A4BF-5316365015E9}" dt="2024-11-08T11:13:04.564" v="4297" actId="20577"/>
          <ac:spMkLst>
            <pc:docMk/>
            <pc:sldMk cId="2967851363" sldId="273"/>
            <ac:spMk id="2" creationId="{DBF5B0E6-071F-6664-9C3E-8D614D9BF3C0}"/>
          </ac:spMkLst>
        </pc:spChg>
        <pc:spChg chg="mod">
          <ac:chgData name="Michael Richards" userId="6afda9a54147f31e" providerId="LiveId" clId="{7514A99E-E220-47FC-A4BF-5316365015E9}" dt="2024-11-12T11:48:33.354" v="12791" actId="207"/>
          <ac:spMkLst>
            <pc:docMk/>
            <pc:sldMk cId="2967851363" sldId="273"/>
            <ac:spMk id="3" creationId="{E2948AF2-AAF1-E336-B5D5-78BA775B3010}"/>
          </ac:spMkLst>
        </pc:spChg>
      </pc:sldChg>
      <pc:sldChg chg="modSp new mod ord modAnim">
        <pc:chgData name="Michael Richards" userId="6afda9a54147f31e" providerId="LiveId" clId="{7514A99E-E220-47FC-A4BF-5316365015E9}" dt="2024-11-12T11:35:38.284" v="12414" actId="207"/>
        <pc:sldMkLst>
          <pc:docMk/>
          <pc:sldMk cId="1784375302" sldId="274"/>
        </pc:sldMkLst>
        <pc:spChg chg="mod">
          <ac:chgData name="Michael Richards" userId="6afda9a54147f31e" providerId="LiveId" clId="{7514A99E-E220-47FC-A4BF-5316365015E9}" dt="2024-11-10T19:50:26.462" v="4833" actId="20577"/>
          <ac:spMkLst>
            <pc:docMk/>
            <pc:sldMk cId="1784375302" sldId="274"/>
            <ac:spMk id="2" creationId="{8A8F7BB9-215A-A7A1-F11C-0102CDB5A4C2}"/>
          </ac:spMkLst>
        </pc:spChg>
        <pc:spChg chg="mod">
          <ac:chgData name="Michael Richards" userId="6afda9a54147f31e" providerId="LiveId" clId="{7514A99E-E220-47FC-A4BF-5316365015E9}" dt="2024-11-12T11:35:38.284" v="12414" actId="207"/>
          <ac:spMkLst>
            <pc:docMk/>
            <pc:sldMk cId="1784375302" sldId="274"/>
            <ac:spMk id="3" creationId="{32D345DD-4DEC-5AC4-A7A5-897A74CD6A29}"/>
          </ac:spMkLst>
        </pc:spChg>
      </pc:sldChg>
      <pc:sldChg chg="modSp new del mod modAnim">
        <pc:chgData name="Michael Richards" userId="6afda9a54147f31e" providerId="LiveId" clId="{7514A99E-E220-47FC-A4BF-5316365015E9}" dt="2024-11-12T11:30:33.797" v="12394" actId="47"/>
        <pc:sldMkLst>
          <pc:docMk/>
          <pc:sldMk cId="3688174732" sldId="275"/>
        </pc:sldMkLst>
        <pc:spChg chg="mod">
          <ac:chgData name="Michael Richards" userId="6afda9a54147f31e" providerId="LiveId" clId="{7514A99E-E220-47FC-A4BF-5316365015E9}" dt="2024-11-10T19:54:41.355" v="5408" actId="20577"/>
          <ac:spMkLst>
            <pc:docMk/>
            <pc:sldMk cId="3688174732" sldId="275"/>
            <ac:spMk id="2" creationId="{7D2F45A7-E9DA-BCDA-28C8-B2DF9AA4A3B4}"/>
          </ac:spMkLst>
        </pc:spChg>
        <pc:spChg chg="mod">
          <ac:chgData name="Michael Richards" userId="6afda9a54147f31e" providerId="LiveId" clId="{7514A99E-E220-47FC-A4BF-5316365015E9}" dt="2024-11-11T05:50:24.395" v="8323" actId="20577"/>
          <ac:spMkLst>
            <pc:docMk/>
            <pc:sldMk cId="3688174732" sldId="275"/>
            <ac:spMk id="3" creationId="{4DA3326A-5CF9-D5D9-04A9-C347621979D0}"/>
          </ac:spMkLst>
        </pc:spChg>
      </pc:sldChg>
      <pc:sldChg chg="modSp new mod">
        <pc:chgData name="Michael Richards" userId="6afda9a54147f31e" providerId="LiveId" clId="{7514A99E-E220-47FC-A4BF-5316365015E9}" dt="2024-11-12T11:51:47.398" v="12857" actId="20577"/>
        <pc:sldMkLst>
          <pc:docMk/>
          <pc:sldMk cId="1503436427" sldId="276"/>
        </pc:sldMkLst>
        <pc:spChg chg="mod">
          <ac:chgData name="Michael Richards" userId="6afda9a54147f31e" providerId="LiveId" clId="{7514A99E-E220-47FC-A4BF-5316365015E9}" dt="2024-11-12T11:51:47.398" v="12857" actId="20577"/>
          <ac:spMkLst>
            <pc:docMk/>
            <pc:sldMk cId="1503436427" sldId="276"/>
            <ac:spMk id="2" creationId="{18C03E98-521D-9087-490F-4D8A58C604A0}"/>
          </ac:spMkLst>
        </pc:spChg>
      </pc:sldChg>
      <pc:sldChg chg="modSp new del mod modAnim">
        <pc:chgData name="Michael Richards" userId="6afda9a54147f31e" providerId="LiveId" clId="{7514A99E-E220-47FC-A4BF-5316365015E9}" dt="2024-11-12T15:36:39.168" v="13406" actId="47"/>
        <pc:sldMkLst>
          <pc:docMk/>
          <pc:sldMk cId="3090740122" sldId="277"/>
        </pc:sldMkLst>
        <pc:spChg chg="mod">
          <ac:chgData name="Michael Richards" userId="6afda9a54147f31e" providerId="LiveId" clId="{7514A99E-E220-47FC-A4BF-5316365015E9}" dt="2024-11-10T20:09:37.794" v="6091" actId="20577"/>
          <ac:spMkLst>
            <pc:docMk/>
            <pc:sldMk cId="3090740122" sldId="277"/>
            <ac:spMk id="2" creationId="{297A955E-4070-847D-2E2E-CD3FD2524061}"/>
          </ac:spMkLst>
        </pc:spChg>
        <pc:spChg chg="mod">
          <ac:chgData name="Michael Richards" userId="6afda9a54147f31e" providerId="LiveId" clId="{7514A99E-E220-47FC-A4BF-5316365015E9}" dt="2024-11-11T11:30:07.796" v="11819" actId="207"/>
          <ac:spMkLst>
            <pc:docMk/>
            <pc:sldMk cId="3090740122" sldId="277"/>
            <ac:spMk id="3" creationId="{3FD0C14F-4A06-3FA7-17AF-4C8C9F11B9E7}"/>
          </ac:spMkLst>
        </pc:spChg>
      </pc:sldChg>
      <pc:sldChg chg="modSp new mod modAnim">
        <pc:chgData name="Michael Richards" userId="6afda9a54147f31e" providerId="LiveId" clId="{7514A99E-E220-47FC-A4BF-5316365015E9}" dt="2024-11-11T11:30:50.529" v="11825"/>
        <pc:sldMkLst>
          <pc:docMk/>
          <pc:sldMk cId="377385499" sldId="278"/>
        </pc:sldMkLst>
        <pc:spChg chg="mod">
          <ac:chgData name="Michael Richards" userId="6afda9a54147f31e" providerId="LiveId" clId="{7514A99E-E220-47FC-A4BF-5316365015E9}" dt="2024-11-10T20:15:16.343" v="6349" actId="20577"/>
          <ac:spMkLst>
            <pc:docMk/>
            <pc:sldMk cId="377385499" sldId="278"/>
            <ac:spMk id="2" creationId="{D202E13A-5C1C-33BB-3AE3-E286FE4FAF95}"/>
          </ac:spMkLst>
        </pc:spChg>
        <pc:spChg chg="mod">
          <ac:chgData name="Michael Richards" userId="6afda9a54147f31e" providerId="LiveId" clId="{7514A99E-E220-47FC-A4BF-5316365015E9}" dt="2024-11-11T11:30:31.986" v="11822" actId="207"/>
          <ac:spMkLst>
            <pc:docMk/>
            <pc:sldMk cId="377385499" sldId="278"/>
            <ac:spMk id="3" creationId="{F6863865-3F42-15A6-EB72-13BCF9082FC4}"/>
          </ac:spMkLst>
        </pc:spChg>
      </pc:sldChg>
      <pc:sldChg chg="addSp modSp new mod modAnim">
        <pc:chgData name="Michael Richards" userId="6afda9a54147f31e" providerId="LiveId" clId="{7514A99E-E220-47FC-A4BF-5316365015E9}" dt="2024-11-11T11:33:46.075" v="11838"/>
        <pc:sldMkLst>
          <pc:docMk/>
          <pc:sldMk cId="1731865331" sldId="279"/>
        </pc:sldMkLst>
        <pc:spChg chg="mod">
          <ac:chgData name="Michael Richards" userId="6afda9a54147f31e" providerId="LiveId" clId="{7514A99E-E220-47FC-A4BF-5316365015E9}" dt="2024-11-10T20:54:23.698" v="6987" actId="20577"/>
          <ac:spMkLst>
            <pc:docMk/>
            <pc:sldMk cId="1731865331" sldId="279"/>
            <ac:spMk id="2" creationId="{2C3EB479-83C5-B7F0-D82F-05B84DB82813}"/>
          </ac:spMkLst>
        </pc:spChg>
        <pc:spChg chg="mod">
          <ac:chgData name="Michael Richards" userId="6afda9a54147f31e" providerId="LiveId" clId="{7514A99E-E220-47FC-A4BF-5316365015E9}" dt="2024-11-11T03:29:10.329" v="7371" actId="27636"/>
          <ac:spMkLst>
            <pc:docMk/>
            <pc:sldMk cId="1731865331" sldId="279"/>
            <ac:spMk id="3" creationId="{15346F66-B088-107B-0299-50A66D84BE41}"/>
          </ac:spMkLst>
        </pc:spChg>
        <pc:spChg chg="add mod">
          <ac:chgData name="Michael Richards" userId="6afda9a54147f31e" providerId="LiveId" clId="{7514A99E-E220-47FC-A4BF-5316365015E9}" dt="2024-11-10T21:22:37.574" v="7331" actId="1076"/>
          <ac:spMkLst>
            <pc:docMk/>
            <pc:sldMk cId="1731865331" sldId="279"/>
            <ac:spMk id="5" creationId="{7463DF32-9E72-4D09-93D6-A9B91A98DE5B}"/>
          </ac:spMkLst>
        </pc:spChg>
        <pc:spChg chg="add mod">
          <ac:chgData name="Michael Richards" userId="6afda9a54147f31e" providerId="LiveId" clId="{7514A99E-E220-47FC-A4BF-5316365015E9}" dt="2024-11-10T21:22:37.574" v="7331" actId="1076"/>
          <ac:spMkLst>
            <pc:docMk/>
            <pc:sldMk cId="1731865331" sldId="279"/>
            <ac:spMk id="6" creationId="{BEB04264-BB4C-2E4D-4377-A545E1811B91}"/>
          </ac:spMkLst>
        </pc:spChg>
        <pc:spChg chg="add mod">
          <ac:chgData name="Michael Richards" userId="6afda9a54147f31e" providerId="LiveId" clId="{7514A99E-E220-47FC-A4BF-5316365015E9}" dt="2024-11-10T21:22:37.574" v="7331" actId="1076"/>
          <ac:spMkLst>
            <pc:docMk/>
            <pc:sldMk cId="1731865331" sldId="279"/>
            <ac:spMk id="7" creationId="{89DA08FD-F566-96A9-F44F-CD4B77088D5C}"/>
          </ac:spMkLst>
        </pc:spChg>
        <pc:spChg chg="add mod">
          <ac:chgData name="Michael Richards" userId="6afda9a54147f31e" providerId="LiveId" clId="{7514A99E-E220-47FC-A4BF-5316365015E9}" dt="2024-11-10T21:22:37.574" v="7331" actId="1076"/>
          <ac:spMkLst>
            <pc:docMk/>
            <pc:sldMk cId="1731865331" sldId="279"/>
            <ac:spMk id="8" creationId="{9BF7BFF4-89D5-A00B-AC38-051D59FF8FAD}"/>
          </ac:spMkLst>
        </pc:spChg>
        <pc:spChg chg="add mod">
          <ac:chgData name="Michael Richards" userId="6afda9a54147f31e" providerId="LiveId" clId="{7514A99E-E220-47FC-A4BF-5316365015E9}" dt="2024-11-10T21:22:37.574" v="7331" actId="1076"/>
          <ac:spMkLst>
            <pc:docMk/>
            <pc:sldMk cId="1731865331" sldId="279"/>
            <ac:spMk id="9" creationId="{C58264DA-6BA0-57B1-7FD7-7DAADA8A770C}"/>
          </ac:spMkLst>
        </pc:spChg>
        <pc:spChg chg="add mod">
          <ac:chgData name="Michael Richards" userId="6afda9a54147f31e" providerId="LiveId" clId="{7514A99E-E220-47FC-A4BF-5316365015E9}" dt="2024-11-10T21:22:37.574" v="7331" actId="1076"/>
          <ac:spMkLst>
            <pc:docMk/>
            <pc:sldMk cId="1731865331" sldId="279"/>
            <ac:spMk id="10" creationId="{C5AA444D-D2BD-B673-3C9E-19A965AB3D15}"/>
          </ac:spMkLst>
        </pc:spChg>
        <pc:spChg chg="add mod">
          <ac:chgData name="Michael Richards" userId="6afda9a54147f31e" providerId="LiveId" clId="{7514A99E-E220-47FC-A4BF-5316365015E9}" dt="2024-11-10T21:22:37.574" v="7331" actId="1076"/>
          <ac:spMkLst>
            <pc:docMk/>
            <pc:sldMk cId="1731865331" sldId="279"/>
            <ac:spMk id="11" creationId="{33AEF8F1-C730-6994-B5A4-80A811FECE35}"/>
          </ac:spMkLst>
        </pc:spChg>
        <pc:spChg chg="add mod">
          <ac:chgData name="Michael Richards" userId="6afda9a54147f31e" providerId="LiveId" clId="{7514A99E-E220-47FC-A4BF-5316365015E9}" dt="2024-11-10T21:22:37.574" v="7331" actId="1076"/>
          <ac:spMkLst>
            <pc:docMk/>
            <pc:sldMk cId="1731865331" sldId="279"/>
            <ac:spMk id="12" creationId="{B0045712-925B-8594-50E4-A913B5CC568D}"/>
          </ac:spMkLst>
        </pc:spChg>
        <pc:spChg chg="add mod">
          <ac:chgData name="Michael Richards" userId="6afda9a54147f31e" providerId="LiveId" clId="{7514A99E-E220-47FC-A4BF-5316365015E9}" dt="2024-11-10T21:22:37.574" v="7331" actId="1076"/>
          <ac:spMkLst>
            <pc:docMk/>
            <pc:sldMk cId="1731865331" sldId="279"/>
            <ac:spMk id="13" creationId="{CF04B5EE-C397-82E5-0883-0A3280A2C019}"/>
          </ac:spMkLst>
        </pc:spChg>
        <pc:spChg chg="add mod">
          <ac:chgData name="Michael Richards" userId="6afda9a54147f31e" providerId="LiveId" clId="{7514A99E-E220-47FC-A4BF-5316365015E9}" dt="2024-11-10T21:22:37.574" v="7331" actId="1076"/>
          <ac:spMkLst>
            <pc:docMk/>
            <pc:sldMk cId="1731865331" sldId="279"/>
            <ac:spMk id="16" creationId="{10ACBC78-E58A-7636-89CD-E92807F38824}"/>
          </ac:spMkLst>
        </pc:spChg>
        <pc:spChg chg="add mod">
          <ac:chgData name="Michael Richards" userId="6afda9a54147f31e" providerId="LiveId" clId="{7514A99E-E220-47FC-A4BF-5316365015E9}" dt="2024-11-10T21:22:37.574" v="7331" actId="1076"/>
          <ac:spMkLst>
            <pc:docMk/>
            <pc:sldMk cId="1731865331" sldId="279"/>
            <ac:spMk id="17" creationId="{BFF1BBF5-81DF-7C4B-AB39-10BB6CC800E8}"/>
          </ac:spMkLst>
        </pc:spChg>
        <pc:spChg chg="add mod">
          <ac:chgData name="Michael Richards" userId="6afda9a54147f31e" providerId="LiveId" clId="{7514A99E-E220-47FC-A4BF-5316365015E9}" dt="2024-11-10T21:22:37.574" v="7331" actId="1076"/>
          <ac:spMkLst>
            <pc:docMk/>
            <pc:sldMk cId="1731865331" sldId="279"/>
            <ac:spMk id="20" creationId="{D9E5391D-5989-10B1-EB04-C96012830B5C}"/>
          </ac:spMkLst>
        </pc:spChg>
        <pc:cxnChg chg="add mod">
          <ac:chgData name="Michael Richards" userId="6afda9a54147f31e" providerId="LiveId" clId="{7514A99E-E220-47FC-A4BF-5316365015E9}" dt="2024-11-10T21:22:37.574" v="7331" actId="1076"/>
          <ac:cxnSpMkLst>
            <pc:docMk/>
            <pc:sldMk cId="1731865331" sldId="279"/>
            <ac:cxnSpMk id="14" creationId="{F74E88EB-C6E9-DFEC-7214-EBD9E8A0D821}"/>
          </ac:cxnSpMkLst>
        </pc:cxnChg>
        <pc:cxnChg chg="add mod">
          <ac:chgData name="Michael Richards" userId="6afda9a54147f31e" providerId="LiveId" clId="{7514A99E-E220-47FC-A4BF-5316365015E9}" dt="2024-11-10T21:22:37.574" v="7331" actId="1076"/>
          <ac:cxnSpMkLst>
            <pc:docMk/>
            <pc:sldMk cId="1731865331" sldId="279"/>
            <ac:cxnSpMk id="15" creationId="{4F177A8D-EB98-11A7-9D21-9072731CA8F0}"/>
          </ac:cxnSpMkLst>
        </pc:cxnChg>
        <pc:cxnChg chg="add mod">
          <ac:chgData name="Michael Richards" userId="6afda9a54147f31e" providerId="LiveId" clId="{7514A99E-E220-47FC-A4BF-5316365015E9}" dt="2024-11-10T21:22:37.574" v="7331" actId="1076"/>
          <ac:cxnSpMkLst>
            <pc:docMk/>
            <pc:sldMk cId="1731865331" sldId="279"/>
            <ac:cxnSpMk id="18" creationId="{1FF35740-0378-B345-8220-49B6F5432C43}"/>
          </ac:cxnSpMkLst>
        </pc:cxnChg>
        <pc:cxnChg chg="add mod">
          <ac:chgData name="Michael Richards" userId="6afda9a54147f31e" providerId="LiveId" clId="{7514A99E-E220-47FC-A4BF-5316365015E9}" dt="2024-11-10T21:22:37.574" v="7331" actId="1076"/>
          <ac:cxnSpMkLst>
            <pc:docMk/>
            <pc:sldMk cId="1731865331" sldId="279"/>
            <ac:cxnSpMk id="19" creationId="{A048DAB3-9437-4030-D7F9-BD13DAED5EFA}"/>
          </ac:cxnSpMkLst>
        </pc:cxnChg>
      </pc:sldChg>
      <pc:sldChg chg="addSp modSp new del mod">
        <pc:chgData name="Michael Richards" userId="6afda9a54147f31e" providerId="LiveId" clId="{7514A99E-E220-47FC-A4BF-5316365015E9}" dt="2024-11-10T21:23:13.136" v="7333" actId="47"/>
        <pc:sldMkLst>
          <pc:docMk/>
          <pc:sldMk cId="385996285" sldId="280"/>
        </pc:sldMkLst>
        <pc:spChg chg="mod">
          <ac:chgData name="Michael Richards" userId="6afda9a54147f31e" providerId="LiveId" clId="{7514A99E-E220-47FC-A4BF-5316365015E9}" dt="2024-11-10T21:06:12.036" v="7215" actId="20577"/>
          <ac:spMkLst>
            <pc:docMk/>
            <pc:sldMk cId="385996285" sldId="280"/>
            <ac:spMk id="2" creationId="{167693A6-C032-83DB-C73D-1AD7B1A207FB}"/>
          </ac:spMkLst>
        </pc:spChg>
        <pc:spChg chg="mod">
          <ac:chgData name="Michael Richards" userId="6afda9a54147f31e" providerId="LiveId" clId="{7514A99E-E220-47FC-A4BF-5316365015E9}" dt="2024-11-10T21:21:28.299" v="7328" actId="14100"/>
          <ac:spMkLst>
            <pc:docMk/>
            <pc:sldMk cId="385996285" sldId="280"/>
            <ac:spMk id="3" creationId="{C1280B8A-6059-333B-C543-9A67C72496D2}"/>
          </ac:spMkLst>
        </pc:spChg>
        <pc:spChg chg="add mod">
          <ac:chgData name="Michael Richards" userId="6afda9a54147f31e" providerId="LiveId" clId="{7514A99E-E220-47FC-A4BF-5316365015E9}" dt="2024-11-10T21:21:17.374" v="7326" actId="1076"/>
          <ac:spMkLst>
            <pc:docMk/>
            <pc:sldMk cId="385996285" sldId="280"/>
            <ac:spMk id="5" creationId="{5F75309C-9976-C1BB-9505-FA34F29E7A6B}"/>
          </ac:spMkLst>
        </pc:spChg>
        <pc:spChg chg="add mod">
          <ac:chgData name="Michael Richards" userId="6afda9a54147f31e" providerId="LiveId" clId="{7514A99E-E220-47FC-A4BF-5316365015E9}" dt="2024-11-10T21:21:17.374" v="7326" actId="1076"/>
          <ac:spMkLst>
            <pc:docMk/>
            <pc:sldMk cId="385996285" sldId="280"/>
            <ac:spMk id="6" creationId="{1B09D00A-034C-1D95-6365-95CF2EDB548B}"/>
          </ac:spMkLst>
        </pc:spChg>
        <pc:spChg chg="add mod">
          <ac:chgData name="Michael Richards" userId="6afda9a54147f31e" providerId="LiveId" clId="{7514A99E-E220-47FC-A4BF-5316365015E9}" dt="2024-11-10T21:21:17.374" v="7326" actId="1076"/>
          <ac:spMkLst>
            <pc:docMk/>
            <pc:sldMk cId="385996285" sldId="280"/>
            <ac:spMk id="7" creationId="{C92B2488-0F20-65F6-6734-1B4C76452D70}"/>
          </ac:spMkLst>
        </pc:spChg>
        <pc:spChg chg="add mod">
          <ac:chgData name="Michael Richards" userId="6afda9a54147f31e" providerId="LiveId" clId="{7514A99E-E220-47FC-A4BF-5316365015E9}" dt="2024-11-10T21:21:17.374" v="7326" actId="1076"/>
          <ac:spMkLst>
            <pc:docMk/>
            <pc:sldMk cId="385996285" sldId="280"/>
            <ac:spMk id="8" creationId="{CC9C8435-08FF-C1F5-1C03-BE3CD2600D08}"/>
          </ac:spMkLst>
        </pc:spChg>
        <pc:spChg chg="add mod">
          <ac:chgData name="Michael Richards" userId="6afda9a54147f31e" providerId="LiveId" clId="{7514A99E-E220-47FC-A4BF-5316365015E9}" dt="2024-11-10T21:21:17.374" v="7326" actId="1076"/>
          <ac:spMkLst>
            <pc:docMk/>
            <pc:sldMk cId="385996285" sldId="280"/>
            <ac:spMk id="9" creationId="{B55CB06A-0F04-48F9-CA03-AAE3D42BE60A}"/>
          </ac:spMkLst>
        </pc:spChg>
        <pc:spChg chg="add mod">
          <ac:chgData name="Michael Richards" userId="6afda9a54147f31e" providerId="LiveId" clId="{7514A99E-E220-47FC-A4BF-5316365015E9}" dt="2024-11-10T21:21:17.374" v="7326" actId="1076"/>
          <ac:spMkLst>
            <pc:docMk/>
            <pc:sldMk cId="385996285" sldId="280"/>
            <ac:spMk id="10" creationId="{C0A050CE-21EC-24F0-728D-63D0DE85ECEB}"/>
          </ac:spMkLst>
        </pc:spChg>
        <pc:spChg chg="add mod">
          <ac:chgData name="Michael Richards" userId="6afda9a54147f31e" providerId="LiveId" clId="{7514A99E-E220-47FC-A4BF-5316365015E9}" dt="2024-11-10T21:21:17.374" v="7326" actId="1076"/>
          <ac:spMkLst>
            <pc:docMk/>
            <pc:sldMk cId="385996285" sldId="280"/>
            <ac:spMk id="11" creationId="{5ED6F391-AD23-BA98-EEE9-4ACFDCDEA9FF}"/>
          </ac:spMkLst>
        </pc:spChg>
        <pc:spChg chg="add mod">
          <ac:chgData name="Michael Richards" userId="6afda9a54147f31e" providerId="LiveId" clId="{7514A99E-E220-47FC-A4BF-5316365015E9}" dt="2024-11-10T21:21:17.374" v="7326" actId="1076"/>
          <ac:spMkLst>
            <pc:docMk/>
            <pc:sldMk cId="385996285" sldId="280"/>
            <ac:spMk id="12" creationId="{5DCDFCAE-E83C-09A2-D4B5-58C0744D18A1}"/>
          </ac:spMkLst>
        </pc:spChg>
        <pc:spChg chg="add mod">
          <ac:chgData name="Michael Richards" userId="6afda9a54147f31e" providerId="LiveId" clId="{7514A99E-E220-47FC-A4BF-5316365015E9}" dt="2024-11-10T21:21:17.374" v="7326" actId="1076"/>
          <ac:spMkLst>
            <pc:docMk/>
            <pc:sldMk cId="385996285" sldId="280"/>
            <ac:spMk id="13" creationId="{FB94EE0F-2053-426C-1460-892B7560C64A}"/>
          </ac:spMkLst>
        </pc:spChg>
        <pc:spChg chg="add mod">
          <ac:chgData name="Michael Richards" userId="6afda9a54147f31e" providerId="LiveId" clId="{7514A99E-E220-47FC-A4BF-5316365015E9}" dt="2024-11-10T21:21:17.374" v="7326" actId="1076"/>
          <ac:spMkLst>
            <pc:docMk/>
            <pc:sldMk cId="385996285" sldId="280"/>
            <ac:spMk id="23" creationId="{CECA5041-69C4-1449-2957-E8247A0511D0}"/>
          </ac:spMkLst>
        </pc:spChg>
        <pc:spChg chg="add mod">
          <ac:chgData name="Michael Richards" userId="6afda9a54147f31e" providerId="LiveId" clId="{7514A99E-E220-47FC-A4BF-5316365015E9}" dt="2024-11-10T21:21:17.374" v="7326" actId="1076"/>
          <ac:spMkLst>
            <pc:docMk/>
            <pc:sldMk cId="385996285" sldId="280"/>
            <ac:spMk id="24" creationId="{10A0229A-35AA-2D65-64B6-405C1409A99B}"/>
          </ac:spMkLst>
        </pc:spChg>
        <pc:spChg chg="add mod">
          <ac:chgData name="Michael Richards" userId="6afda9a54147f31e" providerId="LiveId" clId="{7514A99E-E220-47FC-A4BF-5316365015E9}" dt="2024-11-10T21:21:17.374" v="7326" actId="1076"/>
          <ac:spMkLst>
            <pc:docMk/>
            <pc:sldMk cId="385996285" sldId="280"/>
            <ac:spMk id="31" creationId="{788BED58-2A61-A2EE-E9F4-10D1E3AD793B}"/>
          </ac:spMkLst>
        </pc:spChg>
        <pc:cxnChg chg="add mod">
          <ac:chgData name="Michael Richards" userId="6afda9a54147f31e" providerId="LiveId" clId="{7514A99E-E220-47FC-A4BF-5316365015E9}" dt="2024-11-10T21:21:17.374" v="7326" actId="1076"/>
          <ac:cxnSpMkLst>
            <pc:docMk/>
            <pc:sldMk cId="385996285" sldId="280"/>
            <ac:cxnSpMk id="15" creationId="{AD1F88D9-E7B5-DAB2-0D02-C10620130EBA}"/>
          </ac:cxnSpMkLst>
        </pc:cxnChg>
        <pc:cxnChg chg="add mod">
          <ac:chgData name="Michael Richards" userId="6afda9a54147f31e" providerId="LiveId" clId="{7514A99E-E220-47FC-A4BF-5316365015E9}" dt="2024-11-10T21:21:17.374" v="7326" actId="1076"/>
          <ac:cxnSpMkLst>
            <pc:docMk/>
            <pc:sldMk cId="385996285" sldId="280"/>
            <ac:cxnSpMk id="18" creationId="{DE7139E0-01A2-2268-C4F9-657B602283B0}"/>
          </ac:cxnSpMkLst>
        </pc:cxnChg>
        <pc:cxnChg chg="add mod">
          <ac:chgData name="Michael Richards" userId="6afda9a54147f31e" providerId="LiveId" clId="{7514A99E-E220-47FC-A4BF-5316365015E9}" dt="2024-11-10T21:21:17.374" v="7326" actId="1076"/>
          <ac:cxnSpMkLst>
            <pc:docMk/>
            <pc:sldMk cId="385996285" sldId="280"/>
            <ac:cxnSpMk id="25" creationId="{C8523C57-A9ED-972A-4B34-F5CAB565DA77}"/>
          </ac:cxnSpMkLst>
        </pc:cxnChg>
        <pc:cxnChg chg="add mod">
          <ac:chgData name="Michael Richards" userId="6afda9a54147f31e" providerId="LiveId" clId="{7514A99E-E220-47FC-A4BF-5316365015E9}" dt="2024-11-10T21:21:17.374" v="7326" actId="1076"/>
          <ac:cxnSpMkLst>
            <pc:docMk/>
            <pc:sldMk cId="385996285" sldId="280"/>
            <ac:cxnSpMk id="28" creationId="{699759B4-AB83-1899-FB4B-89A047968CE2}"/>
          </ac:cxnSpMkLst>
        </pc:cxnChg>
      </pc:sldChg>
      <pc:sldChg chg="modSp new mod modAnim">
        <pc:chgData name="Michael Richards" userId="6afda9a54147f31e" providerId="LiveId" clId="{7514A99E-E220-47FC-A4BF-5316365015E9}" dt="2024-11-12T11:52:38.128" v="12865" actId="20577"/>
        <pc:sldMkLst>
          <pc:docMk/>
          <pc:sldMk cId="21229692" sldId="281"/>
        </pc:sldMkLst>
        <pc:spChg chg="mod">
          <ac:chgData name="Michael Richards" userId="6afda9a54147f31e" providerId="LiveId" clId="{7514A99E-E220-47FC-A4BF-5316365015E9}" dt="2024-11-11T03:28:46.048" v="7353" actId="20577"/>
          <ac:spMkLst>
            <pc:docMk/>
            <pc:sldMk cId="21229692" sldId="281"/>
            <ac:spMk id="2" creationId="{98B29D23-6C43-BF78-0F31-573332AF5034}"/>
          </ac:spMkLst>
        </pc:spChg>
        <pc:spChg chg="mod">
          <ac:chgData name="Michael Richards" userId="6afda9a54147f31e" providerId="LiveId" clId="{7514A99E-E220-47FC-A4BF-5316365015E9}" dt="2024-11-12T11:52:38.128" v="12865" actId="20577"/>
          <ac:spMkLst>
            <pc:docMk/>
            <pc:sldMk cId="21229692" sldId="281"/>
            <ac:spMk id="3" creationId="{AC113DD0-0EF7-0511-36B3-81BFE5F38098}"/>
          </ac:spMkLst>
        </pc:spChg>
      </pc:sldChg>
      <pc:sldChg chg="modSp new mod modAnim">
        <pc:chgData name="Michael Richards" userId="6afda9a54147f31e" providerId="LiveId" clId="{7514A99E-E220-47FC-A4BF-5316365015E9}" dt="2024-11-12T11:48:46.076" v="12792" actId="207"/>
        <pc:sldMkLst>
          <pc:docMk/>
          <pc:sldMk cId="3521013205" sldId="282"/>
        </pc:sldMkLst>
        <pc:spChg chg="mod">
          <ac:chgData name="Michael Richards" userId="6afda9a54147f31e" providerId="LiveId" clId="{7514A99E-E220-47FC-A4BF-5316365015E9}" dt="2024-11-11T10:38:14.959" v="9398" actId="20577"/>
          <ac:spMkLst>
            <pc:docMk/>
            <pc:sldMk cId="3521013205" sldId="282"/>
            <ac:spMk id="2" creationId="{CA01E89C-E23D-7AE4-56DD-70D3389B9235}"/>
          </ac:spMkLst>
        </pc:spChg>
        <pc:spChg chg="mod">
          <ac:chgData name="Michael Richards" userId="6afda9a54147f31e" providerId="LiveId" clId="{7514A99E-E220-47FC-A4BF-5316365015E9}" dt="2024-11-12T11:48:46.076" v="12792" actId="207"/>
          <ac:spMkLst>
            <pc:docMk/>
            <pc:sldMk cId="3521013205" sldId="282"/>
            <ac:spMk id="3" creationId="{01A81130-C934-6733-4648-3068AA24FE62}"/>
          </ac:spMkLst>
        </pc:spChg>
      </pc:sldChg>
      <pc:sldChg chg="modSp new mod modAnim">
        <pc:chgData name="Michael Richards" userId="6afda9a54147f31e" providerId="LiveId" clId="{7514A99E-E220-47FC-A4BF-5316365015E9}" dt="2024-11-12T15:31:41.790" v="13341" actId="20577"/>
        <pc:sldMkLst>
          <pc:docMk/>
          <pc:sldMk cId="1646406832" sldId="283"/>
        </pc:sldMkLst>
        <pc:spChg chg="mod">
          <ac:chgData name="Michael Richards" userId="6afda9a54147f31e" providerId="LiveId" clId="{7514A99E-E220-47FC-A4BF-5316365015E9}" dt="2024-11-12T11:46:20.426" v="12688" actId="20577"/>
          <ac:spMkLst>
            <pc:docMk/>
            <pc:sldMk cId="1646406832" sldId="283"/>
            <ac:spMk id="2" creationId="{F0E78C28-33E2-FDF0-CA78-BFD5D3EC4B9A}"/>
          </ac:spMkLst>
        </pc:spChg>
        <pc:spChg chg="mod">
          <ac:chgData name="Michael Richards" userId="6afda9a54147f31e" providerId="LiveId" clId="{7514A99E-E220-47FC-A4BF-5316365015E9}" dt="2024-11-12T15:31:41.790" v="13341" actId="20577"/>
          <ac:spMkLst>
            <pc:docMk/>
            <pc:sldMk cId="1646406832" sldId="283"/>
            <ac:spMk id="3" creationId="{A083D70D-0082-F728-EF2F-D312E4D52FF2}"/>
          </ac:spMkLst>
        </pc:spChg>
      </pc:sldChg>
      <pc:sldChg chg="modSp new mod modAnim">
        <pc:chgData name="Michael Richards" userId="6afda9a54147f31e" providerId="LiveId" clId="{7514A99E-E220-47FC-A4BF-5316365015E9}" dt="2024-11-12T11:47:30.391" v="12787" actId="207"/>
        <pc:sldMkLst>
          <pc:docMk/>
          <pc:sldMk cId="2569394512" sldId="284"/>
        </pc:sldMkLst>
        <pc:spChg chg="mod">
          <ac:chgData name="Michael Richards" userId="6afda9a54147f31e" providerId="LiveId" clId="{7514A99E-E220-47FC-A4BF-5316365015E9}" dt="2024-11-11T10:22:27.169" v="8598" actId="404"/>
          <ac:spMkLst>
            <pc:docMk/>
            <pc:sldMk cId="2569394512" sldId="284"/>
            <ac:spMk id="2" creationId="{F0CA4D26-1A1A-DF70-E868-6DDA612EA3F0}"/>
          </ac:spMkLst>
        </pc:spChg>
        <pc:spChg chg="mod">
          <ac:chgData name="Michael Richards" userId="6afda9a54147f31e" providerId="LiveId" clId="{7514A99E-E220-47FC-A4BF-5316365015E9}" dt="2024-11-12T11:47:30.391" v="12787" actId="207"/>
          <ac:spMkLst>
            <pc:docMk/>
            <pc:sldMk cId="2569394512" sldId="284"/>
            <ac:spMk id="3" creationId="{C25AF1FF-6D6E-5ADE-8CD5-E9F6F082DD75}"/>
          </ac:spMkLst>
        </pc:spChg>
      </pc:sldChg>
      <pc:sldChg chg="modSp new mod ord modAnim">
        <pc:chgData name="Michael Richards" userId="6afda9a54147f31e" providerId="LiveId" clId="{7514A99E-E220-47FC-A4BF-5316365015E9}" dt="2024-11-12T14:58:18.641" v="13023"/>
        <pc:sldMkLst>
          <pc:docMk/>
          <pc:sldMk cId="730798666" sldId="285"/>
        </pc:sldMkLst>
        <pc:spChg chg="mod">
          <ac:chgData name="Michael Richards" userId="6afda9a54147f31e" providerId="LiveId" clId="{7514A99E-E220-47FC-A4BF-5316365015E9}" dt="2024-11-11T10:24:51.049" v="8799" actId="20577"/>
          <ac:spMkLst>
            <pc:docMk/>
            <pc:sldMk cId="730798666" sldId="285"/>
            <ac:spMk id="2" creationId="{83FA28EA-FA95-6BE7-EB15-07F90E17C7A8}"/>
          </ac:spMkLst>
        </pc:spChg>
        <pc:spChg chg="mod">
          <ac:chgData name="Michael Richards" userId="6afda9a54147f31e" providerId="LiveId" clId="{7514A99E-E220-47FC-A4BF-5316365015E9}" dt="2024-11-12T14:32:22.446" v="12867" actId="20577"/>
          <ac:spMkLst>
            <pc:docMk/>
            <pc:sldMk cId="730798666" sldId="285"/>
            <ac:spMk id="3" creationId="{E23C1454-BCCC-0CE1-AF68-67CDF192C85E}"/>
          </ac:spMkLst>
        </pc:spChg>
      </pc:sldChg>
      <pc:sldChg chg="modSp ord modAnim">
        <pc:chgData name="Michael Richards" userId="6afda9a54147f31e" providerId="LiveId" clId="{7514A99E-E220-47FC-A4BF-5316365015E9}" dt="2024-11-12T14:58:18.641" v="13023"/>
        <pc:sldMkLst>
          <pc:docMk/>
          <pc:sldMk cId="3634229973" sldId="286"/>
        </pc:sldMkLst>
        <pc:spChg chg="mod">
          <ac:chgData name="Michael Richards" userId="6afda9a54147f31e" providerId="LiveId" clId="{7514A99E-E220-47FC-A4BF-5316365015E9}" dt="2024-11-12T11:35:14.965" v="12412" actId="207"/>
          <ac:spMkLst>
            <pc:docMk/>
            <pc:sldMk cId="3634229973" sldId="286"/>
            <ac:spMk id="3" creationId="{17667D21-77E3-817B-87D4-8344BAD2C491}"/>
          </ac:spMkLst>
        </pc:spChg>
        <pc:spChg chg="mod">
          <ac:chgData name="Michael Richards" userId="6afda9a54147f31e" providerId="LiveId" clId="{7514A99E-E220-47FC-A4BF-5316365015E9}" dt="2024-11-12T14:33:25.259" v="12869" actId="255"/>
          <ac:spMkLst>
            <pc:docMk/>
            <pc:sldMk cId="3634229973" sldId="286"/>
            <ac:spMk id="5" creationId="{63D8C1B9-303C-B287-9D85-F47ACB058FF8}"/>
          </ac:spMkLst>
        </pc:spChg>
      </pc:sldChg>
      <pc:sldChg chg="modSp new mod modAnim">
        <pc:chgData name="Michael Richards" userId="6afda9a54147f31e" providerId="LiveId" clId="{7514A99E-E220-47FC-A4BF-5316365015E9}" dt="2024-11-12T15:34:37.457" v="13405" actId="6549"/>
        <pc:sldMkLst>
          <pc:docMk/>
          <pc:sldMk cId="3260844405" sldId="287"/>
        </pc:sldMkLst>
        <pc:spChg chg="mod">
          <ac:chgData name="Michael Richards" userId="6afda9a54147f31e" providerId="LiveId" clId="{7514A99E-E220-47FC-A4BF-5316365015E9}" dt="2024-11-11T10:52:39.064" v="10232" actId="20577"/>
          <ac:spMkLst>
            <pc:docMk/>
            <pc:sldMk cId="3260844405" sldId="287"/>
            <ac:spMk id="2" creationId="{15C25131-68F5-D694-C491-EF40C3A8C649}"/>
          </ac:spMkLst>
        </pc:spChg>
        <pc:spChg chg="mod">
          <ac:chgData name="Michael Richards" userId="6afda9a54147f31e" providerId="LiveId" clId="{7514A99E-E220-47FC-A4BF-5316365015E9}" dt="2024-11-12T15:34:37.457" v="13405" actId="6549"/>
          <ac:spMkLst>
            <pc:docMk/>
            <pc:sldMk cId="3260844405" sldId="287"/>
            <ac:spMk id="3" creationId="{1D3D56AE-B7F1-5766-D13E-30E943234F3C}"/>
          </ac:spMkLst>
        </pc:spChg>
      </pc:sldChg>
      <pc:sldChg chg="new del">
        <pc:chgData name="Michael Richards" userId="6afda9a54147f31e" providerId="LiveId" clId="{7514A99E-E220-47FC-A4BF-5316365015E9}" dt="2024-11-11T11:04:19.971" v="10891" actId="47"/>
        <pc:sldMkLst>
          <pc:docMk/>
          <pc:sldMk cId="2034640692" sldId="288"/>
        </pc:sldMkLst>
      </pc:sldChg>
      <pc:sldChg chg="modSp new mod modAnim">
        <pc:chgData name="Michael Richards" userId="6afda9a54147f31e" providerId="LiveId" clId="{7514A99E-E220-47FC-A4BF-5316365015E9}" dt="2024-11-12T11:51:06.689" v="12818" actId="20577"/>
        <pc:sldMkLst>
          <pc:docMk/>
          <pc:sldMk cId="3752328485" sldId="288"/>
        </pc:sldMkLst>
        <pc:spChg chg="mod">
          <ac:chgData name="Michael Richards" userId="6afda9a54147f31e" providerId="LiveId" clId="{7514A99E-E220-47FC-A4BF-5316365015E9}" dt="2024-11-11T11:16:09.063" v="10943" actId="20577"/>
          <ac:spMkLst>
            <pc:docMk/>
            <pc:sldMk cId="3752328485" sldId="288"/>
            <ac:spMk id="2" creationId="{1ADA7BF6-8174-3C01-8FDC-8A5611C78ACA}"/>
          </ac:spMkLst>
        </pc:spChg>
        <pc:spChg chg="mod">
          <ac:chgData name="Michael Richards" userId="6afda9a54147f31e" providerId="LiveId" clId="{7514A99E-E220-47FC-A4BF-5316365015E9}" dt="2024-11-12T11:51:06.689" v="12818" actId="20577"/>
          <ac:spMkLst>
            <pc:docMk/>
            <pc:sldMk cId="3752328485" sldId="288"/>
            <ac:spMk id="3" creationId="{E03863F6-8AEB-B4D1-EC4D-F146176A206E}"/>
          </ac:spMkLst>
        </pc:spChg>
      </pc:sldChg>
      <pc:sldChg chg="modSp new mod">
        <pc:chgData name="Michael Richards" userId="6afda9a54147f31e" providerId="LiveId" clId="{7514A99E-E220-47FC-A4BF-5316365015E9}" dt="2024-11-11T11:34:28.849" v="11857" actId="20577"/>
        <pc:sldMkLst>
          <pc:docMk/>
          <pc:sldMk cId="2063244876" sldId="289"/>
        </pc:sldMkLst>
        <pc:spChg chg="mod">
          <ac:chgData name="Michael Richards" userId="6afda9a54147f31e" providerId="LiveId" clId="{7514A99E-E220-47FC-A4BF-5316365015E9}" dt="2024-11-11T11:34:28.849" v="11857" actId="20577"/>
          <ac:spMkLst>
            <pc:docMk/>
            <pc:sldMk cId="2063244876" sldId="289"/>
            <ac:spMk id="2" creationId="{9203F5BB-5DEF-1CC7-EFA5-82815F018FC6}"/>
          </ac:spMkLst>
        </pc:spChg>
      </pc:sldChg>
      <pc:sldChg chg="addSp delSp modSp new mod ord modAnim">
        <pc:chgData name="Michael Richards" userId="6afda9a54147f31e" providerId="LiveId" clId="{7514A99E-E220-47FC-A4BF-5316365015E9}" dt="2024-11-12T15:00:39.962" v="13059"/>
        <pc:sldMkLst>
          <pc:docMk/>
          <pc:sldMk cId="1860751814" sldId="290"/>
        </pc:sldMkLst>
        <pc:spChg chg="mod">
          <ac:chgData name="Michael Richards" userId="6afda9a54147f31e" providerId="LiveId" clId="{7514A99E-E220-47FC-A4BF-5316365015E9}" dt="2024-11-12T11:23:55.177" v="12054" actId="20577"/>
          <ac:spMkLst>
            <pc:docMk/>
            <pc:sldMk cId="1860751814" sldId="290"/>
            <ac:spMk id="2" creationId="{D542CFED-4D1C-631C-AA0E-51A0F61E9263}"/>
          </ac:spMkLst>
        </pc:spChg>
        <pc:spChg chg="add del mod">
          <ac:chgData name="Michael Richards" userId="6afda9a54147f31e" providerId="LiveId" clId="{7514A99E-E220-47FC-A4BF-5316365015E9}" dt="2024-11-12T11:28:31.563" v="12390" actId="20577"/>
          <ac:spMkLst>
            <pc:docMk/>
            <pc:sldMk cId="1860751814" sldId="290"/>
            <ac:spMk id="3" creationId="{61A70451-2B25-7DCD-1039-D1AE42F23061}"/>
          </ac:spMkLst>
        </pc:spChg>
        <pc:picChg chg="add mod">
          <ac:chgData name="Michael Richards" userId="6afda9a54147f31e" providerId="LiveId" clId="{7514A99E-E220-47FC-A4BF-5316365015E9}" dt="2024-11-12T11:21:25.101" v="11990"/>
          <ac:picMkLst>
            <pc:docMk/>
            <pc:sldMk cId="1860751814" sldId="290"/>
            <ac:picMk id="5" creationId="{0B13FB2E-D42C-9B58-B5DA-251DB00CBEFC}"/>
          </ac:picMkLst>
        </pc:picChg>
        <pc:picChg chg="add mod">
          <ac:chgData name="Michael Richards" userId="6afda9a54147f31e" providerId="LiveId" clId="{7514A99E-E220-47FC-A4BF-5316365015E9}" dt="2024-11-12T11:22:10.522" v="11996" actId="14100"/>
          <ac:picMkLst>
            <pc:docMk/>
            <pc:sldMk cId="1860751814" sldId="290"/>
            <ac:picMk id="6" creationId="{0B7F9A10-CA8E-0ED2-01B3-8231443FF83F}"/>
          </ac:picMkLst>
        </pc:picChg>
      </pc:sldChg>
      <pc:sldChg chg="modSp new del mod ord">
        <pc:chgData name="Michael Richards" userId="6afda9a54147f31e" providerId="LiveId" clId="{7514A99E-E220-47FC-A4BF-5316365015E9}" dt="2024-11-12T15:29:38.639" v="13331" actId="47"/>
        <pc:sldMkLst>
          <pc:docMk/>
          <pc:sldMk cId="3706448508" sldId="291"/>
        </pc:sldMkLst>
        <pc:spChg chg="mod">
          <ac:chgData name="Michael Richards" userId="6afda9a54147f31e" providerId="LiveId" clId="{7514A99E-E220-47FC-A4BF-5316365015E9}" dt="2024-11-12T15:09:21.366" v="13131" actId="20577"/>
          <ac:spMkLst>
            <pc:docMk/>
            <pc:sldMk cId="3706448508" sldId="291"/>
            <ac:spMk id="3" creationId="{9692E5C9-A077-CEDF-710A-23038DDD3376}"/>
          </ac:spMkLst>
        </pc:spChg>
      </pc:sldChg>
      <pc:sldChg chg="modSp add">
        <pc:chgData name="Michael Richards" userId="6afda9a54147f31e" providerId="LiveId" clId="{7514A99E-E220-47FC-A4BF-5316365015E9}" dt="2024-11-12T11:45:38.381" v="12665" actId="207"/>
        <pc:sldMkLst>
          <pc:docMk/>
          <pc:sldMk cId="1876813537" sldId="292"/>
        </pc:sldMkLst>
        <pc:spChg chg="mod">
          <ac:chgData name="Michael Richards" userId="6afda9a54147f31e" providerId="LiveId" clId="{7514A99E-E220-47FC-A4BF-5316365015E9}" dt="2024-11-12T11:45:38.381" v="12665" actId="207"/>
          <ac:spMkLst>
            <pc:docMk/>
            <pc:sldMk cId="1876813537" sldId="292"/>
            <ac:spMk id="3" creationId="{43D8AC19-24EE-D3E9-C35C-A030444E05F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C7158-3EDA-D449-8D0F-DA0A67645948}" type="datetimeFigureOut">
              <a:rPr lang="en-US" smtClean="0"/>
              <a:t>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28C9E-AFDC-3345-9ED4-F0F60104F264}" type="slidenum">
              <a:rPr lang="en-US" smtClean="0"/>
              <a:t>‹#›</a:t>
            </a:fld>
            <a:endParaRPr lang="en-US"/>
          </a:p>
        </p:txBody>
      </p:sp>
    </p:spTree>
    <p:extLst>
      <p:ext uri="{BB962C8B-B14F-4D97-AF65-F5344CB8AC3E}">
        <p14:creationId xmlns:p14="http://schemas.microsoft.com/office/powerpoint/2010/main" val="159097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1212E7D8-EF21-2543-93D3-E52749CD1EC8}"/>
              </a:ext>
            </a:extLst>
          </p:cNvPr>
          <p:cNvSpPr/>
          <p:nvPr userDrawn="1"/>
        </p:nvSpPr>
        <p:spPr>
          <a:xfrm>
            <a:off x="861219" y="3595738"/>
            <a:ext cx="23353448" cy="8531688"/>
          </a:xfrm>
          <a:prstGeom prst="roundRect">
            <a:avLst>
              <a:gd name="adj" fmla="val 6683"/>
            </a:avLst>
          </a:prstGeom>
          <a:solidFill>
            <a:srgbClr val="005A8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dirty="0"/>
          </a:p>
        </p:txBody>
      </p:sp>
      <p:pic>
        <p:nvPicPr>
          <p:cNvPr id="10" name="Graphic 9">
            <a:extLst>
              <a:ext uri="{FF2B5EF4-FFF2-40B4-BE49-F238E27FC236}">
                <a16:creationId xmlns:a16="http://schemas.microsoft.com/office/drawing/2014/main" id="{DE0A9A71-07CD-1F41-BF33-CF2369394E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95847" y="1224115"/>
            <a:ext cx="6612396" cy="1755673"/>
          </a:xfrm>
          <a:prstGeom prst="rect">
            <a:avLst/>
          </a:prstGeom>
        </p:spPr>
      </p:pic>
      <p:pic>
        <p:nvPicPr>
          <p:cNvPr id="12" name="Picture 11" descr="A picture containing cable, necklace, knot&#10;&#10;Description automatically generated">
            <a:extLst>
              <a:ext uri="{FF2B5EF4-FFF2-40B4-BE49-F238E27FC236}">
                <a16:creationId xmlns:a16="http://schemas.microsoft.com/office/drawing/2014/main" id="{460C1D56-F2C1-7740-9150-DF25E2A37B58}"/>
              </a:ext>
            </a:extLst>
          </p:cNvPr>
          <p:cNvPicPr>
            <a:picLocks noChangeAspect="1"/>
          </p:cNvPicPr>
          <p:nvPr userDrawn="1"/>
        </p:nvPicPr>
        <p:blipFill>
          <a:blip r:embed="rId4">
            <a:alphaModFix amt="28000"/>
          </a:blip>
          <a:stretch>
            <a:fillRect/>
          </a:stretch>
        </p:blipFill>
        <p:spPr>
          <a:xfrm rot="16501011">
            <a:off x="19097665" y="7495832"/>
            <a:ext cx="5031755" cy="5031755"/>
          </a:xfrm>
          <a:prstGeom prst="rect">
            <a:avLst/>
          </a:prstGeom>
          <a:ln w="57150">
            <a:noFill/>
          </a:ln>
        </p:spPr>
      </p:pic>
      <p:pic>
        <p:nvPicPr>
          <p:cNvPr id="13" name="Picture 12" descr="A picture containing cable, necklace, knot&#10;&#10;Description automatically generated">
            <a:extLst>
              <a:ext uri="{FF2B5EF4-FFF2-40B4-BE49-F238E27FC236}">
                <a16:creationId xmlns:a16="http://schemas.microsoft.com/office/drawing/2014/main" id="{18835418-AAB3-834D-87EB-0B74B7432883}"/>
              </a:ext>
            </a:extLst>
          </p:cNvPr>
          <p:cNvPicPr>
            <a:picLocks noChangeAspect="1"/>
          </p:cNvPicPr>
          <p:nvPr userDrawn="1"/>
        </p:nvPicPr>
        <p:blipFill>
          <a:blip r:embed="rId4">
            <a:alphaModFix amt="28000"/>
          </a:blip>
          <a:stretch>
            <a:fillRect/>
          </a:stretch>
        </p:blipFill>
        <p:spPr>
          <a:xfrm rot="16501011">
            <a:off x="12290465" y="2043298"/>
            <a:ext cx="5031755" cy="5031755"/>
          </a:xfrm>
          <a:prstGeom prst="rect">
            <a:avLst/>
          </a:prstGeom>
          <a:ln w="57150">
            <a:noFill/>
          </a:ln>
        </p:spPr>
      </p:pic>
      <p:pic>
        <p:nvPicPr>
          <p:cNvPr id="14" name="Picture 13" descr="A picture containing cable, necklace, knot&#10;&#10;Description automatically generated">
            <a:extLst>
              <a:ext uri="{FF2B5EF4-FFF2-40B4-BE49-F238E27FC236}">
                <a16:creationId xmlns:a16="http://schemas.microsoft.com/office/drawing/2014/main" id="{B521E106-8648-8741-A7AD-70A8F3AE0BB8}"/>
              </a:ext>
            </a:extLst>
          </p:cNvPr>
          <p:cNvPicPr>
            <a:picLocks noChangeAspect="1"/>
          </p:cNvPicPr>
          <p:nvPr userDrawn="1"/>
        </p:nvPicPr>
        <p:blipFill>
          <a:blip r:embed="rId4">
            <a:alphaModFix amt="28000"/>
          </a:blip>
          <a:stretch>
            <a:fillRect/>
          </a:stretch>
        </p:blipFill>
        <p:spPr>
          <a:xfrm rot="16501011">
            <a:off x="18421528" y="5444756"/>
            <a:ext cx="3699541" cy="3699541"/>
          </a:xfrm>
          <a:prstGeom prst="rect">
            <a:avLst/>
          </a:prstGeom>
          <a:ln w="57150">
            <a:noFill/>
          </a:ln>
        </p:spPr>
      </p:pic>
    </p:spTree>
    <p:extLst>
      <p:ext uri="{BB962C8B-B14F-4D97-AF65-F5344CB8AC3E}">
        <p14:creationId xmlns:p14="http://schemas.microsoft.com/office/powerpoint/2010/main" val="175184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391797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8" name="Picture 7" descr="A picture containing light&#10;&#10;Description automatically generated">
            <a:extLst>
              <a:ext uri="{FF2B5EF4-FFF2-40B4-BE49-F238E27FC236}">
                <a16:creationId xmlns:a16="http://schemas.microsoft.com/office/drawing/2014/main" id="{CB14EC90-E499-7F40-A81C-63D0DD2592C7}"/>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11" name="Rounded Rectangle 10">
            <a:extLst>
              <a:ext uri="{FF2B5EF4-FFF2-40B4-BE49-F238E27FC236}">
                <a16:creationId xmlns:a16="http://schemas.microsoft.com/office/drawing/2014/main" id="{1212E7D8-EF21-2543-93D3-E52749CD1EC8}"/>
              </a:ext>
            </a:extLst>
          </p:cNvPr>
          <p:cNvSpPr/>
          <p:nvPr userDrawn="1"/>
        </p:nvSpPr>
        <p:spPr>
          <a:xfrm>
            <a:off x="861219" y="3595738"/>
            <a:ext cx="23319581" cy="8531688"/>
          </a:xfrm>
          <a:prstGeom prst="roundRect">
            <a:avLst>
              <a:gd name="adj" fmla="val 6683"/>
            </a:avLst>
          </a:prstGeom>
          <a:solidFill>
            <a:srgbClr val="005A8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dirty="0"/>
          </a:p>
        </p:txBody>
      </p:sp>
      <p:pic>
        <p:nvPicPr>
          <p:cNvPr id="10" name="Graphic 9">
            <a:extLst>
              <a:ext uri="{FF2B5EF4-FFF2-40B4-BE49-F238E27FC236}">
                <a16:creationId xmlns:a16="http://schemas.microsoft.com/office/drawing/2014/main" id="{DE0A9A71-07CD-1F41-BF33-CF2369394EC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695847" y="1224115"/>
            <a:ext cx="6612396" cy="1755673"/>
          </a:xfrm>
          <a:prstGeom prst="rect">
            <a:avLst/>
          </a:prstGeom>
        </p:spPr>
      </p:pic>
      <p:pic>
        <p:nvPicPr>
          <p:cNvPr id="12" name="Picture 11" descr="A picture containing cable, necklace, knot&#10;&#10;Description automatically generated">
            <a:extLst>
              <a:ext uri="{FF2B5EF4-FFF2-40B4-BE49-F238E27FC236}">
                <a16:creationId xmlns:a16="http://schemas.microsoft.com/office/drawing/2014/main" id="{460C1D56-F2C1-7740-9150-DF25E2A37B58}"/>
              </a:ext>
            </a:extLst>
          </p:cNvPr>
          <p:cNvPicPr>
            <a:picLocks noChangeAspect="1"/>
          </p:cNvPicPr>
          <p:nvPr userDrawn="1"/>
        </p:nvPicPr>
        <p:blipFill>
          <a:blip r:embed="rId5">
            <a:alphaModFix amt="28000"/>
          </a:blip>
          <a:stretch>
            <a:fillRect/>
          </a:stretch>
        </p:blipFill>
        <p:spPr>
          <a:xfrm rot="16501011">
            <a:off x="19097665" y="7495832"/>
            <a:ext cx="5031755" cy="5031755"/>
          </a:xfrm>
          <a:prstGeom prst="rect">
            <a:avLst/>
          </a:prstGeom>
          <a:ln w="57150">
            <a:noFill/>
          </a:ln>
        </p:spPr>
      </p:pic>
      <p:pic>
        <p:nvPicPr>
          <p:cNvPr id="13" name="Picture 12" descr="A picture containing cable, necklace, knot&#10;&#10;Description automatically generated">
            <a:extLst>
              <a:ext uri="{FF2B5EF4-FFF2-40B4-BE49-F238E27FC236}">
                <a16:creationId xmlns:a16="http://schemas.microsoft.com/office/drawing/2014/main" id="{18835418-AAB3-834D-87EB-0B74B7432883}"/>
              </a:ext>
            </a:extLst>
          </p:cNvPr>
          <p:cNvPicPr>
            <a:picLocks noChangeAspect="1"/>
          </p:cNvPicPr>
          <p:nvPr userDrawn="1"/>
        </p:nvPicPr>
        <p:blipFill>
          <a:blip r:embed="rId5">
            <a:alphaModFix amt="28000"/>
          </a:blip>
          <a:stretch>
            <a:fillRect/>
          </a:stretch>
        </p:blipFill>
        <p:spPr>
          <a:xfrm rot="16501011">
            <a:off x="12290465" y="2043298"/>
            <a:ext cx="5031755" cy="5031755"/>
          </a:xfrm>
          <a:prstGeom prst="rect">
            <a:avLst/>
          </a:prstGeom>
          <a:ln w="57150">
            <a:noFill/>
          </a:ln>
        </p:spPr>
      </p:pic>
      <p:pic>
        <p:nvPicPr>
          <p:cNvPr id="14" name="Picture 13" descr="A picture containing cable, necklace, knot&#10;&#10;Description automatically generated">
            <a:extLst>
              <a:ext uri="{FF2B5EF4-FFF2-40B4-BE49-F238E27FC236}">
                <a16:creationId xmlns:a16="http://schemas.microsoft.com/office/drawing/2014/main" id="{B521E106-8648-8741-A7AD-70A8F3AE0BB8}"/>
              </a:ext>
            </a:extLst>
          </p:cNvPr>
          <p:cNvPicPr>
            <a:picLocks noChangeAspect="1"/>
          </p:cNvPicPr>
          <p:nvPr userDrawn="1"/>
        </p:nvPicPr>
        <p:blipFill>
          <a:blip r:embed="rId5">
            <a:alphaModFix amt="28000"/>
          </a:blip>
          <a:stretch>
            <a:fillRect/>
          </a:stretch>
        </p:blipFill>
        <p:spPr>
          <a:xfrm rot="16501011">
            <a:off x="18424535" y="5009181"/>
            <a:ext cx="3699541" cy="3699541"/>
          </a:xfrm>
          <a:prstGeom prst="rect">
            <a:avLst/>
          </a:prstGeom>
          <a:ln w="57150">
            <a:noFill/>
          </a:ln>
        </p:spPr>
      </p:pic>
    </p:spTree>
    <p:extLst>
      <p:ext uri="{BB962C8B-B14F-4D97-AF65-F5344CB8AC3E}">
        <p14:creationId xmlns:p14="http://schemas.microsoft.com/office/powerpoint/2010/main" val="204726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234137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62D33483-5DC1-4919-B94C-777794C8A760}"/>
              </a:ext>
            </a:extLst>
          </p:cNvPr>
          <p:cNvPicPr>
            <a:picLocks noChangeAspect="1"/>
          </p:cNvPicPr>
          <p:nvPr userDrawn="1"/>
        </p:nvPicPr>
        <p:blipFill>
          <a:blip r:embed="rId2"/>
          <a:stretch>
            <a:fillRect/>
          </a:stretch>
        </p:blipFill>
        <p:spPr>
          <a:xfrm>
            <a:off x="-340246" y="-299102"/>
            <a:ext cx="24384000" cy="13716000"/>
          </a:xfrm>
          <a:prstGeom prst="rect">
            <a:avLst/>
          </a:prstGeom>
        </p:spPr>
      </p:pic>
      <p:sp>
        <p:nvSpPr>
          <p:cNvPr id="2" name="Title 1"/>
          <p:cNvSpPr>
            <a:spLocks noGrp="1"/>
          </p:cNvSpPr>
          <p:nvPr>
            <p:ph type="title"/>
          </p:nvPr>
        </p:nvSpPr>
        <p:spPr>
          <a:xfrm>
            <a:off x="567033" y="463062"/>
            <a:ext cx="23253107" cy="1491656"/>
          </a:xfrm>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a:xfrm>
            <a:off x="567032" y="2144995"/>
            <a:ext cx="23253107" cy="10208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165420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21033938"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335034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B51FDB6C-806C-4135-BCBC-52AC466F483A}"/>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2" name="Title 1"/>
          <p:cNvSpPr>
            <a:spLocks noGrp="1"/>
          </p:cNvSpPr>
          <p:nvPr>
            <p:ph type="title"/>
          </p:nvPr>
        </p:nvSpPr>
        <p:spPr>
          <a:xfrm>
            <a:off x="1663917" y="3419477"/>
            <a:ext cx="21033938"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260809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F4A1F8B-C419-4603-9EEB-E97DD0ECE90C}"/>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3" name="Content Placeholder 2"/>
          <p:cNvSpPr>
            <a:spLocks noGrp="1"/>
          </p:cNvSpPr>
          <p:nvPr>
            <p:ph sz="half" idx="1"/>
          </p:nvPr>
        </p:nvSpPr>
        <p:spPr>
          <a:xfrm>
            <a:off x="567034" y="2384277"/>
            <a:ext cx="11474134" cy="99696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6008" y="2384277"/>
            <a:ext cx="11474132" cy="99696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F9D7A-5BEE-9245-944A-197F51D542D9}" type="slidenum">
              <a:rPr lang="en-US" smtClean="0"/>
              <a:t>‹#›</a:t>
            </a:fld>
            <a:endParaRPr lang="en-US" dirty="0"/>
          </a:p>
        </p:txBody>
      </p:sp>
      <p:sp>
        <p:nvSpPr>
          <p:cNvPr id="8" name="Title 1">
            <a:extLst>
              <a:ext uri="{FF2B5EF4-FFF2-40B4-BE49-F238E27FC236}">
                <a16:creationId xmlns:a16="http://schemas.microsoft.com/office/drawing/2014/main" id="{E19465F6-5688-4BC1-9853-4B06EA09C6D6}"/>
              </a:ext>
            </a:extLst>
          </p:cNvPr>
          <p:cNvSpPr>
            <a:spLocks noGrp="1"/>
          </p:cNvSpPr>
          <p:nvPr>
            <p:ph type="title"/>
          </p:nvPr>
        </p:nvSpPr>
        <p:spPr>
          <a:xfrm>
            <a:off x="567033" y="463062"/>
            <a:ext cx="23253107" cy="1491656"/>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346224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21033938"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679796" y="5010150"/>
            <a:ext cx="10316917"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346007" y="5010150"/>
            <a:ext cx="1036772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328897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E71D0330-633D-4ADB-80FA-4D712C332E40}"/>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F9D7A-5BEE-9245-944A-197F51D542D9}" type="slidenum">
              <a:rPr lang="en-US" smtClean="0"/>
              <a:t>‹#›</a:t>
            </a:fld>
            <a:endParaRPr lang="en-US"/>
          </a:p>
        </p:txBody>
      </p:sp>
      <p:sp>
        <p:nvSpPr>
          <p:cNvPr id="7" name="Title 1">
            <a:extLst>
              <a:ext uri="{FF2B5EF4-FFF2-40B4-BE49-F238E27FC236}">
                <a16:creationId xmlns:a16="http://schemas.microsoft.com/office/drawing/2014/main" id="{66A7073C-B612-438B-901C-1C39864E1119}"/>
              </a:ext>
            </a:extLst>
          </p:cNvPr>
          <p:cNvSpPr>
            <a:spLocks noGrp="1"/>
          </p:cNvSpPr>
          <p:nvPr>
            <p:ph type="title"/>
          </p:nvPr>
        </p:nvSpPr>
        <p:spPr>
          <a:xfrm>
            <a:off x="567033" y="463062"/>
            <a:ext cx="23253107" cy="1491656"/>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165441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rgbClr val="005A83"/>
                </a:solidFill>
              </a:defRPr>
            </a:lvl1pPr>
          </a:lstStyle>
          <a:p>
            <a:endParaRPr lang="en-US" dirty="0"/>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rgbClr val="005A83"/>
                </a:solidFill>
              </a:defRPr>
            </a:lvl1pPr>
          </a:lstStyle>
          <a:p>
            <a:fld id="{20AF9D7A-5BEE-9245-944A-197F51D542D9}" type="slidenum">
              <a:rPr lang="en-US" smtClean="0"/>
              <a:pPr/>
              <a:t>‹#›</a:t>
            </a:fld>
            <a:endParaRPr lang="en-US" dirty="0"/>
          </a:p>
        </p:txBody>
      </p:sp>
      <p:pic>
        <p:nvPicPr>
          <p:cNvPr id="9" name="Graphic 8">
            <a:extLst>
              <a:ext uri="{FF2B5EF4-FFF2-40B4-BE49-F238E27FC236}">
                <a16:creationId xmlns:a16="http://schemas.microsoft.com/office/drawing/2014/main" id="{759802E9-285F-8F43-B76C-6EF8FC067CAC}"/>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1676618" y="12727286"/>
            <a:ext cx="2317605" cy="615353"/>
          </a:xfrm>
          <a:prstGeom prst="rect">
            <a:avLst/>
          </a:prstGeom>
        </p:spPr>
      </p:pic>
    </p:spTree>
    <p:extLst>
      <p:ext uri="{BB962C8B-B14F-4D97-AF65-F5344CB8AC3E}">
        <p14:creationId xmlns:p14="http://schemas.microsoft.com/office/powerpoint/2010/main" val="3489411563"/>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63" r:id="rId5"/>
    <p:sldLayoutId id="2147483669" r:id="rId6"/>
    <p:sldLayoutId id="2147483664" r:id="rId7"/>
    <p:sldLayoutId id="2147483665" r:id="rId8"/>
    <p:sldLayoutId id="2147483666" r:id="rId9"/>
    <p:sldLayoutId id="2147483667" r:id="rId10"/>
  </p:sldLayoutIdLst>
  <p:hf hdr="0" ftr="0" dt="0"/>
  <p:txStyles>
    <p:titleStyle>
      <a:lvl1pPr algn="l" defTabSz="1828800" rtl="0" eaLnBrk="1" latinLnBrk="0" hangingPunct="1">
        <a:lnSpc>
          <a:spcPct val="90000"/>
        </a:lnSpc>
        <a:spcBef>
          <a:spcPct val="0"/>
        </a:spcBef>
        <a:buNone/>
        <a:defRPr sz="8800" b="1" kern="1200">
          <a:solidFill>
            <a:srgbClr val="005A83"/>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www.fatf-gafi.org/en/publications/Fatfrecommendations/Fatf-recommendations.html"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40E0-9BA0-4725-A6B7-BB7C66F80F01}"/>
              </a:ext>
            </a:extLst>
          </p:cNvPr>
          <p:cNvSpPr>
            <a:spLocks noGrp="1"/>
          </p:cNvSpPr>
          <p:nvPr>
            <p:ph type="ctrTitle"/>
          </p:nvPr>
        </p:nvSpPr>
        <p:spPr>
          <a:xfrm>
            <a:off x="1695847" y="4203903"/>
            <a:ext cx="20025466" cy="4519609"/>
          </a:xfrm>
        </p:spPr>
        <p:txBody>
          <a:bodyPr>
            <a:normAutofit/>
          </a:bodyPr>
          <a:lstStyle/>
          <a:p>
            <a:r>
              <a:rPr lang="en-US" dirty="0"/>
              <a:t>IIPS in the world of international payments</a:t>
            </a:r>
          </a:p>
        </p:txBody>
      </p:sp>
      <p:sp>
        <p:nvSpPr>
          <p:cNvPr id="4" name="Slide Number Placeholder 3">
            <a:extLst>
              <a:ext uri="{FF2B5EF4-FFF2-40B4-BE49-F238E27FC236}">
                <a16:creationId xmlns:a16="http://schemas.microsoft.com/office/drawing/2014/main" id="{1BA304FD-7CAF-4D06-B5AC-16FD1757D616}"/>
              </a:ext>
            </a:extLst>
          </p:cNvPr>
          <p:cNvSpPr>
            <a:spLocks noGrp="1"/>
          </p:cNvSpPr>
          <p:nvPr>
            <p:ph type="sldNum" sz="quarter" idx="12"/>
          </p:nvPr>
        </p:nvSpPr>
        <p:spPr/>
        <p:txBody>
          <a:bodyPr/>
          <a:lstStyle/>
          <a:p>
            <a:fld id="{20AF9D7A-5BEE-9245-944A-197F51D542D9}" type="slidenum">
              <a:rPr lang="en-US" smtClean="0"/>
              <a:pPr/>
              <a:t>1</a:t>
            </a:fld>
            <a:endParaRPr lang="en-US" dirty="0"/>
          </a:p>
        </p:txBody>
      </p:sp>
    </p:spTree>
    <p:extLst>
      <p:ext uri="{BB962C8B-B14F-4D97-AF65-F5344CB8AC3E}">
        <p14:creationId xmlns:p14="http://schemas.microsoft.com/office/powerpoint/2010/main" val="1490150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D02A7-6CA1-39C7-8211-E0109E4237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287047-968D-40A3-ECED-92D5FA909760}"/>
              </a:ext>
            </a:extLst>
          </p:cNvPr>
          <p:cNvSpPr>
            <a:spLocks noGrp="1"/>
          </p:cNvSpPr>
          <p:nvPr>
            <p:ph type="title"/>
          </p:nvPr>
        </p:nvSpPr>
        <p:spPr/>
        <p:txBody>
          <a:bodyPr/>
          <a:lstStyle/>
          <a:p>
            <a:r>
              <a:rPr lang="en-GB" dirty="0"/>
              <a:t>Two guiding principles</a:t>
            </a:r>
          </a:p>
        </p:txBody>
      </p:sp>
      <p:sp>
        <p:nvSpPr>
          <p:cNvPr id="3" name="Content Placeholder 2">
            <a:extLst>
              <a:ext uri="{FF2B5EF4-FFF2-40B4-BE49-F238E27FC236}">
                <a16:creationId xmlns:a16="http://schemas.microsoft.com/office/drawing/2014/main" id="{43D8AC19-24EE-D3E9-C35C-A030444E05FB}"/>
              </a:ext>
            </a:extLst>
          </p:cNvPr>
          <p:cNvSpPr>
            <a:spLocks noGrp="1"/>
          </p:cNvSpPr>
          <p:nvPr>
            <p:ph idx="1"/>
          </p:nvPr>
        </p:nvSpPr>
        <p:spPr/>
        <p:txBody>
          <a:bodyPr>
            <a:normAutofit/>
          </a:bodyPr>
          <a:lstStyle/>
          <a:p>
            <a:r>
              <a:rPr lang="en-GB" sz="7200" dirty="0">
                <a:solidFill>
                  <a:srgbClr val="005A83"/>
                </a:solidFill>
              </a:rPr>
              <a:t>Mojaloop intends to be:</a:t>
            </a:r>
          </a:p>
          <a:p>
            <a:pPr lvl="1"/>
            <a:r>
              <a:rPr lang="en-GB" sz="6600" dirty="0">
                <a:solidFill>
                  <a:srgbClr val="005A83"/>
                </a:solidFill>
              </a:rPr>
              <a:t>The cheapest instant payments system for jurisdictions to operate.</a:t>
            </a:r>
          </a:p>
          <a:p>
            <a:pPr lvl="1"/>
            <a:r>
              <a:rPr lang="en-GB" sz="6600" dirty="0">
                <a:solidFill>
                  <a:srgbClr val="005A83"/>
                </a:solidFill>
              </a:rPr>
              <a:t>As reliable as cash.</a:t>
            </a:r>
          </a:p>
        </p:txBody>
      </p:sp>
      <p:sp>
        <p:nvSpPr>
          <p:cNvPr id="4" name="Slide Number Placeholder 3">
            <a:extLst>
              <a:ext uri="{FF2B5EF4-FFF2-40B4-BE49-F238E27FC236}">
                <a16:creationId xmlns:a16="http://schemas.microsoft.com/office/drawing/2014/main" id="{7ACF2CCE-D311-8E28-94C0-29EF3D97BA18}"/>
              </a:ext>
            </a:extLst>
          </p:cNvPr>
          <p:cNvSpPr>
            <a:spLocks noGrp="1"/>
          </p:cNvSpPr>
          <p:nvPr>
            <p:ph type="sldNum" sz="quarter" idx="12"/>
          </p:nvPr>
        </p:nvSpPr>
        <p:spPr/>
        <p:txBody>
          <a:bodyPr/>
          <a:lstStyle/>
          <a:p>
            <a:fld id="{20AF9D7A-5BEE-9245-944A-197F51D542D9}" type="slidenum">
              <a:rPr lang="en-US" smtClean="0"/>
              <a:t>10</a:t>
            </a:fld>
            <a:endParaRPr lang="en-US"/>
          </a:p>
        </p:txBody>
      </p:sp>
    </p:spTree>
    <p:extLst>
      <p:ext uri="{BB962C8B-B14F-4D97-AF65-F5344CB8AC3E}">
        <p14:creationId xmlns:p14="http://schemas.microsoft.com/office/powerpoint/2010/main" val="187681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A4D26-1A1A-DF70-E868-6DDA612EA3F0}"/>
              </a:ext>
            </a:extLst>
          </p:cNvPr>
          <p:cNvSpPr>
            <a:spLocks noGrp="1"/>
          </p:cNvSpPr>
          <p:nvPr>
            <p:ph type="title"/>
          </p:nvPr>
        </p:nvSpPr>
        <p:spPr/>
        <p:txBody>
          <a:bodyPr>
            <a:noAutofit/>
          </a:bodyPr>
          <a:lstStyle/>
          <a:p>
            <a:r>
              <a:rPr lang="en-GB" sz="7200" dirty="0"/>
              <a:t>How does Mojaloop reduce the cost of payments?</a:t>
            </a:r>
          </a:p>
        </p:txBody>
      </p:sp>
      <p:sp>
        <p:nvSpPr>
          <p:cNvPr id="3" name="Content Placeholder 2">
            <a:extLst>
              <a:ext uri="{FF2B5EF4-FFF2-40B4-BE49-F238E27FC236}">
                <a16:creationId xmlns:a16="http://schemas.microsoft.com/office/drawing/2014/main" id="{C25AF1FF-6D6E-5ADE-8CD5-E9F6F082DD75}"/>
              </a:ext>
            </a:extLst>
          </p:cNvPr>
          <p:cNvSpPr>
            <a:spLocks noGrp="1"/>
          </p:cNvSpPr>
          <p:nvPr>
            <p:ph idx="1"/>
          </p:nvPr>
        </p:nvSpPr>
        <p:spPr/>
        <p:txBody>
          <a:bodyPr/>
          <a:lstStyle/>
          <a:p>
            <a:r>
              <a:rPr lang="en-GB" dirty="0">
                <a:solidFill>
                  <a:srgbClr val="005A83"/>
                </a:solidFill>
              </a:rPr>
              <a:t>By reducing the incidence of failed payments to ~zero.</a:t>
            </a:r>
          </a:p>
          <a:p>
            <a:r>
              <a:rPr lang="en-GB" dirty="0">
                <a:solidFill>
                  <a:srgbClr val="005A83"/>
                </a:solidFill>
              </a:rPr>
              <a:t>By reducing reliance on expensive external transactions such as RTGS.</a:t>
            </a:r>
          </a:p>
        </p:txBody>
      </p:sp>
      <p:sp>
        <p:nvSpPr>
          <p:cNvPr id="4" name="Slide Number Placeholder 3">
            <a:extLst>
              <a:ext uri="{FF2B5EF4-FFF2-40B4-BE49-F238E27FC236}">
                <a16:creationId xmlns:a16="http://schemas.microsoft.com/office/drawing/2014/main" id="{ECDC7ADD-2B6C-0F5C-2299-399CBFBA1728}"/>
              </a:ext>
            </a:extLst>
          </p:cNvPr>
          <p:cNvSpPr>
            <a:spLocks noGrp="1"/>
          </p:cNvSpPr>
          <p:nvPr>
            <p:ph type="sldNum" sz="quarter" idx="12"/>
          </p:nvPr>
        </p:nvSpPr>
        <p:spPr/>
        <p:txBody>
          <a:bodyPr/>
          <a:lstStyle/>
          <a:p>
            <a:fld id="{20AF9D7A-5BEE-9245-944A-197F51D542D9}" type="slidenum">
              <a:rPr lang="en-US" smtClean="0"/>
              <a:t>11</a:t>
            </a:fld>
            <a:endParaRPr lang="en-US"/>
          </a:p>
        </p:txBody>
      </p:sp>
    </p:spTree>
    <p:extLst>
      <p:ext uri="{BB962C8B-B14F-4D97-AF65-F5344CB8AC3E}">
        <p14:creationId xmlns:p14="http://schemas.microsoft.com/office/powerpoint/2010/main" val="256939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F998-4932-228E-09F9-FE7D632D4C1B}"/>
              </a:ext>
            </a:extLst>
          </p:cNvPr>
          <p:cNvSpPr>
            <a:spLocks noGrp="1"/>
          </p:cNvSpPr>
          <p:nvPr>
            <p:ph type="title"/>
          </p:nvPr>
        </p:nvSpPr>
        <p:spPr/>
        <p:txBody>
          <a:bodyPr/>
          <a:lstStyle/>
          <a:p>
            <a:r>
              <a:rPr lang="en-GB" dirty="0"/>
              <a:t>Agreement of terms</a:t>
            </a:r>
          </a:p>
        </p:txBody>
      </p:sp>
      <p:sp>
        <p:nvSpPr>
          <p:cNvPr id="3" name="Content Placeholder 2">
            <a:extLst>
              <a:ext uri="{FF2B5EF4-FFF2-40B4-BE49-F238E27FC236}">
                <a16:creationId xmlns:a16="http://schemas.microsoft.com/office/drawing/2014/main" id="{3D576F61-FE12-1BCA-7DB5-7C565C2BC4C2}"/>
              </a:ext>
            </a:extLst>
          </p:cNvPr>
          <p:cNvSpPr>
            <a:spLocks noGrp="1"/>
          </p:cNvSpPr>
          <p:nvPr>
            <p:ph idx="1"/>
          </p:nvPr>
        </p:nvSpPr>
        <p:spPr/>
        <p:txBody>
          <a:bodyPr/>
          <a:lstStyle/>
          <a:p>
            <a:r>
              <a:rPr lang="en-GB" dirty="0">
                <a:solidFill>
                  <a:srgbClr val="005A83"/>
                </a:solidFill>
              </a:rPr>
              <a:t>What is it?</a:t>
            </a:r>
          </a:p>
          <a:p>
            <a:pPr lvl="1"/>
            <a:r>
              <a:rPr lang="en-GB" dirty="0">
                <a:solidFill>
                  <a:srgbClr val="005A83"/>
                </a:solidFill>
              </a:rPr>
              <a:t>For every Mojaloop payment:</a:t>
            </a:r>
          </a:p>
          <a:p>
            <a:pPr lvl="2"/>
            <a:r>
              <a:rPr lang="en-GB" dirty="0">
                <a:solidFill>
                  <a:srgbClr val="005A83"/>
                </a:solidFill>
              </a:rPr>
              <a:t>The parties to the payment agree on the terms.</a:t>
            </a:r>
          </a:p>
          <a:p>
            <a:pPr lvl="2"/>
            <a:r>
              <a:rPr lang="en-GB" dirty="0">
                <a:solidFill>
                  <a:srgbClr val="005A83"/>
                </a:solidFill>
              </a:rPr>
              <a:t>The creditor party puts a cryptographic lock on those terms.</a:t>
            </a:r>
          </a:p>
          <a:p>
            <a:pPr lvl="2"/>
            <a:r>
              <a:rPr lang="en-GB" dirty="0">
                <a:solidFill>
                  <a:srgbClr val="005A83"/>
                </a:solidFill>
              </a:rPr>
              <a:t>The payment can only be executed on the terms agreed.</a:t>
            </a:r>
          </a:p>
          <a:p>
            <a:r>
              <a:rPr lang="en-GB" dirty="0">
                <a:solidFill>
                  <a:srgbClr val="005A83"/>
                </a:solidFill>
              </a:rPr>
              <a:t>Why do we do this?</a:t>
            </a:r>
          </a:p>
          <a:p>
            <a:pPr lvl="1"/>
            <a:r>
              <a:rPr lang="en-GB" dirty="0">
                <a:solidFill>
                  <a:srgbClr val="005A83"/>
                </a:solidFill>
              </a:rPr>
              <a:t>We have reversed the normal sequence of clearing and settling.</a:t>
            </a:r>
          </a:p>
          <a:p>
            <a:pPr lvl="1"/>
            <a:r>
              <a:rPr lang="en-GB" dirty="0">
                <a:solidFill>
                  <a:srgbClr val="005A83"/>
                </a:solidFill>
              </a:rPr>
              <a:t>When someone sends money, we want to ensure that they know everything about the payment before they consent to it.</a:t>
            </a:r>
          </a:p>
          <a:p>
            <a:pPr lvl="1"/>
            <a:r>
              <a:rPr lang="en-GB" dirty="0">
                <a:solidFill>
                  <a:srgbClr val="005A83"/>
                </a:solidFill>
              </a:rPr>
              <a:t>We want to reduce to zero the number of disputes that arise from mistakes in the definition of a payment.</a:t>
            </a:r>
          </a:p>
          <a:p>
            <a:r>
              <a:rPr lang="en-GB" dirty="0">
                <a:solidFill>
                  <a:srgbClr val="005A83"/>
                </a:solidFill>
              </a:rPr>
              <a:t>Why doesn’t everyone do this?</a:t>
            </a:r>
          </a:p>
        </p:txBody>
      </p:sp>
      <p:sp>
        <p:nvSpPr>
          <p:cNvPr id="4" name="Slide Number Placeholder 3">
            <a:extLst>
              <a:ext uri="{FF2B5EF4-FFF2-40B4-BE49-F238E27FC236}">
                <a16:creationId xmlns:a16="http://schemas.microsoft.com/office/drawing/2014/main" id="{B6DF7EDF-C4B2-3800-ECA9-C24EFC548FE0}"/>
              </a:ext>
            </a:extLst>
          </p:cNvPr>
          <p:cNvSpPr>
            <a:spLocks noGrp="1"/>
          </p:cNvSpPr>
          <p:nvPr>
            <p:ph type="sldNum" sz="quarter" idx="12"/>
          </p:nvPr>
        </p:nvSpPr>
        <p:spPr/>
        <p:txBody>
          <a:bodyPr/>
          <a:lstStyle/>
          <a:p>
            <a:fld id="{20AF9D7A-5BEE-9245-944A-197F51D542D9}" type="slidenum">
              <a:rPr lang="en-US" smtClean="0"/>
              <a:t>12</a:t>
            </a:fld>
            <a:endParaRPr lang="en-US"/>
          </a:p>
        </p:txBody>
      </p:sp>
    </p:spTree>
    <p:extLst>
      <p:ext uri="{BB962C8B-B14F-4D97-AF65-F5344CB8AC3E}">
        <p14:creationId xmlns:p14="http://schemas.microsoft.com/office/powerpoint/2010/main" val="347291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4B9E5-CC7E-E022-0D03-20B7B068B907}"/>
              </a:ext>
            </a:extLst>
          </p:cNvPr>
          <p:cNvSpPr>
            <a:spLocks noGrp="1"/>
          </p:cNvSpPr>
          <p:nvPr>
            <p:ph type="title"/>
          </p:nvPr>
        </p:nvSpPr>
        <p:spPr/>
        <p:txBody>
          <a:bodyPr/>
          <a:lstStyle/>
          <a:p>
            <a:r>
              <a:rPr lang="en-GB" dirty="0"/>
              <a:t>Tiered KYC</a:t>
            </a:r>
          </a:p>
        </p:txBody>
      </p:sp>
      <p:sp>
        <p:nvSpPr>
          <p:cNvPr id="3" name="Content Placeholder 2">
            <a:extLst>
              <a:ext uri="{FF2B5EF4-FFF2-40B4-BE49-F238E27FC236}">
                <a16:creationId xmlns:a16="http://schemas.microsoft.com/office/drawing/2014/main" id="{5B514CED-6762-0BBD-6F52-F751976DFB26}"/>
              </a:ext>
            </a:extLst>
          </p:cNvPr>
          <p:cNvSpPr>
            <a:spLocks noGrp="1"/>
          </p:cNvSpPr>
          <p:nvPr>
            <p:ph idx="1"/>
          </p:nvPr>
        </p:nvSpPr>
        <p:spPr/>
        <p:txBody>
          <a:bodyPr/>
          <a:lstStyle/>
          <a:p>
            <a:r>
              <a:rPr lang="en-GB" dirty="0">
                <a:solidFill>
                  <a:srgbClr val="005A83"/>
                </a:solidFill>
              </a:rPr>
              <a:t>What is it?</a:t>
            </a:r>
          </a:p>
          <a:p>
            <a:pPr lvl="1"/>
            <a:r>
              <a:rPr lang="en-GB" dirty="0">
                <a:solidFill>
                  <a:srgbClr val="005A83"/>
                </a:solidFill>
              </a:rPr>
              <a:t>Regulators allow customers to join DFSPs with varying levels of KYC support.</a:t>
            </a:r>
          </a:p>
          <a:p>
            <a:pPr lvl="1"/>
            <a:r>
              <a:rPr lang="en-GB" dirty="0">
                <a:solidFill>
                  <a:srgbClr val="005A83"/>
                </a:solidFill>
              </a:rPr>
              <a:t>Depending on the level of KYC provided, customer accounts are restricted:</a:t>
            </a:r>
          </a:p>
          <a:p>
            <a:pPr lvl="2"/>
            <a:r>
              <a:rPr lang="en-GB" dirty="0">
                <a:solidFill>
                  <a:srgbClr val="005A83"/>
                </a:solidFill>
              </a:rPr>
              <a:t>Maximum payment size</a:t>
            </a:r>
          </a:p>
          <a:p>
            <a:pPr lvl="2"/>
            <a:r>
              <a:rPr lang="en-GB" dirty="0">
                <a:solidFill>
                  <a:srgbClr val="005A83"/>
                </a:solidFill>
              </a:rPr>
              <a:t>Number of payments per day</a:t>
            </a:r>
          </a:p>
          <a:p>
            <a:pPr lvl="2"/>
            <a:r>
              <a:rPr lang="en-GB" dirty="0">
                <a:solidFill>
                  <a:srgbClr val="005A83"/>
                </a:solidFill>
              </a:rPr>
              <a:t>Maximum account balance</a:t>
            </a:r>
          </a:p>
          <a:p>
            <a:r>
              <a:rPr lang="en-GB" dirty="0">
                <a:solidFill>
                  <a:srgbClr val="005A83"/>
                </a:solidFill>
              </a:rPr>
              <a:t>Why do we do this?</a:t>
            </a:r>
          </a:p>
          <a:p>
            <a:pPr lvl="1"/>
            <a:r>
              <a:rPr lang="en-GB" dirty="0">
                <a:solidFill>
                  <a:srgbClr val="005A83"/>
                </a:solidFill>
              </a:rPr>
              <a:t>To ensure that people aren’t excluded from the financial system because they don’t have the KYC information required by the system overall.</a:t>
            </a:r>
          </a:p>
          <a:p>
            <a:pPr lvl="2"/>
            <a:r>
              <a:rPr lang="en-GB" dirty="0">
                <a:solidFill>
                  <a:srgbClr val="005A83"/>
                </a:solidFill>
              </a:rPr>
              <a:t>We want a minimum standard of entry, not a maximum standard of entry.</a:t>
            </a:r>
          </a:p>
          <a:p>
            <a:pPr lvl="1"/>
            <a:r>
              <a:rPr lang="en-GB" dirty="0">
                <a:solidFill>
                  <a:srgbClr val="005A83"/>
                </a:solidFill>
              </a:rPr>
              <a:t>So that entities can transact with each other in an IIPS without needing to know each other’s account type.</a:t>
            </a:r>
          </a:p>
        </p:txBody>
      </p:sp>
      <p:sp>
        <p:nvSpPr>
          <p:cNvPr id="4" name="Slide Number Placeholder 3">
            <a:extLst>
              <a:ext uri="{FF2B5EF4-FFF2-40B4-BE49-F238E27FC236}">
                <a16:creationId xmlns:a16="http://schemas.microsoft.com/office/drawing/2014/main" id="{2D662C38-6FF4-4ADD-184C-E7C93482151C}"/>
              </a:ext>
            </a:extLst>
          </p:cNvPr>
          <p:cNvSpPr>
            <a:spLocks noGrp="1"/>
          </p:cNvSpPr>
          <p:nvPr>
            <p:ph type="sldNum" sz="quarter" idx="12"/>
          </p:nvPr>
        </p:nvSpPr>
        <p:spPr/>
        <p:txBody>
          <a:bodyPr/>
          <a:lstStyle/>
          <a:p>
            <a:fld id="{20AF9D7A-5BEE-9245-944A-197F51D542D9}" type="slidenum">
              <a:rPr lang="en-US" smtClean="0"/>
              <a:t>13</a:t>
            </a:fld>
            <a:endParaRPr lang="en-US"/>
          </a:p>
        </p:txBody>
      </p:sp>
    </p:spTree>
    <p:extLst>
      <p:ext uri="{BB962C8B-B14F-4D97-AF65-F5344CB8AC3E}">
        <p14:creationId xmlns:p14="http://schemas.microsoft.com/office/powerpoint/2010/main" val="34624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5B0E6-071F-6664-9C3E-8D614D9BF3C0}"/>
              </a:ext>
            </a:extLst>
          </p:cNvPr>
          <p:cNvSpPr>
            <a:spLocks noGrp="1"/>
          </p:cNvSpPr>
          <p:nvPr>
            <p:ph type="title"/>
          </p:nvPr>
        </p:nvSpPr>
        <p:spPr/>
        <p:txBody>
          <a:bodyPr/>
          <a:lstStyle/>
          <a:p>
            <a:r>
              <a:rPr lang="en-GB" dirty="0"/>
              <a:t>Tiered KYC in a payments system</a:t>
            </a:r>
          </a:p>
        </p:txBody>
      </p:sp>
      <p:sp>
        <p:nvSpPr>
          <p:cNvPr id="3" name="Content Placeholder 2">
            <a:extLst>
              <a:ext uri="{FF2B5EF4-FFF2-40B4-BE49-F238E27FC236}">
                <a16:creationId xmlns:a16="http://schemas.microsoft.com/office/drawing/2014/main" id="{E2948AF2-AAF1-E336-B5D5-78BA775B3010}"/>
              </a:ext>
            </a:extLst>
          </p:cNvPr>
          <p:cNvSpPr>
            <a:spLocks noGrp="1"/>
          </p:cNvSpPr>
          <p:nvPr>
            <p:ph idx="1"/>
          </p:nvPr>
        </p:nvSpPr>
        <p:spPr/>
        <p:txBody>
          <a:bodyPr>
            <a:normAutofit/>
          </a:bodyPr>
          <a:lstStyle/>
          <a:p>
            <a:r>
              <a:rPr lang="en-GB" dirty="0">
                <a:solidFill>
                  <a:srgbClr val="005A83"/>
                </a:solidFill>
              </a:rPr>
              <a:t>To understand whether a payment can be made to a particular account, the beneficiary’s DFSP must check </a:t>
            </a:r>
            <a:r>
              <a:rPr lang="en-GB" i="1" dirty="0">
                <a:solidFill>
                  <a:srgbClr val="005A83"/>
                </a:solidFill>
              </a:rPr>
              <a:t>at the time the payment is agreed</a:t>
            </a:r>
            <a:r>
              <a:rPr lang="en-GB" dirty="0">
                <a:solidFill>
                  <a:srgbClr val="005A83"/>
                </a:solidFill>
              </a:rPr>
              <a:t>:</a:t>
            </a:r>
          </a:p>
          <a:p>
            <a:pPr lvl="1"/>
            <a:r>
              <a:rPr lang="en-GB" dirty="0">
                <a:solidFill>
                  <a:srgbClr val="005A83"/>
                </a:solidFill>
              </a:rPr>
              <a:t>What is the beneficiary’s KYC status?</a:t>
            </a:r>
          </a:p>
          <a:p>
            <a:pPr lvl="1"/>
            <a:r>
              <a:rPr lang="en-GB" dirty="0">
                <a:solidFill>
                  <a:srgbClr val="005A83"/>
                </a:solidFill>
              </a:rPr>
              <a:t>Given that status and the current state of the beneficiary’s account, can the payment be made or not?</a:t>
            </a:r>
          </a:p>
          <a:p>
            <a:r>
              <a:rPr lang="en-GB" dirty="0">
                <a:solidFill>
                  <a:srgbClr val="005A83"/>
                </a:solidFill>
              </a:rPr>
              <a:t>This information can only be held locally, by the DFSP.</a:t>
            </a:r>
          </a:p>
          <a:p>
            <a:r>
              <a:rPr lang="en-GB" dirty="0">
                <a:solidFill>
                  <a:srgbClr val="005A83"/>
                </a:solidFill>
              </a:rPr>
              <a:t>Fortunately, the agreement of terms phase allows us to understand whether the payment will succeed or not</a:t>
            </a:r>
          </a:p>
          <a:p>
            <a:pPr lvl="1"/>
            <a:r>
              <a:rPr lang="en-GB" dirty="0">
                <a:solidFill>
                  <a:srgbClr val="005A83"/>
                </a:solidFill>
              </a:rPr>
              <a:t>Provided that the creditor DFSP accurately reports the state of the account.</a:t>
            </a:r>
          </a:p>
          <a:p>
            <a:r>
              <a:rPr lang="en-GB" dirty="0">
                <a:solidFill>
                  <a:srgbClr val="005A83"/>
                </a:solidFill>
              </a:rPr>
              <a:t>The number of failed payments will increase greatly where:</a:t>
            </a:r>
          </a:p>
          <a:p>
            <a:pPr lvl="1"/>
            <a:r>
              <a:rPr lang="en-GB" dirty="0">
                <a:solidFill>
                  <a:srgbClr val="005A83"/>
                </a:solidFill>
              </a:rPr>
              <a:t>Payments systems are not agreeing terms before executing the payment.</a:t>
            </a:r>
          </a:p>
          <a:p>
            <a:pPr lvl="1"/>
            <a:r>
              <a:rPr lang="en-GB" dirty="0">
                <a:solidFill>
                  <a:srgbClr val="005A83"/>
                </a:solidFill>
              </a:rPr>
              <a:t>DFSPs are not accurately reporting the current status of creditor accounts.</a:t>
            </a:r>
          </a:p>
        </p:txBody>
      </p:sp>
      <p:sp>
        <p:nvSpPr>
          <p:cNvPr id="4" name="Slide Number Placeholder 3">
            <a:extLst>
              <a:ext uri="{FF2B5EF4-FFF2-40B4-BE49-F238E27FC236}">
                <a16:creationId xmlns:a16="http://schemas.microsoft.com/office/drawing/2014/main" id="{86038681-29E6-E1DF-42A4-748A6D399BEC}"/>
              </a:ext>
            </a:extLst>
          </p:cNvPr>
          <p:cNvSpPr>
            <a:spLocks noGrp="1"/>
          </p:cNvSpPr>
          <p:nvPr>
            <p:ph type="sldNum" sz="quarter" idx="12"/>
          </p:nvPr>
        </p:nvSpPr>
        <p:spPr/>
        <p:txBody>
          <a:bodyPr/>
          <a:lstStyle/>
          <a:p>
            <a:fld id="{20AF9D7A-5BEE-9245-944A-197F51D542D9}" type="slidenum">
              <a:rPr lang="en-US" smtClean="0"/>
              <a:t>14</a:t>
            </a:fld>
            <a:endParaRPr lang="en-US"/>
          </a:p>
        </p:txBody>
      </p:sp>
    </p:spTree>
    <p:extLst>
      <p:ext uri="{BB962C8B-B14F-4D97-AF65-F5344CB8AC3E}">
        <p14:creationId xmlns:p14="http://schemas.microsoft.com/office/powerpoint/2010/main" val="296785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E89C-E23D-7AE4-56DD-70D3389B9235}"/>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01A81130-C934-6733-4648-3068AA24FE62}"/>
              </a:ext>
            </a:extLst>
          </p:cNvPr>
          <p:cNvSpPr>
            <a:spLocks noGrp="1"/>
          </p:cNvSpPr>
          <p:nvPr>
            <p:ph idx="1"/>
          </p:nvPr>
        </p:nvSpPr>
        <p:spPr/>
        <p:txBody>
          <a:bodyPr>
            <a:normAutofit lnSpcReduction="10000"/>
          </a:bodyPr>
          <a:lstStyle/>
          <a:p>
            <a:r>
              <a:rPr lang="en-GB" dirty="0">
                <a:solidFill>
                  <a:srgbClr val="005A83"/>
                </a:solidFill>
              </a:rPr>
              <a:t>To reduce the operational cost of a system, it should be able to guarantee that, once a DFSP requests execution of a payment:</a:t>
            </a:r>
          </a:p>
          <a:p>
            <a:pPr lvl="1"/>
            <a:r>
              <a:rPr lang="en-GB" dirty="0">
                <a:solidFill>
                  <a:srgbClr val="005A83"/>
                </a:solidFill>
              </a:rPr>
              <a:t>The payment will complete.</a:t>
            </a:r>
          </a:p>
          <a:p>
            <a:pPr lvl="1"/>
            <a:r>
              <a:rPr lang="en-GB" dirty="0">
                <a:solidFill>
                  <a:srgbClr val="005A83"/>
                </a:solidFill>
              </a:rPr>
              <a:t>The payment will not require remediation.</a:t>
            </a:r>
          </a:p>
          <a:p>
            <a:r>
              <a:rPr lang="en-GB" dirty="0">
                <a:solidFill>
                  <a:srgbClr val="005A83"/>
                </a:solidFill>
              </a:rPr>
              <a:t>A debtor DFSP needs a method which it can use reliably to verify that the payment has been executed by the creditor DFSP.</a:t>
            </a:r>
          </a:p>
          <a:p>
            <a:pPr lvl="1"/>
            <a:r>
              <a:rPr lang="en-GB" dirty="0">
                <a:solidFill>
                  <a:srgbClr val="005A83"/>
                </a:solidFill>
              </a:rPr>
              <a:t>Funds are not deducted from the sending customer’s account until execution is verified.</a:t>
            </a:r>
          </a:p>
          <a:p>
            <a:r>
              <a:rPr lang="en-GB" dirty="0">
                <a:solidFill>
                  <a:srgbClr val="005A83"/>
                </a:solidFill>
              </a:rPr>
              <a:t>A creditor DFSP needs to receive a request for payment which it can reliably verify rests on terms already agreed.</a:t>
            </a:r>
          </a:p>
          <a:p>
            <a:pPr lvl="1"/>
            <a:r>
              <a:rPr lang="en-GB" dirty="0">
                <a:solidFill>
                  <a:srgbClr val="005A83"/>
                </a:solidFill>
              </a:rPr>
              <a:t>Funds can be credited to the beneficiary’s account immediately the request is verified.</a:t>
            </a:r>
          </a:p>
          <a:p>
            <a:r>
              <a:rPr lang="en-GB" dirty="0">
                <a:solidFill>
                  <a:srgbClr val="005A83"/>
                </a:solidFill>
              </a:rPr>
              <a:t>All parties must be confident that they are acting on reliable information</a:t>
            </a:r>
            <a:r>
              <a:rPr lang="en-GB" dirty="0"/>
              <a:t>.</a:t>
            </a:r>
          </a:p>
        </p:txBody>
      </p:sp>
      <p:sp>
        <p:nvSpPr>
          <p:cNvPr id="4" name="Slide Number Placeholder 3">
            <a:extLst>
              <a:ext uri="{FF2B5EF4-FFF2-40B4-BE49-F238E27FC236}">
                <a16:creationId xmlns:a16="http://schemas.microsoft.com/office/drawing/2014/main" id="{110DEE87-1DDC-5B2D-F6F9-F07088C56D60}"/>
              </a:ext>
            </a:extLst>
          </p:cNvPr>
          <p:cNvSpPr>
            <a:spLocks noGrp="1"/>
          </p:cNvSpPr>
          <p:nvPr>
            <p:ph type="sldNum" sz="quarter" idx="12"/>
          </p:nvPr>
        </p:nvSpPr>
        <p:spPr/>
        <p:txBody>
          <a:bodyPr/>
          <a:lstStyle/>
          <a:p>
            <a:fld id="{20AF9D7A-5BEE-9245-944A-197F51D542D9}" type="slidenum">
              <a:rPr lang="en-US" smtClean="0"/>
              <a:t>15</a:t>
            </a:fld>
            <a:endParaRPr lang="en-US"/>
          </a:p>
        </p:txBody>
      </p:sp>
    </p:spTree>
    <p:extLst>
      <p:ext uri="{BB962C8B-B14F-4D97-AF65-F5344CB8AC3E}">
        <p14:creationId xmlns:p14="http://schemas.microsoft.com/office/powerpoint/2010/main" val="352101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25131-68F5-D694-C491-EF40C3A8C649}"/>
              </a:ext>
            </a:extLst>
          </p:cNvPr>
          <p:cNvSpPr>
            <a:spLocks noGrp="1"/>
          </p:cNvSpPr>
          <p:nvPr>
            <p:ph type="title"/>
          </p:nvPr>
        </p:nvSpPr>
        <p:spPr/>
        <p:txBody>
          <a:bodyPr>
            <a:normAutofit fontScale="90000"/>
          </a:bodyPr>
          <a:lstStyle/>
          <a:p>
            <a:r>
              <a:rPr lang="en-GB" dirty="0"/>
              <a:t>How will this work with non-Mojaloop schemes?</a:t>
            </a:r>
          </a:p>
        </p:txBody>
      </p:sp>
      <p:sp>
        <p:nvSpPr>
          <p:cNvPr id="3" name="Content Placeholder 2">
            <a:extLst>
              <a:ext uri="{FF2B5EF4-FFF2-40B4-BE49-F238E27FC236}">
                <a16:creationId xmlns:a16="http://schemas.microsoft.com/office/drawing/2014/main" id="{1D3D56AE-B7F1-5766-D13E-30E943234F3C}"/>
              </a:ext>
            </a:extLst>
          </p:cNvPr>
          <p:cNvSpPr>
            <a:spLocks noGrp="1"/>
          </p:cNvSpPr>
          <p:nvPr>
            <p:ph idx="1"/>
          </p:nvPr>
        </p:nvSpPr>
        <p:spPr/>
        <p:txBody>
          <a:bodyPr/>
          <a:lstStyle/>
          <a:p>
            <a:r>
              <a:rPr lang="en-GB" dirty="0">
                <a:solidFill>
                  <a:srgbClr val="005A83"/>
                </a:solidFill>
              </a:rPr>
              <a:t>To our knowledge, Mojaloop is the only payments system that reduces costs through an agreement of terms phase.</a:t>
            </a:r>
          </a:p>
          <a:p>
            <a:r>
              <a:rPr lang="en-GB" dirty="0">
                <a:solidFill>
                  <a:srgbClr val="005A83"/>
                </a:solidFill>
              </a:rPr>
              <a:t>We could ask proxies to stand in for schemes that work in different ways…</a:t>
            </a:r>
          </a:p>
          <a:p>
            <a:r>
              <a:rPr lang="en-GB" dirty="0">
                <a:solidFill>
                  <a:srgbClr val="005A83"/>
                </a:solidFill>
              </a:rPr>
              <a:t>… provided that those are differences of method and not of function.</a:t>
            </a:r>
          </a:p>
          <a:p>
            <a:r>
              <a:rPr lang="en-GB" dirty="0">
                <a:solidFill>
                  <a:srgbClr val="005A83"/>
                </a:solidFill>
              </a:rPr>
              <a:t>The additional operational costs of differences in function will be borne by the lower-cost scheme, not the higher-cost scheme.</a:t>
            </a:r>
          </a:p>
        </p:txBody>
      </p:sp>
      <p:sp>
        <p:nvSpPr>
          <p:cNvPr id="4" name="Slide Number Placeholder 3">
            <a:extLst>
              <a:ext uri="{FF2B5EF4-FFF2-40B4-BE49-F238E27FC236}">
                <a16:creationId xmlns:a16="http://schemas.microsoft.com/office/drawing/2014/main" id="{A4DB6273-E706-52FC-24F9-04F16E557A6F}"/>
              </a:ext>
            </a:extLst>
          </p:cNvPr>
          <p:cNvSpPr>
            <a:spLocks noGrp="1"/>
          </p:cNvSpPr>
          <p:nvPr>
            <p:ph type="sldNum" sz="quarter" idx="12"/>
          </p:nvPr>
        </p:nvSpPr>
        <p:spPr/>
        <p:txBody>
          <a:bodyPr/>
          <a:lstStyle/>
          <a:p>
            <a:fld id="{20AF9D7A-5BEE-9245-944A-197F51D542D9}" type="slidenum">
              <a:rPr lang="en-US" smtClean="0"/>
              <a:t>16</a:t>
            </a:fld>
            <a:endParaRPr lang="en-US"/>
          </a:p>
        </p:txBody>
      </p:sp>
    </p:spTree>
    <p:extLst>
      <p:ext uri="{BB962C8B-B14F-4D97-AF65-F5344CB8AC3E}">
        <p14:creationId xmlns:p14="http://schemas.microsoft.com/office/powerpoint/2010/main" val="326084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D11F0-D774-5B65-6414-A0C528DF9BEB}"/>
              </a:ext>
            </a:extLst>
          </p:cNvPr>
          <p:cNvSpPr>
            <a:spLocks noGrp="1"/>
          </p:cNvSpPr>
          <p:nvPr>
            <p:ph type="title"/>
          </p:nvPr>
        </p:nvSpPr>
        <p:spPr/>
        <p:txBody>
          <a:bodyPr/>
          <a:lstStyle/>
          <a:p>
            <a:r>
              <a:rPr lang="en-GB" dirty="0"/>
              <a:t>Compliance for cross-border payments</a:t>
            </a:r>
          </a:p>
        </p:txBody>
      </p:sp>
      <p:sp>
        <p:nvSpPr>
          <p:cNvPr id="3" name="Text Placeholder 2">
            <a:extLst>
              <a:ext uri="{FF2B5EF4-FFF2-40B4-BE49-F238E27FC236}">
                <a16:creationId xmlns:a16="http://schemas.microsoft.com/office/drawing/2014/main" id="{EA22C83A-6DBC-82EB-C5AB-1ECB80457831}"/>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37F1C466-AC9E-99E0-E593-5793596F7E7F}"/>
              </a:ext>
            </a:extLst>
          </p:cNvPr>
          <p:cNvSpPr>
            <a:spLocks noGrp="1"/>
          </p:cNvSpPr>
          <p:nvPr>
            <p:ph type="sldNum" sz="quarter" idx="12"/>
          </p:nvPr>
        </p:nvSpPr>
        <p:spPr/>
        <p:txBody>
          <a:bodyPr/>
          <a:lstStyle/>
          <a:p>
            <a:fld id="{20AF9D7A-5BEE-9245-944A-197F51D542D9}" type="slidenum">
              <a:rPr lang="en-US" smtClean="0"/>
              <a:t>17</a:t>
            </a:fld>
            <a:endParaRPr lang="en-US"/>
          </a:p>
        </p:txBody>
      </p:sp>
    </p:spTree>
    <p:extLst>
      <p:ext uri="{BB962C8B-B14F-4D97-AF65-F5344CB8AC3E}">
        <p14:creationId xmlns:p14="http://schemas.microsoft.com/office/powerpoint/2010/main" val="1754505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DEE308-AB44-1292-1477-1A05D5BB9F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B43EB6-436F-B01B-89C5-9D6EB42C250E}"/>
              </a:ext>
            </a:extLst>
          </p:cNvPr>
          <p:cNvSpPr>
            <a:spLocks noGrp="1"/>
          </p:cNvSpPr>
          <p:nvPr>
            <p:ph type="title"/>
          </p:nvPr>
        </p:nvSpPr>
        <p:spPr/>
        <p:txBody>
          <a:bodyPr/>
          <a:lstStyle/>
          <a:p>
            <a:r>
              <a:rPr lang="en-GB" dirty="0"/>
              <a:t>What are we complying with?</a:t>
            </a:r>
          </a:p>
        </p:txBody>
      </p:sp>
      <p:sp>
        <p:nvSpPr>
          <p:cNvPr id="3" name="Content Placeholder 2">
            <a:extLst>
              <a:ext uri="{FF2B5EF4-FFF2-40B4-BE49-F238E27FC236}">
                <a16:creationId xmlns:a16="http://schemas.microsoft.com/office/drawing/2014/main" id="{7C81E914-91DA-9BED-2781-04B73C62FD23}"/>
              </a:ext>
            </a:extLst>
          </p:cNvPr>
          <p:cNvSpPr>
            <a:spLocks noGrp="1"/>
          </p:cNvSpPr>
          <p:nvPr>
            <p:ph idx="1"/>
          </p:nvPr>
        </p:nvSpPr>
        <p:spPr/>
        <p:txBody>
          <a:bodyPr/>
          <a:lstStyle/>
          <a:p>
            <a:r>
              <a:rPr lang="en-GB" dirty="0">
                <a:solidFill>
                  <a:srgbClr val="005A83"/>
                </a:solidFill>
                <a:hlinkClick r:id="rId2"/>
              </a:rPr>
              <a:t>FATF recommendation 16</a:t>
            </a:r>
            <a:r>
              <a:rPr lang="en-GB" dirty="0">
                <a:solidFill>
                  <a:srgbClr val="005A83"/>
                </a:solidFill>
              </a:rPr>
              <a:t>:</a:t>
            </a:r>
          </a:p>
          <a:p>
            <a:pPr lvl="1"/>
            <a:r>
              <a:rPr lang="en-GB" dirty="0">
                <a:solidFill>
                  <a:srgbClr val="005A83"/>
                </a:solidFill>
              </a:rPr>
              <a:t>“</a:t>
            </a:r>
            <a:r>
              <a:rPr lang="en-GB" i="1" dirty="0">
                <a:solidFill>
                  <a:srgbClr val="005A83"/>
                </a:solidFill>
              </a:rPr>
              <a:t>developed with the objective of preventing terrorists and other criminals from having unfettered access to wire transfers for moving their funds, and for detecting such misuse when it occurs. Specifically, it aims to ensure that basic information on the originator and beneficiary of wire transfers is immediately available.</a:t>
            </a:r>
            <a:r>
              <a:rPr lang="en-GB" dirty="0">
                <a:solidFill>
                  <a:srgbClr val="005A83"/>
                </a:solidFill>
              </a:rPr>
              <a:t>”</a:t>
            </a:r>
          </a:p>
          <a:p>
            <a:pPr lvl="1"/>
            <a:r>
              <a:rPr lang="en-GB" dirty="0">
                <a:solidFill>
                  <a:srgbClr val="005A83"/>
                </a:solidFill>
              </a:rPr>
              <a:t>“</a:t>
            </a:r>
            <a:r>
              <a:rPr lang="en-GB" i="1" dirty="0">
                <a:solidFill>
                  <a:srgbClr val="005A83"/>
                </a:solidFill>
              </a:rPr>
              <a:t>To accomplish these objectives, countries should have the ability to trace all wire transfers. Due to the potential terrorist financing threat posed by small wire transfers, countries should minimise thresholds taking into account the risk of driving transactions underground and the importance of financial inclusion. It is not the intention of the FATF to impose rigid standards or to mandate a single operating process that would negatively affect the payment system.</a:t>
            </a:r>
            <a:r>
              <a:rPr lang="en-GB" dirty="0">
                <a:solidFill>
                  <a:srgbClr val="005A83"/>
                </a:solidFill>
              </a:rPr>
              <a:t>”</a:t>
            </a:r>
          </a:p>
          <a:p>
            <a:r>
              <a:rPr lang="en-GB" dirty="0">
                <a:solidFill>
                  <a:srgbClr val="005A83"/>
                </a:solidFill>
              </a:rPr>
              <a:t>This is a good thing, right?</a:t>
            </a:r>
          </a:p>
        </p:txBody>
      </p:sp>
      <p:sp>
        <p:nvSpPr>
          <p:cNvPr id="4" name="Slide Number Placeholder 3">
            <a:extLst>
              <a:ext uri="{FF2B5EF4-FFF2-40B4-BE49-F238E27FC236}">
                <a16:creationId xmlns:a16="http://schemas.microsoft.com/office/drawing/2014/main" id="{5A820B57-39DC-B9B0-D3C5-DD6C600392C9}"/>
              </a:ext>
            </a:extLst>
          </p:cNvPr>
          <p:cNvSpPr>
            <a:spLocks noGrp="1"/>
          </p:cNvSpPr>
          <p:nvPr>
            <p:ph type="sldNum" sz="quarter" idx="12"/>
          </p:nvPr>
        </p:nvSpPr>
        <p:spPr/>
        <p:txBody>
          <a:bodyPr/>
          <a:lstStyle/>
          <a:p>
            <a:fld id="{20AF9D7A-5BEE-9245-944A-197F51D542D9}" type="slidenum">
              <a:rPr lang="en-US" smtClean="0"/>
              <a:t>18</a:t>
            </a:fld>
            <a:endParaRPr lang="en-US"/>
          </a:p>
        </p:txBody>
      </p:sp>
    </p:spTree>
    <p:extLst>
      <p:ext uri="{BB962C8B-B14F-4D97-AF65-F5344CB8AC3E}">
        <p14:creationId xmlns:p14="http://schemas.microsoft.com/office/powerpoint/2010/main" val="154477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6A7D4CD-4810-3000-76DB-6CBBC81068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E3C86B-E216-542E-3F6C-D36CDF323CDF}"/>
              </a:ext>
            </a:extLst>
          </p:cNvPr>
          <p:cNvSpPr>
            <a:spLocks noGrp="1"/>
          </p:cNvSpPr>
          <p:nvPr>
            <p:ph type="title"/>
          </p:nvPr>
        </p:nvSpPr>
        <p:spPr/>
        <p:txBody>
          <a:bodyPr/>
          <a:lstStyle/>
          <a:p>
            <a:r>
              <a:rPr lang="en-GB" dirty="0"/>
              <a:t>What do we need to do?</a:t>
            </a:r>
          </a:p>
        </p:txBody>
      </p:sp>
      <p:sp>
        <p:nvSpPr>
          <p:cNvPr id="3" name="Content Placeholder 2">
            <a:extLst>
              <a:ext uri="{FF2B5EF4-FFF2-40B4-BE49-F238E27FC236}">
                <a16:creationId xmlns:a16="http://schemas.microsoft.com/office/drawing/2014/main" id="{480B76F7-E78A-FA34-3A3A-1C5D4ECADF0B}"/>
              </a:ext>
            </a:extLst>
          </p:cNvPr>
          <p:cNvSpPr>
            <a:spLocks noGrp="1"/>
          </p:cNvSpPr>
          <p:nvPr>
            <p:ph idx="1"/>
          </p:nvPr>
        </p:nvSpPr>
        <p:spPr/>
        <p:txBody>
          <a:bodyPr/>
          <a:lstStyle/>
          <a:p>
            <a:r>
              <a:rPr lang="en-GB" dirty="0">
                <a:solidFill>
                  <a:srgbClr val="005A83"/>
                </a:solidFill>
              </a:rPr>
              <a:t>Reliably identify the parties to a payment</a:t>
            </a:r>
          </a:p>
          <a:p>
            <a:pPr lvl="1"/>
            <a:r>
              <a:rPr lang="en-GB" dirty="0">
                <a:solidFill>
                  <a:srgbClr val="005A83"/>
                </a:solidFill>
              </a:rPr>
              <a:t>In particular: confirm that they are not criminals, terrorists or other assorted bad hats</a:t>
            </a:r>
          </a:p>
          <a:p>
            <a:r>
              <a:rPr lang="en-GB" dirty="0">
                <a:solidFill>
                  <a:srgbClr val="005A83"/>
                </a:solidFill>
              </a:rPr>
              <a:t>Who needs to do this?</a:t>
            </a:r>
          </a:p>
          <a:p>
            <a:pPr lvl="1"/>
            <a:r>
              <a:rPr lang="en-GB" dirty="0">
                <a:solidFill>
                  <a:srgbClr val="005A83"/>
                </a:solidFill>
              </a:rPr>
              <a:t>Every institution which participates in a payment</a:t>
            </a:r>
          </a:p>
          <a:p>
            <a:r>
              <a:rPr lang="en-GB" dirty="0">
                <a:solidFill>
                  <a:srgbClr val="005A83"/>
                </a:solidFill>
              </a:rPr>
              <a:t>Who participates in a Mojaloop payment?</a:t>
            </a:r>
          </a:p>
          <a:p>
            <a:pPr lvl="1"/>
            <a:r>
              <a:rPr lang="en-GB" dirty="0">
                <a:solidFill>
                  <a:srgbClr val="005A83"/>
                </a:solidFill>
              </a:rPr>
              <a:t>The debtor and creditor DFSPs.</a:t>
            </a:r>
          </a:p>
          <a:p>
            <a:pPr lvl="1"/>
            <a:r>
              <a:rPr lang="en-GB" dirty="0">
                <a:solidFill>
                  <a:srgbClr val="005A83"/>
                </a:solidFill>
              </a:rPr>
              <a:t>The currency converter, if there is currency conversion involved.</a:t>
            </a:r>
          </a:p>
          <a:p>
            <a:pPr lvl="1"/>
            <a:r>
              <a:rPr lang="en-GB" dirty="0">
                <a:solidFill>
                  <a:srgbClr val="005A83"/>
                </a:solidFill>
              </a:rPr>
              <a:t>One or more proxies, if the payment is an inter-scheme payment.</a:t>
            </a:r>
            <a:endParaRPr lang="en-GB" dirty="0"/>
          </a:p>
        </p:txBody>
      </p:sp>
      <p:sp>
        <p:nvSpPr>
          <p:cNvPr id="4" name="Slide Number Placeholder 3">
            <a:extLst>
              <a:ext uri="{FF2B5EF4-FFF2-40B4-BE49-F238E27FC236}">
                <a16:creationId xmlns:a16="http://schemas.microsoft.com/office/drawing/2014/main" id="{2510C69B-E3C8-CE10-E673-68117A1A78A2}"/>
              </a:ext>
            </a:extLst>
          </p:cNvPr>
          <p:cNvSpPr>
            <a:spLocks noGrp="1"/>
          </p:cNvSpPr>
          <p:nvPr>
            <p:ph type="sldNum" sz="quarter" idx="12"/>
          </p:nvPr>
        </p:nvSpPr>
        <p:spPr/>
        <p:txBody>
          <a:bodyPr/>
          <a:lstStyle/>
          <a:p>
            <a:fld id="{20AF9D7A-5BEE-9245-944A-197F51D542D9}" type="slidenum">
              <a:rPr lang="en-US" smtClean="0"/>
              <a:t>19</a:t>
            </a:fld>
            <a:endParaRPr lang="en-US"/>
          </a:p>
        </p:txBody>
      </p:sp>
    </p:spTree>
    <p:extLst>
      <p:ext uri="{BB962C8B-B14F-4D97-AF65-F5344CB8AC3E}">
        <p14:creationId xmlns:p14="http://schemas.microsoft.com/office/powerpoint/2010/main" val="422529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F7BB9-215A-A7A1-F11C-0102CDB5A4C2}"/>
              </a:ext>
            </a:extLst>
          </p:cNvPr>
          <p:cNvSpPr>
            <a:spLocks noGrp="1"/>
          </p:cNvSpPr>
          <p:nvPr>
            <p:ph type="title"/>
          </p:nvPr>
        </p:nvSpPr>
        <p:spPr/>
        <p:txBody>
          <a:bodyPr/>
          <a:lstStyle/>
          <a:p>
            <a:r>
              <a:rPr lang="en-GB" dirty="0"/>
              <a:t>The good news</a:t>
            </a:r>
          </a:p>
        </p:txBody>
      </p:sp>
      <p:sp>
        <p:nvSpPr>
          <p:cNvPr id="3" name="Content Placeholder 2">
            <a:extLst>
              <a:ext uri="{FF2B5EF4-FFF2-40B4-BE49-F238E27FC236}">
                <a16:creationId xmlns:a16="http://schemas.microsoft.com/office/drawing/2014/main" id="{32D345DD-4DEC-5AC4-A7A5-897A74CD6A29}"/>
              </a:ext>
            </a:extLst>
          </p:cNvPr>
          <p:cNvSpPr>
            <a:spLocks noGrp="1"/>
          </p:cNvSpPr>
          <p:nvPr>
            <p:ph idx="1"/>
          </p:nvPr>
        </p:nvSpPr>
        <p:spPr/>
        <p:txBody>
          <a:bodyPr/>
          <a:lstStyle/>
          <a:p>
            <a:r>
              <a:rPr lang="en-GB" dirty="0">
                <a:solidFill>
                  <a:srgbClr val="005A83"/>
                </a:solidFill>
              </a:rPr>
              <a:t>Mojaloop can support payments between schemes</a:t>
            </a:r>
          </a:p>
          <a:p>
            <a:pPr lvl="1"/>
            <a:r>
              <a:rPr lang="en-GB" dirty="0">
                <a:solidFill>
                  <a:srgbClr val="005A83"/>
                </a:solidFill>
              </a:rPr>
              <a:t>Schemes can be connected in arrangements of arbitrary complexity</a:t>
            </a:r>
          </a:p>
          <a:p>
            <a:pPr lvl="1"/>
            <a:r>
              <a:rPr lang="en-GB" dirty="0">
                <a:solidFill>
                  <a:srgbClr val="005A83"/>
                </a:solidFill>
              </a:rPr>
              <a:t>Schemes are connected by proxies</a:t>
            </a:r>
          </a:p>
          <a:p>
            <a:r>
              <a:rPr lang="en-GB" dirty="0">
                <a:solidFill>
                  <a:srgbClr val="005A83"/>
                </a:solidFill>
              </a:rPr>
              <a:t>Mojaloop can manage currency conversion</a:t>
            </a:r>
          </a:p>
          <a:p>
            <a:pPr lvl="1"/>
            <a:r>
              <a:rPr lang="en-GB" dirty="0">
                <a:solidFill>
                  <a:srgbClr val="005A83"/>
                </a:solidFill>
              </a:rPr>
              <a:t>Currency conversion functions are decoupled from the connections between schemes.</a:t>
            </a:r>
          </a:p>
          <a:p>
            <a:pPr lvl="1"/>
            <a:r>
              <a:rPr lang="en-GB" dirty="0">
                <a:solidFill>
                  <a:srgbClr val="005A83"/>
                </a:solidFill>
              </a:rPr>
              <a:t>Currency conversions are interactions between DFSPs, not between accounts.</a:t>
            </a:r>
          </a:p>
          <a:p>
            <a:r>
              <a:rPr lang="en-GB" dirty="0">
                <a:solidFill>
                  <a:srgbClr val="005A83"/>
                </a:solidFill>
              </a:rPr>
              <a:t>Mojaloop supports the industry standard format for financial messaging.</a:t>
            </a:r>
          </a:p>
          <a:p>
            <a:pPr lvl="1"/>
            <a:r>
              <a:rPr lang="en-GB" dirty="0">
                <a:solidFill>
                  <a:srgbClr val="005A83"/>
                </a:solidFill>
              </a:rPr>
              <a:t>This includes extensions to the original standard to promote inclusivity.</a:t>
            </a:r>
          </a:p>
          <a:p>
            <a:r>
              <a:rPr lang="en-GB" dirty="0">
                <a:solidFill>
                  <a:srgbClr val="005A83"/>
                </a:solidFill>
              </a:rPr>
              <a:t>So: we have the language to communicate. Is that enough?</a:t>
            </a:r>
          </a:p>
        </p:txBody>
      </p:sp>
      <p:sp>
        <p:nvSpPr>
          <p:cNvPr id="4" name="Slide Number Placeholder 3">
            <a:extLst>
              <a:ext uri="{FF2B5EF4-FFF2-40B4-BE49-F238E27FC236}">
                <a16:creationId xmlns:a16="http://schemas.microsoft.com/office/drawing/2014/main" id="{A72A3C9B-FDA8-3125-30D6-84EF8383674E}"/>
              </a:ext>
            </a:extLst>
          </p:cNvPr>
          <p:cNvSpPr>
            <a:spLocks noGrp="1"/>
          </p:cNvSpPr>
          <p:nvPr>
            <p:ph type="sldNum" sz="quarter" idx="12"/>
          </p:nvPr>
        </p:nvSpPr>
        <p:spPr/>
        <p:txBody>
          <a:bodyPr/>
          <a:lstStyle/>
          <a:p>
            <a:fld id="{20AF9D7A-5BEE-9245-944A-197F51D542D9}" type="slidenum">
              <a:rPr lang="en-US" smtClean="0"/>
              <a:t>2</a:t>
            </a:fld>
            <a:endParaRPr lang="en-US"/>
          </a:p>
        </p:txBody>
      </p:sp>
    </p:spTree>
    <p:extLst>
      <p:ext uri="{BB962C8B-B14F-4D97-AF65-F5344CB8AC3E}">
        <p14:creationId xmlns:p14="http://schemas.microsoft.com/office/powerpoint/2010/main" val="178437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C08B9-BCFA-D16E-44F5-ABF41E8279E8}"/>
              </a:ext>
            </a:extLst>
          </p:cNvPr>
          <p:cNvSpPr>
            <a:spLocks noGrp="1"/>
          </p:cNvSpPr>
          <p:nvPr>
            <p:ph type="title"/>
          </p:nvPr>
        </p:nvSpPr>
        <p:spPr/>
        <p:txBody>
          <a:bodyPr/>
          <a:lstStyle/>
          <a:p>
            <a:r>
              <a:rPr lang="en-GB" dirty="0"/>
              <a:t>Recommendation 16 in practice</a:t>
            </a:r>
          </a:p>
        </p:txBody>
      </p:sp>
      <p:sp>
        <p:nvSpPr>
          <p:cNvPr id="3" name="Content Placeholder 2">
            <a:extLst>
              <a:ext uri="{FF2B5EF4-FFF2-40B4-BE49-F238E27FC236}">
                <a16:creationId xmlns:a16="http://schemas.microsoft.com/office/drawing/2014/main" id="{AE24162B-9223-3E7C-EC2E-4455E25198C6}"/>
              </a:ext>
            </a:extLst>
          </p:cNvPr>
          <p:cNvSpPr>
            <a:spLocks noGrp="1"/>
          </p:cNvSpPr>
          <p:nvPr>
            <p:ph idx="1"/>
          </p:nvPr>
        </p:nvSpPr>
        <p:spPr/>
        <p:txBody>
          <a:bodyPr/>
          <a:lstStyle/>
          <a:p>
            <a:r>
              <a:rPr lang="en-GB" dirty="0">
                <a:solidFill>
                  <a:srgbClr val="005A83"/>
                </a:solidFill>
              </a:rPr>
              <a:t>Payment execution requests must include information about the payer and the beneficiary.</a:t>
            </a:r>
          </a:p>
          <a:p>
            <a:r>
              <a:rPr lang="en-GB" dirty="0">
                <a:solidFill>
                  <a:srgbClr val="005A83"/>
                </a:solidFill>
              </a:rPr>
              <a:t>This information must be retained in the message across its transmission chain.</a:t>
            </a:r>
          </a:p>
          <a:p>
            <a:r>
              <a:rPr lang="en-GB" dirty="0">
                <a:solidFill>
                  <a:srgbClr val="005A83"/>
                </a:solidFill>
              </a:rPr>
              <a:t>The debtor’s account-holding institution is responsible for ensuring that the payment instruction contains the required information about the debtor and the beneficiary.</a:t>
            </a:r>
          </a:p>
          <a:p>
            <a:r>
              <a:rPr lang="en-GB" dirty="0">
                <a:solidFill>
                  <a:srgbClr val="005A83"/>
                </a:solidFill>
              </a:rPr>
              <a:t>The beneficiary’s account-holding institution must verify the identity of the beneficiary.</a:t>
            </a:r>
          </a:p>
          <a:p>
            <a:r>
              <a:rPr lang="en-GB" dirty="0">
                <a:solidFill>
                  <a:srgbClr val="005A83"/>
                </a:solidFill>
              </a:rPr>
              <a:t>Intermediaries are responsible for ensuring that the information is present, but not for evaluating it.</a:t>
            </a:r>
          </a:p>
        </p:txBody>
      </p:sp>
      <p:sp>
        <p:nvSpPr>
          <p:cNvPr id="4" name="Slide Number Placeholder 3">
            <a:extLst>
              <a:ext uri="{FF2B5EF4-FFF2-40B4-BE49-F238E27FC236}">
                <a16:creationId xmlns:a16="http://schemas.microsoft.com/office/drawing/2014/main" id="{C8C92869-9E69-36D9-393E-9A6090A3C1CF}"/>
              </a:ext>
            </a:extLst>
          </p:cNvPr>
          <p:cNvSpPr>
            <a:spLocks noGrp="1"/>
          </p:cNvSpPr>
          <p:nvPr>
            <p:ph type="sldNum" sz="quarter" idx="12"/>
          </p:nvPr>
        </p:nvSpPr>
        <p:spPr/>
        <p:txBody>
          <a:bodyPr/>
          <a:lstStyle/>
          <a:p>
            <a:fld id="{20AF9D7A-5BEE-9245-944A-197F51D542D9}" type="slidenum">
              <a:rPr lang="en-US" smtClean="0"/>
              <a:t>20</a:t>
            </a:fld>
            <a:endParaRPr lang="en-US"/>
          </a:p>
        </p:txBody>
      </p:sp>
    </p:spTree>
    <p:extLst>
      <p:ext uri="{BB962C8B-B14F-4D97-AF65-F5344CB8AC3E}">
        <p14:creationId xmlns:p14="http://schemas.microsoft.com/office/powerpoint/2010/main" val="373554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EBFF0-30AD-8705-1A8A-9B8D9BF628A8}"/>
              </a:ext>
            </a:extLst>
          </p:cNvPr>
          <p:cNvSpPr>
            <a:spLocks noGrp="1"/>
          </p:cNvSpPr>
          <p:nvPr>
            <p:ph type="title"/>
          </p:nvPr>
        </p:nvSpPr>
        <p:spPr/>
        <p:txBody>
          <a:bodyPr/>
          <a:lstStyle/>
          <a:p>
            <a:r>
              <a:rPr lang="en-GB" dirty="0"/>
              <a:t>Problems with Recommendation 16</a:t>
            </a:r>
          </a:p>
        </p:txBody>
      </p:sp>
      <p:sp>
        <p:nvSpPr>
          <p:cNvPr id="3" name="Content Placeholder 2">
            <a:extLst>
              <a:ext uri="{FF2B5EF4-FFF2-40B4-BE49-F238E27FC236}">
                <a16:creationId xmlns:a16="http://schemas.microsoft.com/office/drawing/2014/main" id="{2C7BD28A-3BD7-EA62-3647-E72D1810EEAE}"/>
              </a:ext>
            </a:extLst>
          </p:cNvPr>
          <p:cNvSpPr>
            <a:spLocks noGrp="1"/>
          </p:cNvSpPr>
          <p:nvPr>
            <p:ph idx="1"/>
          </p:nvPr>
        </p:nvSpPr>
        <p:spPr/>
        <p:txBody>
          <a:bodyPr>
            <a:normAutofit fontScale="92500" lnSpcReduction="10000"/>
          </a:bodyPr>
          <a:lstStyle/>
          <a:p>
            <a:r>
              <a:rPr lang="en-GB" dirty="0">
                <a:solidFill>
                  <a:srgbClr val="005A83"/>
                </a:solidFill>
              </a:rPr>
              <a:t>It is focused on jurisdictional requirements…</a:t>
            </a:r>
          </a:p>
          <a:p>
            <a:pPr lvl="1"/>
            <a:r>
              <a:rPr lang="en-GB" dirty="0">
                <a:solidFill>
                  <a:srgbClr val="005A83"/>
                </a:solidFill>
              </a:rPr>
              <a:t>No solution is proposed for payments between jurisdictions whose requirements differ.</a:t>
            </a:r>
          </a:p>
          <a:p>
            <a:r>
              <a:rPr lang="en-GB" dirty="0">
                <a:solidFill>
                  <a:srgbClr val="005A83"/>
                </a:solidFill>
              </a:rPr>
              <a:t>It contains an exception for “small” payments…</a:t>
            </a:r>
          </a:p>
          <a:p>
            <a:pPr lvl="1"/>
            <a:r>
              <a:rPr lang="en-GB" dirty="0">
                <a:solidFill>
                  <a:srgbClr val="005A83"/>
                </a:solidFill>
              </a:rPr>
              <a:t>But that exception is ambiguous</a:t>
            </a:r>
          </a:p>
          <a:p>
            <a:r>
              <a:rPr lang="en-GB" dirty="0">
                <a:solidFill>
                  <a:srgbClr val="005A83"/>
                </a:solidFill>
              </a:rPr>
              <a:t>It contains a recommendation for the content that should accompany a payment instruction…</a:t>
            </a:r>
          </a:p>
          <a:p>
            <a:pPr lvl="1"/>
            <a:r>
              <a:rPr lang="en-GB" dirty="0">
                <a:solidFill>
                  <a:srgbClr val="005A83"/>
                </a:solidFill>
              </a:rPr>
              <a:t>But there are alternatives, and it is not clear how alternatives are to be evaluated.</a:t>
            </a:r>
          </a:p>
          <a:p>
            <a:r>
              <a:rPr lang="en-GB" dirty="0">
                <a:solidFill>
                  <a:srgbClr val="005A83"/>
                </a:solidFill>
              </a:rPr>
              <a:t>Intermediaries only have responsibilities in relation to transmission of the content…</a:t>
            </a:r>
          </a:p>
          <a:p>
            <a:pPr lvl="1"/>
            <a:r>
              <a:rPr lang="en-GB" dirty="0">
                <a:solidFill>
                  <a:srgbClr val="005A83"/>
                </a:solidFill>
              </a:rPr>
              <a:t>But this is universally interpreted as a responsibility for evaluation.</a:t>
            </a:r>
          </a:p>
          <a:p>
            <a:r>
              <a:rPr lang="en-GB" dirty="0">
                <a:solidFill>
                  <a:srgbClr val="005A83"/>
                </a:solidFill>
              </a:rPr>
              <a:t>The requirements may conflict with:</a:t>
            </a:r>
          </a:p>
          <a:p>
            <a:pPr lvl="1"/>
            <a:r>
              <a:rPr lang="en-GB" dirty="0">
                <a:solidFill>
                  <a:srgbClr val="005A83"/>
                </a:solidFill>
              </a:rPr>
              <a:t>Privacy regulations about the transmission and storage of PII.</a:t>
            </a:r>
          </a:p>
          <a:p>
            <a:pPr lvl="1"/>
            <a:r>
              <a:rPr lang="en-GB" dirty="0">
                <a:solidFill>
                  <a:srgbClr val="005A83"/>
                </a:solidFill>
              </a:rPr>
              <a:t>Data sovereignty regulations in jurisdictions. </a:t>
            </a:r>
          </a:p>
        </p:txBody>
      </p:sp>
      <p:sp>
        <p:nvSpPr>
          <p:cNvPr id="4" name="Slide Number Placeholder 3">
            <a:extLst>
              <a:ext uri="{FF2B5EF4-FFF2-40B4-BE49-F238E27FC236}">
                <a16:creationId xmlns:a16="http://schemas.microsoft.com/office/drawing/2014/main" id="{07FBFD7A-EEDC-DE86-3981-0938476BA20B}"/>
              </a:ext>
            </a:extLst>
          </p:cNvPr>
          <p:cNvSpPr>
            <a:spLocks noGrp="1"/>
          </p:cNvSpPr>
          <p:nvPr>
            <p:ph type="sldNum" sz="quarter" idx="12"/>
          </p:nvPr>
        </p:nvSpPr>
        <p:spPr/>
        <p:txBody>
          <a:bodyPr/>
          <a:lstStyle/>
          <a:p>
            <a:fld id="{20AF9D7A-5BEE-9245-944A-197F51D542D9}" type="slidenum">
              <a:rPr lang="en-US" smtClean="0"/>
              <a:t>21</a:t>
            </a:fld>
            <a:endParaRPr lang="en-US"/>
          </a:p>
        </p:txBody>
      </p:sp>
    </p:spTree>
    <p:extLst>
      <p:ext uri="{BB962C8B-B14F-4D97-AF65-F5344CB8AC3E}">
        <p14:creationId xmlns:p14="http://schemas.microsoft.com/office/powerpoint/2010/main" val="401508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A7BF6-8174-3C01-8FDC-8A5611C78ACA}"/>
              </a:ext>
            </a:extLst>
          </p:cNvPr>
          <p:cNvSpPr>
            <a:spLocks noGrp="1"/>
          </p:cNvSpPr>
          <p:nvPr>
            <p:ph type="title"/>
          </p:nvPr>
        </p:nvSpPr>
        <p:spPr/>
        <p:txBody>
          <a:bodyPr/>
          <a:lstStyle/>
          <a:p>
            <a:r>
              <a:rPr lang="en-GB" dirty="0"/>
              <a:t>Mojaloop’s response</a:t>
            </a:r>
          </a:p>
        </p:txBody>
      </p:sp>
      <p:sp>
        <p:nvSpPr>
          <p:cNvPr id="3" name="Content Placeholder 2">
            <a:extLst>
              <a:ext uri="{FF2B5EF4-FFF2-40B4-BE49-F238E27FC236}">
                <a16:creationId xmlns:a16="http://schemas.microsoft.com/office/drawing/2014/main" id="{E03863F6-8AEB-B4D1-EC4D-F146176A206E}"/>
              </a:ext>
            </a:extLst>
          </p:cNvPr>
          <p:cNvSpPr>
            <a:spLocks noGrp="1"/>
          </p:cNvSpPr>
          <p:nvPr>
            <p:ph idx="1"/>
          </p:nvPr>
        </p:nvSpPr>
        <p:spPr/>
        <p:txBody>
          <a:bodyPr>
            <a:normAutofit fontScale="92500" lnSpcReduction="10000"/>
          </a:bodyPr>
          <a:lstStyle/>
          <a:p>
            <a:r>
              <a:rPr lang="en-GB" dirty="0">
                <a:solidFill>
                  <a:srgbClr val="005A83"/>
                </a:solidFill>
              </a:rPr>
              <a:t>Mojaloop payments do not contain information about accounts.</a:t>
            </a:r>
          </a:p>
          <a:p>
            <a:pPr lvl="1"/>
            <a:r>
              <a:rPr lang="en-GB" dirty="0">
                <a:solidFill>
                  <a:srgbClr val="005A83"/>
                </a:solidFill>
              </a:rPr>
              <a:t>They contain information about the entities who hold accounts…</a:t>
            </a:r>
          </a:p>
          <a:p>
            <a:pPr lvl="1"/>
            <a:r>
              <a:rPr lang="en-GB" dirty="0">
                <a:solidFill>
                  <a:srgbClr val="005A83"/>
                </a:solidFill>
              </a:rPr>
              <a:t>… so a unique payment identifier should be sufficient to comply with Recommendation 16.</a:t>
            </a:r>
          </a:p>
          <a:p>
            <a:r>
              <a:rPr lang="en-GB" dirty="0">
                <a:solidFill>
                  <a:srgbClr val="005A83"/>
                </a:solidFill>
              </a:rPr>
              <a:t>All Mojaloop payments have a unique identifier.</a:t>
            </a:r>
          </a:p>
          <a:p>
            <a:r>
              <a:rPr lang="en-GB" dirty="0">
                <a:solidFill>
                  <a:srgbClr val="005A83"/>
                </a:solidFill>
              </a:rPr>
              <a:t>Currency conversion is a request for cover between Financial Institutions, not part of the payment.</a:t>
            </a:r>
          </a:p>
          <a:p>
            <a:pPr lvl="1"/>
            <a:r>
              <a:rPr lang="en-GB" dirty="0">
                <a:solidFill>
                  <a:srgbClr val="005A83"/>
                </a:solidFill>
              </a:rPr>
              <a:t>So it does not require compliance information…</a:t>
            </a:r>
          </a:p>
          <a:p>
            <a:pPr lvl="1"/>
            <a:r>
              <a:rPr lang="en-GB" dirty="0">
                <a:solidFill>
                  <a:srgbClr val="005A83"/>
                </a:solidFill>
              </a:rPr>
              <a:t>…and, in any case, it contains a reference to the underlying payment’s unique identifier.</a:t>
            </a:r>
          </a:p>
          <a:p>
            <a:r>
              <a:rPr lang="en-GB" dirty="0">
                <a:solidFill>
                  <a:srgbClr val="005A83"/>
                </a:solidFill>
              </a:rPr>
              <a:t>DFSPs should provide a customer identification number as a reference to the underlying customer account, per the following:</a:t>
            </a:r>
          </a:p>
          <a:p>
            <a:pPr lvl="1"/>
            <a:r>
              <a:rPr lang="en-GB" dirty="0">
                <a:solidFill>
                  <a:srgbClr val="005A83"/>
                </a:solidFill>
              </a:rPr>
              <a:t>“</a:t>
            </a:r>
            <a:r>
              <a:rPr lang="en-GB" i="1" dirty="0">
                <a:solidFill>
                  <a:srgbClr val="005A83"/>
                </a:solidFill>
              </a:rPr>
              <a:t>The customer identification number must refer to a record held by the originating financial institution which contains at least one of the following: the customer address, a national identity number, or a date and place of birth</a:t>
            </a:r>
            <a:r>
              <a:rPr lang="en-GB" dirty="0">
                <a:solidFill>
                  <a:srgbClr val="005A83"/>
                </a:solidFill>
              </a:rPr>
              <a:t>.”</a:t>
            </a:r>
          </a:p>
        </p:txBody>
      </p:sp>
      <p:sp>
        <p:nvSpPr>
          <p:cNvPr id="4" name="Slide Number Placeholder 3">
            <a:extLst>
              <a:ext uri="{FF2B5EF4-FFF2-40B4-BE49-F238E27FC236}">
                <a16:creationId xmlns:a16="http://schemas.microsoft.com/office/drawing/2014/main" id="{82475865-7C4C-087B-78E1-D07914D693FA}"/>
              </a:ext>
            </a:extLst>
          </p:cNvPr>
          <p:cNvSpPr>
            <a:spLocks noGrp="1"/>
          </p:cNvSpPr>
          <p:nvPr>
            <p:ph type="sldNum" sz="quarter" idx="12"/>
          </p:nvPr>
        </p:nvSpPr>
        <p:spPr/>
        <p:txBody>
          <a:bodyPr/>
          <a:lstStyle/>
          <a:p>
            <a:fld id="{20AF9D7A-5BEE-9245-944A-197F51D542D9}" type="slidenum">
              <a:rPr lang="en-US" smtClean="0"/>
              <a:t>22</a:t>
            </a:fld>
            <a:endParaRPr lang="en-US"/>
          </a:p>
        </p:txBody>
      </p:sp>
    </p:spTree>
    <p:extLst>
      <p:ext uri="{BB962C8B-B14F-4D97-AF65-F5344CB8AC3E}">
        <p14:creationId xmlns:p14="http://schemas.microsoft.com/office/powerpoint/2010/main" val="3752328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03E98-521D-9087-490F-4D8A58C604A0}"/>
              </a:ext>
            </a:extLst>
          </p:cNvPr>
          <p:cNvSpPr>
            <a:spLocks noGrp="1"/>
          </p:cNvSpPr>
          <p:nvPr>
            <p:ph type="title"/>
          </p:nvPr>
        </p:nvSpPr>
        <p:spPr/>
        <p:txBody>
          <a:bodyPr/>
          <a:lstStyle/>
          <a:p>
            <a:r>
              <a:rPr lang="en-GB" dirty="0"/>
              <a:t>Other types of scheme connection</a:t>
            </a:r>
          </a:p>
        </p:txBody>
      </p:sp>
      <p:sp>
        <p:nvSpPr>
          <p:cNvPr id="3" name="Text Placeholder 2">
            <a:extLst>
              <a:ext uri="{FF2B5EF4-FFF2-40B4-BE49-F238E27FC236}">
                <a16:creationId xmlns:a16="http://schemas.microsoft.com/office/drawing/2014/main" id="{0012C668-760B-05C4-37BC-CE408751694C}"/>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91609943-17D0-0B89-62C5-BE849AE1BC88}"/>
              </a:ext>
            </a:extLst>
          </p:cNvPr>
          <p:cNvSpPr>
            <a:spLocks noGrp="1"/>
          </p:cNvSpPr>
          <p:nvPr>
            <p:ph type="sldNum" sz="quarter" idx="12"/>
          </p:nvPr>
        </p:nvSpPr>
        <p:spPr/>
        <p:txBody>
          <a:bodyPr/>
          <a:lstStyle/>
          <a:p>
            <a:fld id="{20AF9D7A-5BEE-9245-944A-197F51D542D9}" type="slidenum">
              <a:rPr lang="en-US" smtClean="0"/>
              <a:t>23</a:t>
            </a:fld>
            <a:endParaRPr lang="en-US"/>
          </a:p>
        </p:txBody>
      </p:sp>
    </p:spTree>
    <p:extLst>
      <p:ext uri="{BB962C8B-B14F-4D97-AF65-F5344CB8AC3E}">
        <p14:creationId xmlns:p14="http://schemas.microsoft.com/office/powerpoint/2010/main" val="1503436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E5867-91F6-2FC2-72C4-7E685ECC289D}"/>
              </a:ext>
            </a:extLst>
          </p:cNvPr>
          <p:cNvSpPr>
            <a:spLocks noGrp="1"/>
          </p:cNvSpPr>
          <p:nvPr>
            <p:ph type="title"/>
          </p:nvPr>
        </p:nvSpPr>
        <p:spPr/>
        <p:txBody>
          <a:bodyPr/>
          <a:lstStyle/>
          <a:p>
            <a:r>
              <a:rPr lang="en-GB" dirty="0"/>
              <a:t>Types of connection</a:t>
            </a:r>
          </a:p>
        </p:txBody>
      </p:sp>
      <p:sp>
        <p:nvSpPr>
          <p:cNvPr id="3" name="Content Placeholder 2">
            <a:extLst>
              <a:ext uri="{FF2B5EF4-FFF2-40B4-BE49-F238E27FC236}">
                <a16:creationId xmlns:a16="http://schemas.microsoft.com/office/drawing/2014/main" id="{982C7607-452E-5263-8CBB-F7F2772CFF64}"/>
              </a:ext>
            </a:extLst>
          </p:cNvPr>
          <p:cNvSpPr>
            <a:spLocks noGrp="1"/>
          </p:cNvSpPr>
          <p:nvPr>
            <p:ph idx="1"/>
          </p:nvPr>
        </p:nvSpPr>
        <p:spPr/>
        <p:txBody>
          <a:bodyPr/>
          <a:lstStyle/>
          <a:p>
            <a:r>
              <a:rPr lang="en-GB" dirty="0">
                <a:solidFill>
                  <a:srgbClr val="005A83"/>
                </a:solidFill>
              </a:rPr>
              <a:t>Mojaloop to Mojaloop</a:t>
            </a:r>
          </a:p>
          <a:p>
            <a:r>
              <a:rPr lang="en-GB" dirty="0">
                <a:solidFill>
                  <a:srgbClr val="005A83"/>
                </a:solidFill>
              </a:rPr>
              <a:t>Mojaloop to non-Mojaloop payment schemes</a:t>
            </a:r>
          </a:p>
          <a:p>
            <a:r>
              <a:rPr lang="en-GB" dirty="0">
                <a:solidFill>
                  <a:srgbClr val="005A83"/>
                </a:solidFill>
              </a:rPr>
              <a:t>Money transfer operators</a:t>
            </a:r>
          </a:p>
          <a:p>
            <a:r>
              <a:rPr lang="en-GB" dirty="0">
                <a:solidFill>
                  <a:srgbClr val="005A83"/>
                </a:solidFill>
              </a:rPr>
              <a:t>IIPS extensions</a:t>
            </a:r>
          </a:p>
          <a:p>
            <a:endParaRPr lang="en-GB" dirty="0"/>
          </a:p>
        </p:txBody>
      </p:sp>
      <p:sp>
        <p:nvSpPr>
          <p:cNvPr id="4" name="Slide Number Placeholder 3">
            <a:extLst>
              <a:ext uri="{FF2B5EF4-FFF2-40B4-BE49-F238E27FC236}">
                <a16:creationId xmlns:a16="http://schemas.microsoft.com/office/drawing/2014/main" id="{ADF561FC-F7AA-3C7C-F660-798A8ECD8FE8}"/>
              </a:ext>
            </a:extLst>
          </p:cNvPr>
          <p:cNvSpPr>
            <a:spLocks noGrp="1"/>
          </p:cNvSpPr>
          <p:nvPr>
            <p:ph type="sldNum" sz="quarter" idx="12"/>
          </p:nvPr>
        </p:nvSpPr>
        <p:spPr/>
        <p:txBody>
          <a:bodyPr/>
          <a:lstStyle/>
          <a:p>
            <a:fld id="{20AF9D7A-5BEE-9245-944A-197F51D542D9}" type="slidenum">
              <a:rPr lang="en-US" smtClean="0"/>
              <a:t>24</a:t>
            </a:fld>
            <a:endParaRPr lang="en-US"/>
          </a:p>
        </p:txBody>
      </p:sp>
    </p:spTree>
    <p:extLst>
      <p:ext uri="{BB962C8B-B14F-4D97-AF65-F5344CB8AC3E}">
        <p14:creationId xmlns:p14="http://schemas.microsoft.com/office/powerpoint/2010/main" val="357614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E13A-5C1C-33BB-3AE3-E286FE4FAF95}"/>
              </a:ext>
            </a:extLst>
          </p:cNvPr>
          <p:cNvSpPr>
            <a:spLocks noGrp="1"/>
          </p:cNvSpPr>
          <p:nvPr>
            <p:ph type="title"/>
          </p:nvPr>
        </p:nvSpPr>
        <p:spPr/>
        <p:txBody>
          <a:bodyPr/>
          <a:lstStyle/>
          <a:p>
            <a:r>
              <a:rPr lang="en-GB" dirty="0"/>
              <a:t>Money transfer operators </a:t>
            </a:r>
          </a:p>
        </p:txBody>
      </p:sp>
      <p:sp>
        <p:nvSpPr>
          <p:cNvPr id="3" name="Content Placeholder 2">
            <a:extLst>
              <a:ext uri="{FF2B5EF4-FFF2-40B4-BE49-F238E27FC236}">
                <a16:creationId xmlns:a16="http://schemas.microsoft.com/office/drawing/2014/main" id="{F6863865-3F42-15A6-EB72-13BCF9082FC4}"/>
              </a:ext>
            </a:extLst>
          </p:cNvPr>
          <p:cNvSpPr>
            <a:spLocks noGrp="1"/>
          </p:cNvSpPr>
          <p:nvPr>
            <p:ph idx="1"/>
          </p:nvPr>
        </p:nvSpPr>
        <p:spPr/>
        <p:txBody>
          <a:bodyPr/>
          <a:lstStyle/>
          <a:p>
            <a:r>
              <a:rPr lang="en-GB" dirty="0">
                <a:solidFill>
                  <a:srgbClr val="005A83"/>
                </a:solidFill>
              </a:rPr>
              <a:t>Currently participate in IPS via point-to-point agreements with DFSPs.</a:t>
            </a:r>
          </a:p>
          <a:p>
            <a:r>
              <a:rPr lang="en-GB" dirty="0">
                <a:solidFill>
                  <a:srgbClr val="005A83"/>
                </a:solidFill>
              </a:rPr>
              <a:t>Could participate in Mojaloop schemes</a:t>
            </a:r>
          </a:p>
          <a:p>
            <a:pPr lvl="1"/>
            <a:r>
              <a:rPr lang="en-GB" dirty="0">
                <a:solidFill>
                  <a:srgbClr val="005A83"/>
                </a:solidFill>
              </a:rPr>
              <a:t>Membership of a Mojaloop scheme allows access to all other participant DFSPs in the scheme.</a:t>
            </a:r>
          </a:p>
          <a:p>
            <a:pPr lvl="1"/>
            <a:r>
              <a:rPr lang="en-GB" dirty="0">
                <a:solidFill>
                  <a:srgbClr val="005A83"/>
                </a:solidFill>
              </a:rPr>
              <a:t>This is true of </a:t>
            </a:r>
            <a:r>
              <a:rPr lang="en-GB" dirty="0" err="1">
                <a:solidFill>
                  <a:srgbClr val="005A83"/>
                </a:solidFill>
              </a:rPr>
              <a:t>interschemes</a:t>
            </a:r>
            <a:r>
              <a:rPr lang="en-GB" dirty="0">
                <a:solidFill>
                  <a:srgbClr val="005A83"/>
                </a:solidFill>
              </a:rPr>
              <a:t> too…</a:t>
            </a:r>
          </a:p>
          <a:p>
            <a:pPr lvl="2"/>
            <a:r>
              <a:rPr lang="en-GB" dirty="0">
                <a:solidFill>
                  <a:srgbClr val="005A83"/>
                </a:solidFill>
              </a:rPr>
              <a:t>Though the business model of MTOs generally relies on their undertaking currency conversion.</a:t>
            </a:r>
          </a:p>
          <a:p>
            <a:r>
              <a:rPr lang="en-GB" dirty="0">
                <a:solidFill>
                  <a:srgbClr val="005A83"/>
                </a:solidFill>
              </a:rPr>
              <a:t>This is probably a one-way process</a:t>
            </a:r>
          </a:p>
          <a:p>
            <a:pPr lvl="1"/>
            <a:r>
              <a:rPr lang="en-GB" dirty="0">
                <a:solidFill>
                  <a:srgbClr val="005A83"/>
                </a:solidFill>
              </a:rPr>
              <a:t>It’s not clear how a customer of a DFSP in a Mojaloop scheme could make a payment to a customer of an MTO</a:t>
            </a:r>
          </a:p>
        </p:txBody>
      </p:sp>
      <p:sp>
        <p:nvSpPr>
          <p:cNvPr id="4" name="Slide Number Placeholder 3">
            <a:extLst>
              <a:ext uri="{FF2B5EF4-FFF2-40B4-BE49-F238E27FC236}">
                <a16:creationId xmlns:a16="http://schemas.microsoft.com/office/drawing/2014/main" id="{AD2C0E87-CB3A-9BA1-81B3-FA20FEA1D394}"/>
              </a:ext>
            </a:extLst>
          </p:cNvPr>
          <p:cNvSpPr>
            <a:spLocks noGrp="1"/>
          </p:cNvSpPr>
          <p:nvPr>
            <p:ph type="sldNum" sz="quarter" idx="12"/>
          </p:nvPr>
        </p:nvSpPr>
        <p:spPr/>
        <p:txBody>
          <a:bodyPr/>
          <a:lstStyle/>
          <a:p>
            <a:fld id="{20AF9D7A-5BEE-9245-944A-197F51D542D9}" type="slidenum">
              <a:rPr lang="en-US" smtClean="0"/>
              <a:t>25</a:t>
            </a:fld>
            <a:endParaRPr lang="en-US"/>
          </a:p>
        </p:txBody>
      </p:sp>
    </p:spTree>
    <p:extLst>
      <p:ext uri="{BB962C8B-B14F-4D97-AF65-F5344CB8AC3E}">
        <p14:creationId xmlns:p14="http://schemas.microsoft.com/office/powerpoint/2010/main" val="377385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EB479-83C5-B7F0-D82F-05B84DB82813}"/>
              </a:ext>
            </a:extLst>
          </p:cNvPr>
          <p:cNvSpPr>
            <a:spLocks noGrp="1"/>
          </p:cNvSpPr>
          <p:nvPr>
            <p:ph type="title"/>
          </p:nvPr>
        </p:nvSpPr>
        <p:spPr/>
        <p:txBody>
          <a:bodyPr/>
          <a:lstStyle/>
          <a:p>
            <a:r>
              <a:rPr lang="en-GB" dirty="0"/>
              <a:t>IIPS extensions</a:t>
            </a:r>
          </a:p>
        </p:txBody>
      </p:sp>
      <p:sp>
        <p:nvSpPr>
          <p:cNvPr id="3" name="Content Placeholder 2">
            <a:extLst>
              <a:ext uri="{FF2B5EF4-FFF2-40B4-BE49-F238E27FC236}">
                <a16:creationId xmlns:a16="http://schemas.microsoft.com/office/drawing/2014/main" id="{15346F66-B088-107B-0299-50A66D84BE41}"/>
              </a:ext>
            </a:extLst>
          </p:cNvPr>
          <p:cNvSpPr>
            <a:spLocks noGrp="1"/>
          </p:cNvSpPr>
          <p:nvPr>
            <p:ph idx="1"/>
          </p:nvPr>
        </p:nvSpPr>
        <p:spPr>
          <a:xfrm>
            <a:off x="567032" y="2144994"/>
            <a:ext cx="23253107" cy="1536363"/>
          </a:xfrm>
        </p:spPr>
        <p:txBody>
          <a:bodyPr>
            <a:normAutofit lnSpcReduction="10000"/>
          </a:bodyPr>
          <a:lstStyle/>
          <a:p>
            <a:r>
              <a:rPr lang="en-GB" dirty="0"/>
              <a:t>Can a national payment scheme support payments from its diaspora independently?</a:t>
            </a:r>
          </a:p>
        </p:txBody>
      </p:sp>
      <p:sp>
        <p:nvSpPr>
          <p:cNvPr id="4" name="Slide Number Placeholder 3">
            <a:extLst>
              <a:ext uri="{FF2B5EF4-FFF2-40B4-BE49-F238E27FC236}">
                <a16:creationId xmlns:a16="http://schemas.microsoft.com/office/drawing/2014/main" id="{B2F00961-D5FE-090A-9003-727CD259FDAF}"/>
              </a:ext>
            </a:extLst>
          </p:cNvPr>
          <p:cNvSpPr>
            <a:spLocks noGrp="1"/>
          </p:cNvSpPr>
          <p:nvPr>
            <p:ph type="sldNum" sz="quarter" idx="12"/>
          </p:nvPr>
        </p:nvSpPr>
        <p:spPr/>
        <p:txBody>
          <a:bodyPr/>
          <a:lstStyle/>
          <a:p>
            <a:fld id="{20AF9D7A-5BEE-9245-944A-197F51D542D9}" type="slidenum">
              <a:rPr lang="en-US" smtClean="0"/>
              <a:t>26</a:t>
            </a:fld>
            <a:endParaRPr lang="en-US"/>
          </a:p>
        </p:txBody>
      </p:sp>
      <p:sp>
        <p:nvSpPr>
          <p:cNvPr id="5" name="Oval 4">
            <a:extLst>
              <a:ext uri="{FF2B5EF4-FFF2-40B4-BE49-F238E27FC236}">
                <a16:creationId xmlns:a16="http://schemas.microsoft.com/office/drawing/2014/main" id="{7463DF32-9E72-4D09-93D6-A9B91A98DE5B}"/>
              </a:ext>
            </a:extLst>
          </p:cNvPr>
          <p:cNvSpPr/>
          <p:nvPr/>
        </p:nvSpPr>
        <p:spPr>
          <a:xfrm>
            <a:off x="13544626" y="5880055"/>
            <a:ext cx="5487114" cy="5325762"/>
          </a:xfrm>
          <a:prstGeom prst="ellipse">
            <a:avLst/>
          </a:prstGeom>
          <a:noFill/>
          <a:ln w="520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400" dirty="0">
                <a:solidFill>
                  <a:srgbClr val="005A83"/>
                </a:solidFill>
              </a:rPr>
              <a:t>Jurisdictional scheme</a:t>
            </a:r>
          </a:p>
        </p:txBody>
      </p:sp>
      <p:sp>
        <p:nvSpPr>
          <p:cNvPr id="6" name="Rectangle: Rounded Corners 5">
            <a:extLst>
              <a:ext uri="{FF2B5EF4-FFF2-40B4-BE49-F238E27FC236}">
                <a16:creationId xmlns:a16="http://schemas.microsoft.com/office/drawing/2014/main" id="{BEB04264-BB4C-2E4D-4377-A545E1811B91}"/>
              </a:ext>
            </a:extLst>
          </p:cNvPr>
          <p:cNvSpPr/>
          <p:nvPr/>
        </p:nvSpPr>
        <p:spPr>
          <a:xfrm>
            <a:off x="20427751" y="10356839"/>
            <a:ext cx="1873771" cy="12291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GB" sz="2000" dirty="0"/>
              <a:t>DFSP Bank</a:t>
            </a:r>
          </a:p>
        </p:txBody>
      </p:sp>
      <p:sp>
        <p:nvSpPr>
          <p:cNvPr id="7" name="Rectangle: Rounded Corners 6">
            <a:extLst>
              <a:ext uri="{FF2B5EF4-FFF2-40B4-BE49-F238E27FC236}">
                <a16:creationId xmlns:a16="http://schemas.microsoft.com/office/drawing/2014/main" id="{89DA08FD-F566-96A9-F44F-CD4B77088D5C}"/>
              </a:ext>
            </a:extLst>
          </p:cNvPr>
          <p:cNvSpPr/>
          <p:nvPr/>
        </p:nvSpPr>
        <p:spPr>
          <a:xfrm>
            <a:off x="20427751" y="7928339"/>
            <a:ext cx="1873771" cy="12291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GB" sz="2000" dirty="0"/>
              <a:t>DFSP MMS</a:t>
            </a:r>
          </a:p>
        </p:txBody>
      </p:sp>
      <p:sp>
        <p:nvSpPr>
          <p:cNvPr id="8" name="Rectangle: Rounded Corners 7">
            <a:extLst>
              <a:ext uri="{FF2B5EF4-FFF2-40B4-BE49-F238E27FC236}">
                <a16:creationId xmlns:a16="http://schemas.microsoft.com/office/drawing/2014/main" id="{9BF7BFF4-89D5-A00B-AC38-051D59FF8FAD}"/>
              </a:ext>
            </a:extLst>
          </p:cNvPr>
          <p:cNvSpPr/>
          <p:nvPr/>
        </p:nvSpPr>
        <p:spPr>
          <a:xfrm>
            <a:off x="10274844" y="7921547"/>
            <a:ext cx="1873771" cy="1229193"/>
          </a:xfrm>
          <a:prstGeom prst="roundRect">
            <a:avLst/>
          </a:prstGeom>
          <a:solidFill>
            <a:srgbClr val="005A83"/>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GB" sz="2800" dirty="0"/>
              <a:t>Xeno DFSP</a:t>
            </a:r>
          </a:p>
        </p:txBody>
      </p:sp>
      <p:sp>
        <p:nvSpPr>
          <p:cNvPr id="9" name="Cube 8">
            <a:extLst>
              <a:ext uri="{FF2B5EF4-FFF2-40B4-BE49-F238E27FC236}">
                <a16:creationId xmlns:a16="http://schemas.microsoft.com/office/drawing/2014/main" id="{C58264DA-6BA0-57B1-7FD7-7DAADA8A770C}"/>
              </a:ext>
            </a:extLst>
          </p:cNvPr>
          <p:cNvSpPr/>
          <p:nvPr/>
        </p:nvSpPr>
        <p:spPr>
          <a:xfrm>
            <a:off x="10463136" y="3933967"/>
            <a:ext cx="2923082" cy="2652163"/>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t>Central bank account (home currency)</a:t>
            </a:r>
          </a:p>
        </p:txBody>
      </p:sp>
      <p:sp>
        <p:nvSpPr>
          <p:cNvPr id="10" name="Cube 9">
            <a:extLst>
              <a:ext uri="{FF2B5EF4-FFF2-40B4-BE49-F238E27FC236}">
                <a16:creationId xmlns:a16="http://schemas.microsoft.com/office/drawing/2014/main" id="{C5AA444D-D2BD-B673-3C9E-19A965AB3D15}"/>
              </a:ext>
            </a:extLst>
          </p:cNvPr>
          <p:cNvSpPr/>
          <p:nvPr/>
        </p:nvSpPr>
        <p:spPr>
          <a:xfrm>
            <a:off x="4169765" y="3933967"/>
            <a:ext cx="2923082" cy="2652163"/>
          </a:xfrm>
          <a:prstGeom prst="cub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t>Central bank account (diaspora currency)</a:t>
            </a:r>
          </a:p>
        </p:txBody>
      </p:sp>
      <p:sp>
        <p:nvSpPr>
          <p:cNvPr id="11" name="Cloud 10">
            <a:extLst>
              <a:ext uri="{FF2B5EF4-FFF2-40B4-BE49-F238E27FC236}">
                <a16:creationId xmlns:a16="http://schemas.microsoft.com/office/drawing/2014/main" id="{33AEF8F1-C730-6994-B5A4-80A811FECE35}"/>
              </a:ext>
            </a:extLst>
          </p:cNvPr>
          <p:cNvSpPr/>
          <p:nvPr/>
        </p:nvSpPr>
        <p:spPr>
          <a:xfrm>
            <a:off x="1587136" y="7239298"/>
            <a:ext cx="7227081" cy="5495927"/>
          </a:xfrm>
          <a:prstGeom prst="cloud">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5400" dirty="0">
                <a:solidFill>
                  <a:srgbClr val="005A83"/>
                </a:solidFill>
              </a:rPr>
              <a:t>Diaspora</a:t>
            </a:r>
            <a:r>
              <a:rPr lang="en-GB" dirty="0"/>
              <a:t> </a:t>
            </a:r>
          </a:p>
        </p:txBody>
      </p:sp>
      <p:sp>
        <p:nvSpPr>
          <p:cNvPr id="12" name="Rectangle: Rounded Corners 11">
            <a:extLst>
              <a:ext uri="{FF2B5EF4-FFF2-40B4-BE49-F238E27FC236}">
                <a16:creationId xmlns:a16="http://schemas.microsoft.com/office/drawing/2014/main" id="{B0045712-925B-8594-50E4-A913B5CC568D}"/>
              </a:ext>
            </a:extLst>
          </p:cNvPr>
          <p:cNvSpPr/>
          <p:nvPr/>
        </p:nvSpPr>
        <p:spPr>
          <a:xfrm>
            <a:off x="8996696" y="9860475"/>
            <a:ext cx="4389521" cy="2288102"/>
          </a:xfrm>
          <a:prstGeom prst="roundRect">
            <a:avLst/>
          </a:prstGeom>
          <a:solidFill>
            <a:srgbClr val="005A83"/>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GB" sz="2800" dirty="0"/>
              <a:t>Send money home! PISP</a:t>
            </a:r>
          </a:p>
        </p:txBody>
      </p:sp>
      <p:sp>
        <p:nvSpPr>
          <p:cNvPr id="13" name="Rectangle: Rounded Corners 12">
            <a:extLst>
              <a:ext uri="{FF2B5EF4-FFF2-40B4-BE49-F238E27FC236}">
                <a16:creationId xmlns:a16="http://schemas.microsoft.com/office/drawing/2014/main" id="{CF04B5EE-C397-82E5-0883-0A3280A2C019}"/>
              </a:ext>
            </a:extLst>
          </p:cNvPr>
          <p:cNvSpPr/>
          <p:nvPr/>
        </p:nvSpPr>
        <p:spPr>
          <a:xfrm>
            <a:off x="186204" y="7459154"/>
            <a:ext cx="1873771" cy="1229193"/>
          </a:xfrm>
          <a:prstGeom prst="roundRect">
            <a:avLst/>
          </a:prstGeom>
          <a:solidFill>
            <a:schemeClr val="accent6">
              <a:lumMod val="75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GB" sz="2000" dirty="0"/>
              <a:t>Diaspora  Bank</a:t>
            </a:r>
          </a:p>
        </p:txBody>
      </p:sp>
      <p:cxnSp>
        <p:nvCxnSpPr>
          <p:cNvPr id="14" name="Connector: Elbow 13">
            <a:extLst>
              <a:ext uri="{FF2B5EF4-FFF2-40B4-BE49-F238E27FC236}">
                <a16:creationId xmlns:a16="http://schemas.microsoft.com/office/drawing/2014/main" id="{F74E88EB-C6E9-DFEC-7214-EBD9E8A0D821}"/>
              </a:ext>
            </a:extLst>
          </p:cNvPr>
          <p:cNvCxnSpPr>
            <a:stCxn id="8" idx="3"/>
            <a:endCxn id="5" idx="2"/>
          </p:cNvCxnSpPr>
          <p:nvPr/>
        </p:nvCxnSpPr>
        <p:spPr>
          <a:xfrm>
            <a:off x="12148615" y="8536144"/>
            <a:ext cx="1396011" cy="6792"/>
          </a:xfrm>
          <a:prstGeom prst="bentConnector3">
            <a:avLst/>
          </a:prstGeom>
          <a:ln w="889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4F177A8D-EB98-11A7-9D21-9072731CA8F0}"/>
              </a:ext>
            </a:extLst>
          </p:cNvPr>
          <p:cNvCxnSpPr>
            <a:cxnSpLocks/>
            <a:stCxn id="5" idx="6"/>
            <a:endCxn id="7" idx="1"/>
          </p:cNvCxnSpPr>
          <p:nvPr/>
        </p:nvCxnSpPr>
        <p:spPr>
          <a:xfrm>
            <a:off x="19031740" y="8542936"/>
            <a:ext cx="1396011" cy="12700"/>
          </a:xfrm>
          <a:prstGeom prst="bentConnector3">
            <a:avLst/>
          </a:prstGeom>
          <a:ln w="889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Cube 15">
            <a:extLst>
              <a:ext uri="{FF2B5EF4-FFF2-40B4-BE49-F238E27FC236}">
                <a16:creationId xmlns:a16="http://schemas.microsoft.com/office/drawing/2014/main" id="{10ACBC78-E58A-7636-89CD-E92807F38824}"/>
              </a:ext>
            </a:extLst>
          </p:cNvPr>
          <p:cNvSpPr/>
          <p:nvPr/>
        </p:nvSpPr>
        <p:spPr>
          <a:xfrm>
            <a:off x="19903095" y="3965038"/>
            <a:ext cx="2923082" cy="2652163"/>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t>MMS bank account (home currency)</a:t>
            </a:r>
          </a:p>
        </p:txBody>
      </p:sp>
      <p:sp>
        <p:nvSpPr>
          <p:cNvPr id="17" name="Arrow: Right 16">
            <a:extLst>
              <a:ext uri="{FF2B5EF4-FFF2-40B4-BE49-F238E27FC236}">
                <a16:creationId xmlns:a16="http://schemas.microsoft.com/office/drawing/2014/main" id="{BFF1BBF5-81DF-7C4B-AB39-10BB6CC800E8}"/>
              </a:ext>
            </a:extLst>
          </p:cNvPr>
          <p:cNvSpPr/>
          <p:nvPr/>
        </p:nvSpPr>
        <p:spPr>
          <a:xfrm>
            <a:off x="13544626" y="4363347"/>
            <a:ext cx="6212410" cy="6355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Connector: Elbow 17">
            <a:extLst>
              <a:ext uri="{FF2B5EF4-FFF2-40B4-BE49-F238E27FC236}">
                <a16:creationId xmlns:a16="http://schemas.microsoft.com/office/drawing/2014/main" id="{1FF35740-0378-B345-8220-49B6F5432C43}"/>
              </a:ext>
            </a:extLst>
          </p:cNvPr>
          <p:cNvCxnSpPr>
            <a:cxnSpLocks/>
            <a:stCxn id="12" idx="0"/>
            <a:endCxn id="8" idx="2"/>
          </p:cNvCxnSpPr>
          <p:nvPr/>
        </p:nvCxnSpPr>
        <p:spPr>
          <a:xfrm rot="5400000" flipH="1" flipV="1">
            <a:off x="10846726" y="9495472"/>
            <a:ext cx="709735" cy="20273"/>
          </a:xfrm>
          <a:prstGeom prst="bentConnector3">
            <a:avLst>
              <a:gd name="adj1" fmla="val 50000"/>
            </a:avLst>
          </a:prstGeom>
          <a:ln w="889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A048DAB3-9437-4030-D7F9-BD13DAED5EFA}"/>
              </a:ext>
            </a:extLst>
          </p:cNvPr>
          <p:cNvCxnSpPr>
            <a:cxnSpLocks/>
            <a:endCxn id="13" idx="2"/>
          </p:cNvCxnSpPr>
          <p:nvPr/>
        </p:nvCxnSpPr>
        <p:spPr>
          <a:xfrm rot="10800000">
            <a:off x="1123091" y="8688348"/>
            <a:ext cx="7755743" cy="2288103"/>
          </a:xfrm>
          <a:prstGeom prst="bentConnector2">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Arrow: Bent 19">
            <a:extLst>
              <a:ext uri="{FF2B5EF4-FFF2-40B4-BE49-F238E27FC236}">
                <a16:creationId xmlns:a16="http://schemas.microsoft.com/office/drawing/2014/main" id="{D9E5391D-5989-10B1-EB04-C96012830B5C}"/>
              </a:ext>
            </a:extLst>
          </p:cNvPr>
          <p:cNvSpPr/>
          <p:nvPr/>
        </p:nvSpPr>
        <p:spPr>
          <a:xfrm>
            <a:off x="974361" y="4998897"/>
            <a:ext cx="3195404" cy="2288103"/>
          </a:xfrm>
          <a:prstGeom prst="bentArrow">
            <a:avLst>
              <a:gd name="adj1" fmla="val 14518"/>
              <a:gd name="adj2" fmla="val 25000"/>
              <a:gd name="adj3" fmla="val 25000"/>
              <a:gd name="adj4" fmla="val 43750"/>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73186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6" grpId="0" animBg="1"/>
      <p:bldP spid="17"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9D23-6C43-BF78-0F31-573332AF5034}"/>
              </a:ext>
            </a:extLst>
          </p:cNvPr>
          <p:cNvSpPr>
            <a:spLocks noGrp="1"/>
          </p:cNvSpPr>
          <p:nvPr>
            <p:ph type="title"/>
          </p:nvPr>
        </p:nvSpPr>
        <p:spPr/>
        <p:txBody>
          <a:bodyPr/>
          <a:lstStyle/>
          <a:p>
            <a:r>
              <a:rPr lang="en-GB" dirty="0"/>
              <a:t>Characteristics</a:t>
            </a:r>
          </a:p>
        </p:txBody>
      </p:sp>
      <p:sp>
        <p:nvSpPr>
          <p:cNvPr id="3" name="Content Placeholder 2">
            <a:extLst>
              <a:ext uri="{FF2B5EF4-FFF2-40B4-BE49-F238E27FC236}">
                <a16:creationId xmlns:a16="http://schemas.microsoft.com/office/drawing/2014/main" id="{AC113DD0-0EF7-0511-36B3-81BFE5F38098}"/>
              </a:ext>
            </a:extLst>
          </p:cNvPr>
          <p:cNvSpPr>
            <a:spLocks noGrp="1"/>
          </p:cNvSpPr>
          <p:nvPr>
            <p:ph idx="1"/>
          </p:nvPr>
        </p:nvSpPr>
        <p:spPr/>
        <p:txBody>
          <a:bodyPr>
            <a:normAutofit fontScale="92500" lnSpcReduction="10000"/>
          </a:bodyPr>
          <a:lstStyle/>
          <a:p>
            <a:r>
              <a:rPr lang="en-GB" dirty="0">
                <a:solidFill>
                  <a:srgbClr val="005A83"/>
                </a:solidFill>
              </a:rPr>
              <a:t>The home central bank opens an International Payments account in its home currency.</a:t>
            </a:r>
          </a:p>
          <a:p>
            <a:pPr lvl="1"/>
            <a:r>
              <a:rPr lang="en-GB" dirty="0">
                <a:solidFill>
                  <a:srgbClr val="005A83"/>
                </a:solidFill>
              </a:rPr>
              <a:t>This account is used to settle payments to scheme participants.</a:t>
            </a:r>
          </a:p>
          <a:p>
            <a:r>
              <a:rPr lang="en-GB" dirty="0">
                <a:solidFill>
                  <a:srgbClr val="005A83"/>
                </a:solidFill>
              </a:rPr>
              <a:t>The home central bank opens an International Payments account in the diaspora currency/</a:t>
            </a:r>
            <a:r>
              <a:rPr lang="en-GB" dirty="0" err="1">
                <a:solidFill>
                  <a:srgbClr val="005A83"/>
                </a:solidFill>
              </a:rPr>
              <a:t>ies</a:t>
            </a:r>
            <a:r>
              <a:rPr lang="en-GB" dirty="0">
                <a:solidFill>
                  <a:srgbClr val="005A83"/>
                </a:solidFill>
              </a:rPr>
              <a:t>.</a:t>
            </a:r>
          </a:p>
          <a:p>
            <a:pPr lvl="1"/>
            <a:r>
              <a:rPr lang="en-GB" dirty="0">
                <a:solidFill>
                  <a:srgbClr val="005A83"/>
                </a:solidFill>
              </a:rPr>
              <a:t>This account is in fact opened at the central bank of the diaspora jurisdiction.</a:t>
            </a:r>
          </a:p>
          <a:p>
            <a:pPr lvl="1"/>
            <a:r>
              <a:rPr lang="en-GB" dirty="0">
                <a:solidFill>
                  <a:srgbClr val="005A83"/>
                </a:solidFill>
              </a:rPr>
              <a:t>It is used to deposit funds remitted in the diaspora currency.</a:t>
            </a:r>
          </a:p>
          <a:p>
            <a:r>
              <a:rPr lang="en-GB" dirty="0">
                <a:solidFill>
                  <a:srgbClr val="005A83"/>
                </a:solidFill>
              </a:rPr>
              <a:t>The PISP is registered in the diaspora jurisdiction and the home jurisdiction.</a:t>
            </a:r>
          </a:p>
          <a:p>
            <a:r>
              <a:rPr lang="en-GB" dirty="0">
                <a:solidFill>
                  <a:srgbClr val="005A83"/>
                </a:solidFill>
              </a:rPr>
              <a:t>Currency conversion is managed by the </a:t>
            </a:r>
            <a:r>
              <a:rPr lang="en-GB" dirty="0" err="1">
                <a:solidFill>
                  <a:srgbClr val="005A83"/>
                </a:solidFill>
              </a:rPr>
              <a:t>xenoDFSP</a:t>
            </a:r>
            <a:r>
              <a:rPr lang="en-GB" dirty="0">
                <a:solidFill>
                  <a:srgbClr val="005A83"/>
                </a:solidFill>
              </a:rPr>
              <a:t>.</a:t>
            </a:r>
          </a:p>
          <a:p>
            <a:pPr lvl="1"/>
            <a:r>
              <a:rPr lang="en-GB" dirty="0">
                <a:solidFill>
                  <a:srgbClr val="005A83"/>
                </a:solidFill>
              </a:rPr>
              <a:t>It sets the exchange rates</a:t>
            </a:r>
          </a:p>
          <a:p>
            <a:r>
              <a:rPr lang="en-GB" dirty="0">
                <a:solidFill>
                  <a:srgbClr val="005A83"/>
                </a:solidFill>
              </a:rPr>
              <a:t>Funds are transferred:</a:t>
            </a:r>
          </a:p>
          <a:p>
            <a:pPr lvl="1"/>
            <a:r>
              <a:rPr lang="en-GB" dirty="0">
                <a:solidFill>
                  <a:srgbClr val="005A83"/>
                </a:solidFill>
              </a:rPr>
              <a:t>From the sender’s account to the home central bank’s account in the diaspora currency.</a:t>
            </a:r>
          </a:p>
          <a:p>
            <a:pPr lvl="1"/>
            <a:r>
              <a:rPr lang="en-GB" dirty="0">
                <a:solidFill>
                  <a:srgbClr val="005A83"/>
                </a:solidFill>
              </a:rPr>
              <a:t>From the home central bank’s account to the receiver DFSP’s account in the home currency.</a:t>
            </a:r>
          </a:p>
          <a:p>
            <a:endParaRPr lang="en-GB" dirty="0"/>
          </a:p>
        </p:txBody>
      </p:sp>
      <p:sp>
        <p:nvSpPr>
          <p:cNvPr id="4" name="Slide Number Placeholder 3">
            <a:extLst>
              <a:ext uri="{FF2B5EF4-FFF2-40B4-BE49-F238E27FC236}">
                <a16:creationId xmlns:a16="http://schemas.microsoft.com/office/drawing/2014/main" id="{2BF2D0E5-1449-3CF8-0C56-36D1A9948A1B}"/>
              </a:ext>
            </a:extLst>
          </p:cNvPr>
          <p:cNvSpPr>
            <a:spLocks noGrp="1"/>
          </p:cNvSpPr>
          <p:nvPr>
            <p:ph type="sldNum" sz="quarter" idx="12"/>
          </p:nvPr>
        </p:nvSpPr>
        <p:spPr/>
        <p:txBody>
          <a:bodyPr/>
          <a:lstStyle/>
          <a:p>
            <a:fld id="{20AF9D7A-5BEE-9245-944A-197F51D542D9}" type="slidenum">
              <a:rPr lang="en-US" smtClean="0"/>
              <a:t>27</a:t>
            </a:fld>
            <a:endParaRPr lang="en-US"/>
          </a:p>
        </p:txBody>
      </p:sp>
    </p:spTree>
    <p:extLst>
      <p:ext uri="{BB962C8B-B14F-4D97-AF65-F5344CB8AC3E}">
        <p14:creationId xmlns:p14="http://schemas.microsoft.com/office/powerpoint/2010/main" val="2122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3F5BB-5DEF-1CC7-EFA5-82815F018FC6}"/>
              </a:ext>
            </a:extLst>
          </p:cNvPr>
          <p:cNvSpPr>
            <a:spLocks noGrp="1"/>
          </p:cNvSpPr>
          <p:nvPr>
            <p:ph type="title"/>
          </p:nvPr>
        </p:nvSpPr>
        <p:spPr/>
        <p:txBody>
          <a:bodyPr/>
          <a:lstStyle/>
          <a:p>
            <a:r>
              <a:rPr lang="en-GB" dirty="0"/>
              <a:t>Any questions?</a:t>
            </a:r>
          </a:p>
        </p:txBody>
      </p:sp>
      <p:sp>
        <p:nvSpPr>
          <p:cNvPr id="3" name="Text Placeholder 2">
            <a:extLst>
              <a:ext uri="{FF2B5EF4-FFF2-40B4-BE49-F238E27FC236}">
                <a16:creationId xmlns:a16="http://schemas.microsoft.com/office/drawing/2014/main" id="{1EF26118-FDBF-DF85-6227-72E5DFB01695}"/>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0CA36509-B9D9-7438-5631-F3F851D73A27}"/>
              </a:ext>
            </a:extLst>
          </p:cNvPr>
          <p:cNvSpPr>
            <a:spLocks noGrp="1"/>
          </p:cNvSpPr>
          <p:nvPr>
            <p:ph type="sldNum" sz="quarter" idx="12"/>
          </p:nvPr>
        </p:nvSpPr>
        <p:spPr/>
        <p:txBody>
          <a:bodyPr/>
          <a:lstStyle/>
          <a:p>
            <a:fld id="{20AF9D7A-5BEE-9245-944A-197F51D542D9}" type="slidenum">
              <a:rPr lang="en-US" smtClean="0"/>
              <a:t>28</a:t>
            </a:fld>
            <a:endParaRPr lang="en-US"/>
          </a:p>
        </p:txBody>
      </p:sp>
    </p:spTree>
    <p:extLst>
      <p:ext uri="{BB962C8B-B14F-4D97-AF65-F5344CB8AC3E}">
        <p14:creationId xmlns:p14="http://schemas.microsoft.com/office/powerpoint/2010/main" val="2063244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A28EA-FA95-6BE7-EB15-07F90E17C7A8}"/>
              </a:ext>
            </a:extLst>
          </p:cNvPr>
          <p:cNvSpPr>
            <a:spLocks noGrp="1"/>
          </p:cNvSpPr>
          <p:nvPr>
            <p:ph type="title"/>
          </p:nvPr>
        </p:nvSpPr>
        <p:spPr/>
        <p:txBody>
          <a:bodyPr/>
          <a:lstStyle/>
          <a:p>
            <a:r>
              <a:rPr lang="en-GB" dirty="0"/>
              <a:t>Cross-border payments today</a:t>
            </a:r>
          </a:p>
        </p:txBody>
      </p:sp>
      <p:sp>
        <p:nvSpPr>
          <p:cNvPr id="3" name="Content Placeholder 2">
            <a:extLst>
              <a:ext uri="{FF2B5EF4-FFF2-40B4-BE49-F238E27FC236}">
                <a16:creationId xmlns:a16="http://schemas.microsoft.com/office/drawing/2014/main" id="{E23C1454-BCCC-0CE1-AF68-67CDF192C85E}"/>
              </a:ext>
            </a:extLst>
          </p:cNvPr>
          <p:cNvSpPr>
            <a:spLocks noGrp="1"/>
          </p:cNvSpPr>
          <p:nvPr>
            <p:ph idx="1"/>
          </p:nvPr>
        </p:nvSpPr>
        <p:spPr/>
        <p:txBody>
          <a:bodyPr/>
          <a:lstStyle/>
          <a:p>
            <a:r>
              <a:rPr lang="en-GB" dirty="0">
                <a:solidFill>
                  <a:srgbClr val="005A83"/>
                </a:solidFill>
              </a:rPr>
              <a:t>A recent report suggests that approximately 14% of cross-border payments incur a remediation charge.</a:t>
            </a:r>
          </a:p>
          <a:p>
            <a:r>
              <a:rPr lang="en-GB" dirty="0">
                <a:solidFill>
                  <a:srgbClr val="005A83"/>
                </a:solidFill>
              </a:rPr>
              <a:t>The average cost of remediation for a payment is $12.</a:t>
            </a:r>
          </a:p>
          <a:p>
            <a:r>
              <a:rPr lang="en-GB" dirty="0">
                <a:solidFill>
                  <a:srgbClr val="005A83"/>
                </a:solidFill>
              </a:rPr>
              <a:t>Averaged over all payments, that gives a cost of remediation per payment of $1.68.</a:t>
            </a:r>
          </a:p>
          <a:p>
            <a:r>
              <a:rPr lang="en-GB" dirty="0">
                <a:solidFill>
                  <a:srgbClr val="005A83"/>
                </a:solidFill>
              </a:rPr>
              <a:t>The FSB/G20 target cost for remittances by 2027 is 3%.</a:t>
            </a:r>
          </a:p>
          <a:p>
            <a:r>
              <a:rPr lang="en-GB" dirty="0">
                <a:solidFill>
                  <a:srgbClr val="005A83"/>
                </a:solidFill>
              </a:rPr>
              <a:t>At that rate, any payment of less than $56 would be unprofitable.</a:t>
            </a:r>
          </a:p>
          <a:p>
            <a:pPr lvl="1"/>
            <a:r>
              <a:rPr lang="en-GB" dirty="0">
                <a:solidFill>
                  <a:srgbClr val="005A83"/>
                </a:solidFill>
              </a:rPr>
              <a:t>… and that assumes that the cost of remediation is the only cost associated with a cross-border payment.</a:t>
            </a:r>
          </a:p>
        </p:txBody>
      </p:sp>
      <p:sp>
        <p:nvSpPr>
          <p:cNvPr id="4" name="Slide Number Placeholder 3">
            <a:extLst>
              <a:ext uri="{FF2B5EF4-FFF2-40B4-BE49-F238E27FC236}">
                <a16:creationId xmlns:a16="http://schemas.microsoft.com/office/drawing/2014/main" id="{4B6E1D9E-C58F-B910-6A68-7227ED2261D5}"/>
              </a:ext>
            </a:extLst>
          </p:cNvPr>
          <p:cNvSpPr>
            <a:spLocks noGrp="1"/>
          </p:cNvSpPr>
          <p:nvPr>
            <p:ph type="sldNum" sz="quarter" idx="12"/>
          </p:nvPr>
        </p:nvSpPr>
        <p:spPr/>
        <p:txBody>
          <a:bodyPr/>
          <a:lstStyle/>
          <a:p>
            <a:fld id="{20AF9D7A-5BEE-9245-944A-197F51D542D9}" type="slidenum">
              <a:rPr lang="en-US" smtClean="0"/>
              <a:t>3</a:t>
            </a:fld>
            <a:endParaRPr lang="en-US"/>
          </a:p>
        </p:txBody>
      </p:sp>
    </p:spTree>
    <p:extLst>
      <p:ext uri="{BB962C8B-B14F-4D97-AF65-F5344CB8AC3E}">
        <p14:creationId xmlns:p14="http://schemas.microsoft.com/office/powerpoint/2010/main" val="73079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D6D25-8C7C-41AB-BB07-F2F4CE73350B}"/>
              </a:ext>
            </a:extLst>
          </p:cNvPr>
          <p:cNvSpPr>
            <a:spLocks noGrp="1"/>
          </p:cNvSpPr>
          <p:nvPr>
            <p:ph type="title"/>
          </p:nvPr>
        </p:nvSpPr>
        <p:spPr/>
        <p:txBody>
          <a:bodyPr/>
          <a:lstStyle/>
          <a:p>
            <a:r>
              <a:rPr lang="en-GB" dirty="0"/>
              <a:t>Remittance costs in sub-Saharan Africa</a:t>
            </a:r>
          </a:p>
        </p:txBody>
      </p:sp>
      <p:sp>
        <p:nvSpPr>
          <p:cNvPr id="3" name="Content Placeholder 2">
            <a:extLst>
              <a:ext uri="{FF2B5EF4-FFF2-40B4-BE49-F238E27FC236}">
                <a16:creationId xmlns:a16="http://schemas.microsoft.com/office/drawing/2014/main" id="{17667D21-77E3-817B-87D4-8344BAD2C491}"/>
              </a:ext>
            </a:extLst>
          </p:cNvPr>
          <p:cNvSpPr>
            <a:spLocks noGrp="1"/>
          </p:cNvSpPr>
          <p:nvPr>
            <p:ph idx="1"/>
          </p:nvPr>
        </p:nvSpPr>
        <p:spPr/>
        <p:txBody>
          <a:bodyPr/>
          <a:lstStyle/>
          <a:p>
            <a:r>
              <a:rPr lang="en-GB" dirty="0">
                <a:solidFill>
                  <a:srgbClr val="005A83"/>
                </a:solidFill>
              </a:rPr>
              <a:t>Average remittance costs in sub-Saharan Africa are 7.9%*</a:t>
            </a:r>
          </a:p>
          <a:p>
            <a:pPr lvl="1"/>
            <a:r>
              <a:rPr lang="en-GB" dirty="0">
                <a:solidFill>
                  <a:srgbClr val="005A83"/>
                </a:solidFill>
              </a:rPr>
              <a:t>This compares with a global average of 6.45%</a:t>
            </a:r>
          </a:p>
          <a:p>
            <a:pPr lvl="1"/>
            <a:r>
              <a:rPr lang="en-GB" dirty="0">
                <a:solidFill>
                  <a:srgbClr val="005A83"/>
                </a:solidFill>
              </a:rPr>
              <a:t>Where funds are delivered in cash, this rises to 9.03%</a:t>
            </a:r>
          </a:p>
          <a:p>
            <a:pPr lvl="1"/>
            <a:r>
              <a:rPr lang="en-GB" dirty="0">
                <a:solidFill>
                  <a:srgbClr val="005A83"/>
                </a:solidFill>
              </a:rPr>
              <a:t>The champion corridor is Tanzania to Uganda, where average costs are 33%</a:t>
            </a:r>
          </a:p>
          <a:p>
            <a:r>
              <a:rPr lang="en-GB" dirty="0">
                <a:solidFill>
                  <a:srgbClr val="005A83"/>
                </a:solidFill>
              </a:rPr>
              <a:t>The problem is not with remittances from advanced economies, but with remittances between emerging economies.</a:t>
            </a:r>
          </a:p>
          <a:p>
            <a:r>
              <a:rPr lang="en-GB" dirty="0">
                <a:solidFill>
                  <a:srgbClr val="005A83"/>
                </a:solidFill>
              </a:rPr>
              <a:t>Digitising payments could save 2.5% of the cost of an international payment.</a:t>
            </a:r>
          </a:p>
        </p:txBody>
      </p:sp>
      <p:sp>
        <p:nvSpPr>
          <p:cNvPr id="4" name="Slide Number Placeholder 3">
            <a:extLst>
              <a:ext uri="{FF2B5EF4-FFF2-40B4-BE49-F238E27FC236}">
                <a16:creationId xmlns:a16="http://schemas.microsoft.com/office/drawing/2014/main" id="{CA38CB95-0E07-8604-AAFA-122CF9F8F86A}"/>
              </a:ext>
            </a:extLst>
          </p:cNvPr>
          <p:cNvSpPr>
            <a:spLocks noGrp="1"/>
          </p:cNvSpPr>
          <p:nvPr>
            <p:ph type="sldNum" sz="quarter" idx="12"/>
          </p:nvPr>
        </p:nvSpPr>
        <p:spPr/>
        <p:txBody>
          <a:bodyPr/>
          <a:lstStyle/>
          <a:p>
            <a:fld id="{20AF9D7A-5BEE-9245-944A-197F51D542D9}" type="slidenum">
              <a:rPr lang="en-US" smtClean="0"/>
              <a:t>4</a:t>
            </a:fld>
            <a:endParaRPr lang="en-US"/>
          </a:p>
        </p:txBody>
      </p:sp>
      <p:sp>
        <p:nvSpPr>
          <p:cNvPr id="5" name="TextBox 4">
            <a:extLst>
              <a:ext uri="{FF2B5EF4-FFF2-40B4-BE49-F238E27FC236}">
                <a16:creationId xmlns:a16="http://schemas.microsoft.com/office/drawing/2014/main" id="{63D8C1B9-303C-B287-9D85-F47ACB058FF8}"/>
              </a:ext>
            </a:extLst>
          </p:cNvPr>
          <p:cNvSpPr txBox="1"/>
          <p:nvPr/>
        </p:nvSpPr>
        <p:spPr>
          <a:xfrm>
            <a:off x="867905" y="12569125"/>
            <a:ext cx="11325682" cy="523220"/>
          </a:xfrm>
          <a:prstGeom prst="rect">
            <a:avLst/>
          </a:prstGeom>
          <a:noFill/>
        </p:spPr>
        <p:txBody>
          <a:bodyPr wrap="square" rtlCol="0">
            <a:spAutoFit/>
          </a:bodyPr>
          <a:lstStyle/>
          <a:p>
            <a:r>
              <a:rPr lang="en-GB" sz="2400" dirty="0">
                <a:solidFill>
                  <a:srgbClr val="005A83"/>
                </a:solidFill>
              </a:rPr>
              <a:t>* </a:t>
            </a:r>
            <a:r>
              <a:rPr lang="en-GB" sz="2800" dirty="0">
                <a:solidFill>
                  <a:srgbClr val="005A83"/>
                </a:solidFill>
              </a:rPr>
              <a:t>World Bank Remittance Prices Worldwide Quarterly, Dec. 2023</a:t>
            </a:r>
          </a:p>
        </p:txBody>
      </p:sp>
    </p:spTree>
    <p:extLst>
      <p:ext uri="{BB962C8B-B14F-4D97-AF65-F5344CB8AC3E}">
        <p14:creationId xmlns:p14="http://schemas.microsoft.com/office/powerpoint/2010/main" val="363422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76C5-4F89-484C-80BA-39559D4220B4}"/>
              </a:ext>
            </a:extLst>
          </p:cNvPr>
          <p:cNvSpPr>
            <a:spLocks noGrp="1"/>
          </p:cNvSpPr>
          <p:nvPr>
            <p:ph type="title"/>
          </p:nvPr>
        </p:nvSpPr>
        <p:spPr/>
        <p:txBody>
          <a:bodyPr/>
          <a:lstStyle/>
          <a:p>
            <a:r>
              <a:rPr lang="en-US" dirty="0"/>
              <a:t>Our objective</a:t>
            </a:r>
          </a:p>
        </p:txBody>
      </p:sp>
      <p:sp>
        <p:nvSpPr>
          <p:cNvPr id="3" name="Content Placeholder 2">
            <a:extLst>
              <a:ext uri="{FF2B5EF4-FFF2-40B4-BE49-F238E27FC236}">
                <a16:creationId xmlns:a16="http://schemas.microsoft.com/office/drawing/2014/main" id="{91A9C230-3792-48EC-A9D5-48CC4D925B12}"/>
              </a:ext>
            </a:extLst>
          </p:cNvPr>
          <p:cNvSpPr>
            <a:spLocks noGrp="1"/>
          </p:cNvSpPr>
          <p:nvPr>
            <p:ph idx="1"/>
          </p:nvPr>
        </p:nvSpPr>
        <p:spPr/>
        <p:txBody>
          <a:bodyPr/>
          <a:lstStyle/>
          <a:p>
            <a:r>
              <a:rPr lang="en-US" dirty="0">
                <a:solidFill>
                  <a:srgbClr val="005A83"/>
                </a:solidFill>
              </a:rPr>
              <a:t>Focus on diaspora personal remittances.</a:t>
            </a:r>
          </a:p>
          <a:p>
            <a:r>
              <a:rPr lang="en-US" dirty="0">
                <a:solidFill>
                  <a:srgbClr val="005A83"/>
                </a:solidFill>
              </a:rPr>
              <a:t>Immediately credit payee DFSPs in their home currency.</a:t>
            </a:r>
          </a:p>
          <a:p>
            <a:r>
              <a:rPr lang="en-US" dirty="0">
                <a:solidFill>
                  <a:srgbClr val="005A83"/>
                </a:solidFill>
              </a:rPr>
              <a:t>Be the most economical choice for users.</a:t>
            </a:r>
          </a:p>
          <a:p>
            <a:r>
              <a:rPr lang="en-US" dirty="0">
                <a:solidFill>
                  <a:srgbClr val="005A83"/>
                </a:solidFill>
              </a:rPr>
              <a:t>Comply with all relevant requirements.</a:t>
            </a:r>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p:txBody>
          <a:bodyPr/>
          <a:lstStyle/>
          <a:p>
            <a:fld id="{20AF9D7A-5BEE-9245-944A-197F51D542D9}" type="slidenum">
              <a:rPr lang="en-US" smtClean="0"/>
              <a:t>5</a:t>
            </a:fld>
            <a:endParaRPr lang="en-US"/>
          </a:p>
        </p:txBody>
      </p:sp>
    </p:spTree>
    <p:extLst>
      <p:ext uri="{BB962C8B-B14F-4D97-AF65-F5344CB8AC3E}">
        <p14:creationId xmlns:p14="http://schemas.microsoft.com/office/powerpoint/2010/main" val="218386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8F374-CA0D-B908-BD63-53B82CEFB751}"/>
              </a:ext>
            </a:extLst>
          </p:cNvPr>
          <p:cNvSpPr>
            <a:spLocks noGrp="1"/>
          </p:cNvSpPr>
          <p:nvPr>
            <p:ph type="title"/>
          </p:nvPr>
        </p:nvSpPr>
        <p:spPr/>
        <p:txBody>
          <a:bodyPr/>
          <a:lstStyle/>
          <a:p>
            <a:r>
              <a:rPr lang="en-GB" dirty="0"/>
              <a:t>Interactions between schemes</a:t>
            </a:r>
          </a:p>
        </p:txBody>
      </p:sp>
      <p:sp>
        <p:nvSpPr>
          <p:cNvPr id="3" name="Text Placeholder 2">
            <a:extLst>
              <a:ext uri="{FF2B5EF4-FFF2-40B4-BE49-F238E27FC236}">
                <a16:creationId xmlns:a16="http://schemas.microsoft.com/office/drawing/2014/main" id="{0D7149E2-2EBA-85AB-A6B6-ADF293014A22}"/>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5C22393A-A208-B043-6BD6-91B515AD2CBD}"/>
              </a:ext>
            </a:extLst>
          </p:cNvPr>
          <p:cNvSpPr>
            <a:spLocks noGrp="1"/>
          </p:cNvSpPr>
          <p:nvPr>
            <p:ph type="sldNum" sz="quarter" idx="12"/>
          </p:nvPr>
        </p:nvSpPr>
        <p:spPr/>
        <p:txBody>
          <a:bodyPr/>
          <a:lstStyle/>
          <a:p>
            <a:fld id="{20AF9D7A-5BEE-9245-944A-197F51D542D9}" type="slidenum">
              <a:rPr lang="en-US" smtClean="0"/>
              <a:t>6</a:t>
            </a:fld>
            <a:endParaRPr lang="en-US"/>
          </a:p>
        </p:txBody>
      </p:sp>
    </p:spTree>
    <p:extLst>
      <p:ext uri="{BB962C8B-B14F-4D97-AF65-F5344CB8AC3E}">
        <p14:creationId xmlns:p14="http://schemas.microsoft.com/office/powerpoint/2010/main" val="2365674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CFED-4D1C-631C-AA0E-51A0F61E9263}"/>
              </a:ext>
            </a:extLst>
          </p:cNvPr>
          <p:cNvSpPr>
            <a:spLocks noGrp="1"/>
          </p:cNvSpPr>
          <p:nvPr>
            <p:ph type="title"/>
          </p:nvPr>
        </p:nvSpPr>
        <p:spPr/>
        <p:txBody>
          <a:bodyPr/>
          <a:lstStyle/>
          <a:p>
            <a:r>
              <a:rPr lang="en-GB" dirty="0"/>
              <a:t>How to do things with words</a:t>
            </a:r>
          </a:p>
        </p:txBody>
      </p:sp>
      <p:sp>
        <p:nvSpPr>
          <p:cNvPr id="3" name="Content Placeholder 2">
            <a:extLst>
              <a:ext uri="{FF2B5EF4-FFF2-40B4-BE49-F238E27FC236}">
                <a16:creationId xmlns:a16="http://schemas.microsoft.com/office/drawing/2014/main" id="{61A70451-2B25-7DCD-1039-D1AE42F23061}"/>
              </a:ext>
            </a:extLst>
          </p:cNvPr>
          <p:cNvSpPr>
            <a:spLocks noGrp="1"/>
          </p:cNvSpPr>
          <p:nvPr>
            <p:ph idx="1"/>
          </p:nvPr>
        </p:nvSpPr>
        <p:spPr>
          <a:xfrm>
            <a:off x="12193587" y="2259295"/>
            <a:ext cx="11626552" cy="10208932"/>
          </a:xfrm>
        </p:spPr>
        <p:txBody>
          <a:bodyPr/>
          <a:lstStyle/>
          <a:p>
            <a:r>
              <a:rPr lang="en-GB" dirty="0"/>
              <a:t>Some forms of language, in some contexts, are </a:t>
            </a:r>
            <a:r>
              <a:rPr lang="en-GB" i="1" dirty="0"/>
              <a:t>performative</a:t>
            </a:r>
            <a:r>
              <a:rPr lang="en-GB" dirty="0"/>
              <a:t>.</a:t>
            </a:r>
          </a:p>
          <a:p>
            <a:r>
              <a:rPr lang="en-GB" dirty="0"/>
              <a:t>There are contexts in which messages make things happen.</a:t>
            </a:r>
          </a:p>
          <a:p>
            <a:r>
              <a:rPr lang="en-GB" dirty="0"/>
              <a:t>To use those words properly means:</a:t>
            </a:r>
          </a:p>
          <a:p>
            <a:pPr lvl="1"/>
            <a:r>
              <a:rPr lang="en-GB" dirty="0"/>
              <a:t>To intend the promise that the words imply</a:t>
            </a:r>
          </a:p>
          <a:p>
            <a:pPr lvl="1"/>
            <a:r>
              <a:rPr lang="en-GB" dirty="0"/>
              <a:t>To commit to making good on what you’re promising.</a:t>
            </a:r>
          </a:p>
          <a:p>
            <a:r>
              <a:rPr lang="en-GB" dirty="0"/>
              <a:t>An IIPS is one of those contexts</a:t>
            </a:r>
          </a:p>
        </p:txBody>
      </p:sp>
      <p:sp>
        <p:nvSpPr>
          <p:cNvPr id="4" name="Slide Number Placeholder 3">
            <a:extLst>
              <a:ext uri="{FF2B5EF4-FFF2-40B4-BE49-F238E27FC236}">
                <a16:creationId xmlns:a16="http://schemas.microsoft.com/office/drawing/2014/main" id="{927D386F-4FC3-5573-F5FE-EE925C9EC4B9}"/>
              </a:ext>
            </a:extLst>
          </p:cNvPr>
          <p:cNvSpPr>
            <a:spLocks noGrp="1"/>
          </p:cNvSpPr>
          <p:nvPr>
            <p:ph type="sldNum" sz="quarter" idx="12"/>
          </p:nvPr>
        </p:nvSpPr>
        <p:spPr/>
        <p:txBody>
          <a:bodyPr/>
          <a:lstStyle/>
          <a:p>
            <a:fld id="{20AF9D7A-5BEE-9245-944A-197F51D542D9}" type="slidenum">
              <a:rPr lang="en-US" smtClean="0"/>
              <a:t>7</a:t>
            </a:fld>
            <a:endParaRPr lang="en-US"/>
          </a:p>
        </p:txBody>
      </p:sp>
      <p:pic>
        <p:nvPicPr>
          <p:cNvPr id="6" name="Picture 5">
            <a:extLst>
              <a:ext uri="{FF2B5EF4-FFF2-40B4-BE49-F238E27FC236}">
                <a16:creationId xmlns:a16="http://schemas.microsoft.com/office/drawing/2014/main" id="{0B7F9A10-CA8E-0ED2-01B3-8231443FF83F}"/>
              </a:ext>
            </a:extLst>
          </p:cNvPr>
          <p:cNvPicPr>
            <a:picLocks noChangeAspect="1"/>
          </p:cNvPicPr>
          <p:nvPr/>
        </p:nvPicPr>
        <p:blipFill>
          <a:blip r:embed="rId2"/>
          <a:stretch>
            <a:fillRect/>
          </a:stretch>
        </p:blipFill>
        <p:spPr>
          <a:xfrm>
            <a:off x="567032" y="2805111"/>
            <a:ext cx="11122671" cy="9907589"/>
          </a:xfrm>
          <a:prstGeom prst="rect">
            <a:avLst/>
          </a:prstGeom>
        </p:spPr>
      </p:pic>
    </p:spTree>
    <p:extLst>
      <p:ext uri="{BB962C8B-B14F-4D97-AF65-F5344CB8AC3E}">
        <p14:creationId xmlns:p14="http://schemas.microsoft.com/office/powerpoint/2010/main" val="186075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8C28-33E2-FDF0-CA78-BFD5D3EC4B9A}"/>
              </a:ext>
            </a:extLst>
          </p:cNvPr>
          <p:cNvSpPr>
            <a:spLocks noGrp="1"/>
          </p:cNvSpPr>
          <p:nvPr>
            <p:ph type="title"/>
          </p:nvPr>
        </p:nvSpPr>
        <p:spPr/>
        <p:txBody>
          <a:bodyPr/>
          <a:lstStyle/>
          <a:p>
            <a:r>
              <a:rPr lang="en-GB" dirty="0"/>
              <a:t>What’s the problem?</a:t>
            </a:r>
          </a:p>
        </p:txBody>
      </p:sp>
      <p:sp>
        <p:nvSpPr>
          <p:cNvPr id="3" name="Content Placeholder 2">
            <a:extLst>
              <a:ext uri="{FF2B5EF4-FFF2-40B4-BE49-F238E27FC236}">
                <a16:creationId xmlns:a16="http://schemas.microsoft.com/office/drawing/2014/main" id="{A083D70D-0082-F728-EF2F-D312E4D52FF2}"/>
              </a:ext>
            </a:extLst>
          </p:cNvPr>
          <p:cNvSpPr>
            <a:spLocks noGrp="1"/>
          </p:cNvSpPr>
          <p:nvPr>
            <p:ph idx="1"/>
          </p:nvPr>
        </p:nvSpPr>
        <p:spPr/>
        <p:txBody>
          <a:bodyPr>
            <a:normAutofit fontScale="92500"/>
          </a:bodyPr>
          <a:lstStyle/>
          <a:p>
            <a:r>
              <a:rPr lang="en-GB" sz="7200" dirty="0">
                <a:solidFill>
                  <a:srgbClr val="005A83"/>
                </a:solidFill>
              </a:rPr>
              <a:t>An IIPS is “simple” to implement, because participants all agree to follow the same rules for payments…</a:t>
            </a:r>
          </a:p>
          <a:p>
            <a:pPr lvl="1"/>
            <a:r>
              <a:rPr lang="en-GB" sz="6400" dirty="0">
                <a:solidFill>
                  <a:srgbClr val="005A83"/>
                </a:solidFill>
              </a:rPr>
              <a:t>… provided that the regulatory constraints on participants are respected.</a:t>
            </a:r>
          </a:p>
          <a:p>
            <a:r>
              <a:rPr lang="en-GB" sz="7200" dirty="0">
                <a:solidFill>
                  <a:srgbClr val="005A83"/>
                </a:solidFill>
              </a:rPr>
              <a:t>Typically, the regulators of the participants and the IIPS are the same.</a:t>
            </a:r>
          </a:p>
          <a:p>
            <a:r>
              <a:rPr lang="en-GB" sz="7200" dirty="0">
                <a:solidFill>
                  <a:srgbClr val="005A83"/>
                </a:solidFill>
              </a:rPr>
              <a:t>Why can’t inter-switch communications work in that way?</a:t>
            </a:r>
          </a:p>
          <a:p>
            <a:r>
              <a:rPr lang="en-GB" sz="7200" dirty="0">
                <a:solidFill>
                  <a:srgbClr val="005A83"/>
                </a:solidFill>
              </a:rPr>
              <a:t>Cross-border payments </a:t>
            </a:r>
            <a:r>
              <a:rPr lang="en-GB" sz="7200" i="1" dirty="0">
                <a:solidFill>
                  <a:srgbClr val="005A83"/>
                </a:solidFill>
              </a:rPr>
              <a:t>may</a:t>
            </a:r>
            <a:r>
              <a:rPr lang="en-GB" sz="7200" dirty="0">
                <a:solidFill>
                  <a:srgbClr val="005A83"/>
                </a:solidFill>
              </a:rPr>
              <a:t> be simple in that way…</a:t>
            </a:r>
          </a:p>
          <a:p>
            <a:r>
              <a:rPr lang="en-GB" sz="7200" dirty="0">
                <a:solidFill>
                  <a:srgbClr val="005A83"/>
                </a:solidFill>
              </a:rPr>
              <a:t>… but the regulators of the schemes will probably not be the same.</a:t>
            </a:r>
            <a:endParaRPr lang="en-GB" sz="6600" dirty="0">
              <a:solidFill>
                <a:srgbClr val="005A83"/>
              </a:solidFill>
            </a:endParaRPr>
          </a:p>
        </p:txBody>
      </p:sp>
      <p:sp>
        <p:nvSpPr>
          <p:cNvPr id="4" name="Slide Number Placeholder 3">
            <a:extLst>
              <a:ext uri="{FF2B5EF4-FFF2-40B4-BE49-F238E27FC236}">
                <a16:creationId xmlns:a16="http://schemas.microsoft.com/office/drawing/2014/main" id="{3FEB6170-D29C-500C-5DDC-B8E4F21E6456}"/>
              </a:ext>
            </a:extLst>
          </p:cNvPr>
          <p:cNvSpPr>
            <a:spLocks noGrp="1"/>
          </p:cNvSpPr>
          <p:nvPr>
            <p:ph type="sldNum" sz="quarter" idx="12"/>
          </p:nvPr>
        </p:nvSpPr>
        <p:spPr/>
        <p:txBody>
          <a:bodyPr/>
          <a:lstStyle/>
          <a:p>
            <a:fld id="{20AF9D7A-5BEE-9245-944A-197F51D542D9}" type="slidenum">
              <a:rPr lang="en-US" smtClean="0"/>
              <a:t>8</a:t>
            </a:fld>
            <a:endParaRPr lang="en-US"/>
          </a:p>
        </p:txBody>
      </p:sp>
    </p:spTree>
    <p:extLst>
      <p:ext uri="{BB962C8B-B14F-4D97-AF65-F5344CB8AC3E}">
        <p14:creationId xmlns:p14="http://schemas.microsoft.com/office/powerpoint/2010/main" val="164640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5BB6-F943-91F5-C31A-18D9F1B5E47B}"/>
              </a:ext>
            </a:extLst>
          </p:cNvPr>
          <p:cNvSpPr>
            <a:spLocks noGrp="1"/>
          </p:cNvSpPr>
          <p:nvPr>
            <p:ph type="title"/>
          </p:nvPr>
        </p:nvSpPr>
        <p:spPr/>
        <p:txBody>
          <a:bodyPr>
            <a:normAutofit/>
          </a:bodyPr>
          <a:lstStyle/>
          <a:p>
            <a:r>
              <a:rPr lang="en-GB" dirty="0"/>
              <a:t>Mojaloop and non-Mojaloop schemes</a:t>
            </a:r>
          </a:p>
        </p:txBody>
      </p:sp>
      <p:sp>
        <p:nvSpPr>
          <p:cNvPr id="3" name="Content Placeholder 2">
            <a:extLst>
              <a:ext uri="{FF2B5EF4-FFF2-40B4-BE49-F238E27FC236}">
                <a16:creationId xmlns:a16="http://schemas.microsoft.com/office/drawing/2014/main" id="{FD12CAD7-DF95-D78B-0BE8-BA5B93D633E1}"/>
              </a:ext>
            </a:extLst>
          </p:cNvPr>
          <p:cNvSpPr>
            <a:spLocks noGrp="1"/>
          </p:cNvSpPr>
          <p:nvPr>
            <p:ph idx="1"/>
          </p:nvPr>
        </p:nvSpPr>
        <p:spPr/>
        <p:txBody>
          <a:bodyPr/>
          <a:lstStyle/>
          <a:p>
            <a:r>
              <a:rPr lang="en-GB" dirty="0">
                <a:solidFill>
                  <a:srgbClr val="005A83"/>
                </a:solidFill>
              </a:rPr>
              <a:t>To be clear: this interaction can’t be solved at the plumbing level.</a:t>
            </a:r>
          </a:p>
          <a:p>
            <a:r>
              <a:rPr lang="en-GB" dirty="0">
                <a:solidFill>
                  <a:srgbClr val="005A83"/>
                </a:solidFill>
              </a:rPr>
              <a:t>We need to think about:</a:t>
            </a:r>
          </a:p>
          <a:p>
            <a:pPr lvl="1"/>
            <a:r>
              <a:rPr lang="en-GB" dirty="0">
                <a:solidFill>
                  <a:srgbClr val="005A83"/>
                </a:solidFill>
              </a:rPr>
              <a:t>Why we do things in a particular way.</a:t>
            </a:r>
          </a:p>
          <a:p>
            <a:pPr lvl="1"/>
            <a:r>
              <a:rPr lang="en-GB" dirty="0">
                <a:solidFill>
                  <a:srgbClr val="005A83"/>
                </a:solidFill>
              </a:rPr>
              <a:t>What other ways of doing the same thing there might be.</a:t>
            </a:r>
          </a:p>
          <a:p>
            <a:pPr lvl="1"/>
            <a:r>
              <a:rPr lang="en-GB" dirty="0">
                <a:solidFill>
                  <a:srgbClr val="005A83"/>
                </a:solidFill>
              </a:rPr>
              <a:t>How to decide whether two schemes are doing the same thing in different ways or whether they’re doing different things.</a:t>
            </a:r>
          </a:p>
          <a:p>
            <a:pPr lvl="1"/>
            <a:endParaRPr lang="en-GB" dirty="0"/>
          </a:p>
        </p:txBody>
      </p:sp>
      <p:sp>
        <p:nvSpPr>
          <p:cNvPr id="4" name="Slide Number Placeholder 3">
            <a:extLst>
              <a:ext uri="{FF2B5EF4-FFF2-40B4-BE49-F238E27FC236}">
                <a16:creationId xmlns:a16="http://schemas.microsoft.com/office/drawing/2014/main" id="{020AD50F-B8EF-21A8-5017-D1483A4A05EF}"/>
              </a:ext>
            </a:extLst>
          </p:cNvPr>
          <p:cNvSpPr>
            <a:spLocks noGrp="1"/>
          </p:cNvSpPr>
          <p:nvPr>
            <p:ph type="sldNum" sz="quarter" idx="12"/>
          </p:nvPr>
        </p:nvSpPr>
        <p:spPr/>
        <p:txBody>
          <a:bodyPr/>
          <a:lstStyle/>
          <a:p>
            <a:fld id="{20AF9D7A-5BEE-9245-944A-197F51D542D9}" type="slidenum">
              <a:rPr lang="en-US" smtClean="0"/>
              <a:t>9</a:t>
            </a:fld>
            <a:endParaRPr lang="en-US"/>
          </a:p>
        </p:txBody>
      </p:sp>
    </p:spTree>
    <p:extLst>
      <p:ext uri="{BB962C8B-B14F-4D97-AF65-F5344CB8AC3E}">
        <p14:creationId xmlns:p14="http://schemas.microsoft.com/office/powerpoint/2010/main" val="51769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ified Mojaloop Template" id="{33F1393A-48C3-431A-A52E-1BDBDBAF3F8D}" vid="{F85BFE05-8774-47FE-8C9A-0992B48BA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8AAC203550B4E40A8ED4C6A11385C01" ma:contentTypeVersion="11" ma:contentTypeDescription="Create a new document." ma:contentTypeScope="" ma:versionID="181c61fe5df22d1f59c38d74292c5168">
  <xsd:schema xmlns:xsd="http://www.w3.org/2001/XMLSchema" xmlns:xs="http://www.w3.org/2001/XMLSchema" xmlns:p="http://schemas.microsoft.com/office/2006/metadata/properties" xmlns:ns2="af12d3ca-d309-4d9b-872e-f669d895b06e" xmlns:ns3="6354f033-77ec-451f-a4b1-89785309665d" targetNamespace="http://schemas.microsoft.com/office/2006/metadata/properties" ma:root="true" ma:fieldsID="bd40b66ef5728273303597190f92243d" ns2:_="" ns3:_="">
    <xsd:import namespace="af12d3ca-d309-4d9b-872e-f669d895b06e"/>
    <xsd:import namespace="6354f033-77ec-451f-a4b1-89785309665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12d3ca-d309-4d9b-872e-f669d895b0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54f033-77ec-451f-a4b1-89785309665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E880100-AD93-4165-9435-CF4F80F1243C}">
  <ds:schemaRefs>
    <ds:schemaRef ds:uri="http://schemas.microsoft.com/sharepoint/v3/contenttype/forms"/>
  </ds:schemaRefs>
</ds:datastoreItem>
</file>

<file path=customXml/itemProps2.xml><?xml version="1.0" encoding="utf-8"?>
<ds:datastoreItem xmlns:ds="http://schemas.openxmlformats.org/officeDocument/2006/customXml" ds:itemID="{3EE3664A-EA3C-4E18-894D-9B94C9B30B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12d3ca-d309-4d9b-872e-f669d895b06e"/>
    <ds:schemaRef ds:uri="6354f033-77ec-451f-a4b1-8978530966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1D56013-FFA3-4AA5-BFCF-7C4A0141612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Modified Mojaloop Template</Template>
  <TotalTime>7474</TotalTime>
  <Words>2021</Words>
  <Application>Microsoft Office PowerPoint</Application>
  <PresentationFormat>Custom</PresentationFormat>
  <Paragraphs>215</Paragraphs>
  <Slides>28</Slides>
  <Notes>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IIPS in the world of international payments</vt:lpstr>
      <vt:lpstr>The good news</vt:lpstr>
      <vt:lpstr>Cross-border payments today</vt:lpstr>
      <vt:lpstr>Remittance costs in sub-Saharan Africa</vt:lpstr>
      <vt:lpstr>Our objective</vt:lpstr>
      <vt:lpstr>Interactions between schemes</vt:lpstr>
      <vt:lpstr>How to do things with words</vt:lpstr>
      <vt:lpstr>What’s the problem?</vt:lpstr>
      <vt:lpstr>Mojaloop and non-Mojaloop schemes</vt:lpstr>
      <vt:lpstr>Two guiding principles</vt:lpstr>
      <vt:lpstr>How does Mojaloop reduce the cost of payments?</vt:lpstr>
      <vt:lpstr>Agreement of terms</vt:lpstr>
      <vt:lpstr>Tiered KYC</vt:lpstr>
      <vt:lpstr>Tiered KYC in a payments system</vt:lpstr>
      <vt:lpstr>Conclusion</vt:lpstr>
      <vt:lpstr>How will this work with non-Mojaloop schemes?</vt:lpstr>
      <vt:lpstr>Compliance for cross-border payments</vt:lpstr>
      <vt:lpstr>What are we complying with?</vt:lpstr>
      <vt:lpstr>What do we need to do?</vt:lpstr>
      <vt:lpstr>Recommendation 16 in practice</vt:lpstr>
      <vt:lpstr>Problems with Recommendation 16</vt:lpstr>
      <vt:lpstr>Mojaloop’s response</vt:lpstr>
      <vt:lpstr>Other types of scheme connection</vt:lpstr>
      <vt:lpstr>Types of connection</vt:lpstr>
      <vt:lpstr>Money transfer operators </vt:lpstr>
      <vt:lpstr>IIPS extensions</vt:lpstr>
      <vt:lpstr>Characteristics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Richards</dc:creator>
  <cp:lastModifiedBy>Michael Richards</cp:lastModifiedBy>
  <cp:revision>1</cp:revision>
  <dcterms:created xsi:type="dcterms:W3CDTF">2024-11-07T08:54:22Z</dcterms:created>
  <dcterms:modified xsi:type="dcterms:W3CDTF">2024-11-12T15:36:48Z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0x01010028AAC203550B4E40A8ED4C6A11385C01</vt:lpwstr>
  </property>
</Properties>
</file>