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125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0"/>
                </a:moveTo>
                <a:lnTo>
                  <a:pt x="0" y="0"/>
                </a:lnTo>
                <a:lnTo>
                  <a:pt x="0" y="7315199"/>
                </a:lnTo>
                <a:lnTo>
                  <a:pt x="9753600" y="7315199"/>
                </a:lnTo>
                <a:lnTo>
                  <a:pt x="9753600" y="0"/>
                </a:lnTo>
                <a:close/>
              </a:path>
            </a:pathLst>
          </a:custGeom>
          <a:solidFill>
            <a:srgbClr val="F7F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1680" y="939291"/>
            <a:ext cx="6535038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184" y="2446781"/>
            <a:ext cx="8384031" cy="338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125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685" y="6228061"/>
            <a:ext cx="386715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One</a:t>
            </a:r>
            <a:r>
              <a:rPr dirty="0" sz="1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initiative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Bill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Melinda</a:t>
            </a:r>
            <a:r>
              <a:rPr dirty="0" sz="1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Gates Foundation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95" y="517790"/>
            <a:ext cx="9265290" cy="66600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731" y="527211"/>
            <a:ext cx="873519" cy="899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4367" y="517790"/>
            <a:ext cx="4977130" cy="6673850"/>
          </a:xfrm>
          <a:prstGeom prst="rect">
            <a:avLst/>
          </a:prstGeom>
          <a:solidFill>
            <a:srgbClr val="4E1216"/>
          </a:solidFill>
        </p:spPr>
        <p:txBody>
          <a:bodyPr wrap="square" lIns="0" tIns="386715" rIns="0" bIns="0" rtlCol="0" vert="horz">
            <a:spAutoFit/>
          </a:bodyPr>
          <a:lstStyle/>
          <a:p>
            <a:pPr marL="312420" marR="731520">
              <a:lnSpc>
                <a:spcPct val="105600"/>
              </a:lnSpc>
              <a:spcBef>
                <a:spcPts val="3045"/>
              </a:spcBef>
            </a:pPr>
            <a:r>
              <a:rPr dirty="0" sz="4300" spc="-3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43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15" b="1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43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20" b="1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4300" spc="-9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1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4300" spc="-15" b="1">
                <a:solidFill>
                  <a:srgbClr val="FFFFFF"/>
                </a:solidFill>
                <a:latin typeface="Calibri"/>
                <a:cs typeface="Calibri"/>
              </a:rPr>
              <a:t>Principles </a:t>
            </a:r>
            <a:r>
              <a:rPr dirty="0" sz="4300" b="1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43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35" b="1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43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Mojaloop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Convening</a:t>
            </a:r>
            <a:endParaRPr sz="3400">
              <a:latin typeface="Calibri"/>
              <a:cs typeface="Calibri"/>
            </a:endParaRPr>
          </a:p>
          <a:p>
            <a:pPr marL="312420" marR="2529205">
              <a:lnSpc>
                <a:spcPct val="118500"/>
              </a:lnSpc>
              <a:spcBef>
                <a:spcPts val="150"/>
              </a:spcBef>
            </a:pP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Kigali 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November</a:t>
            </a:r>
            <a:r>
              <a:rPr dirty="0" sz="26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2024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3" y="7138416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Instant 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4401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9920" y="2423160"/>
            <a:ext cx="7366000" cy="1463040"/>
            <a:chOff x="629920" y="2423160"/>
            <a:chExt cx="7366000" cy="1463040"/>
          </a:xfrm>
        </p:grpSpPr>
        <p:sp>
          <p:nvSpPr>
            <p:cNvPr id="5" name="object 5"/>
            <p:cNvSpPr/>
            <p:nvPr/>
          </p:nvSpPr>
          <p:spPr>
            <a:xfrm>
              <a:off x="2092961" y="3154680"/>
              <a:ext cx="5872480" cy="0"/>
            </a:xfrm>
            <a:custGeom>
              <a:avLst/>
              <a:gdLst/>
              <a:ahLst/>
              <a:cxnLst/>
              <a:rect l="l" t="t" r="r" b="b"/>
              <a:pathLst>
                <a:path w="5872480" h="0">
                  <a:moveTo>
                    <a:pt x="0" y="0"/>
                  </a:moveTo>
                  <a:lnTo>
                    <a:pt x="5872478" y="1"/>
                  </a:lnTo>
                </a:path>
              </a:pathLst>
            </a:custGeom>
            <a:ln w="6095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9920" y="2423160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39" h="1463039">
                  <a:moveTo>
                    <a:pt x="731520" y="0"/>
                  </a:moveTo>
                  <a:lnTo>
                    <a:pt x="683422" y="1555"/>
                  </a:lnTo>
                  <a:lnTo>
                    <a:pt x="636155" y="6159"/>
                  </a:lnTo>
                  <a:lnTo>
                    <a:pt x="589815" y="13714"/>
                  </a:lnTo>
                  <a:lnTo>
                    <a:pt x="544499" y="24124"/>
                  </a:lnTo>
                  <a:lnTo>
                    <a:pt x="500303" y="37293"/>
                  </a:lnTo>
                  <a:lnTo>
                    <a:pt x="457323" y="53124"/>
                  </a:lnTo>
                  <a:lnTo>
                    <a:pt x="415655" y="71520"/>
                  </a:lnTo>
                  <a:lnTo>
                    <a:pt x="375397" y="92386"/>
                  </a:lnTo>
                  <a:lnTo>
                    <a:pt x="336644" y="115625"/>
                  </a:lnTo>
                  <a:lnTo>
                    <a:pt x="299493" y="141140"/>
                  </a:lnTo>
                  <a:lnTo>
                    <a:pt x="264041" y="168836"/>
                  </a:lnTo>
                  <a:lnTo>
                    <a:pt x="230383" y="198616"/>
                  </a:lnTo>
                  <a:lnTo>
                    <a:pt x="198616" y="230383"/>
                  </a:lnTo>
                  <a:lnTo>
                    <a:pt x="168836" y="264041"/>
                  </a:lnTo>
                  <a:lnTo>
                    <a:pt x="141140" y="299493"/>
                  </a:lnTo>
                  <a:lnTo>
                    <a:pt x="115625" y="336644"/>
                  </a:lnTo>
                  <a:lnTo>
                    <a:pt x="92386" y="375397"/>
                  </a:lnTo>
                  <a:lnTo>
                    <a:pt x="71520" y="415655"/>
                  </a:lnTo>
                  <a:lnTo>
                    <a:pt x="53124" y="457323"/>
                  </a:lnTo>
                  <a:lnTo>
                    <a:pt x="37293" y="500303"/>
                  </a:lnTo>
                  <a:lnTo>
                    <a:pt x="24124" y="544499"/>
                  </a:lnTo>
                  <a:lnTo>
                    <a:pt x="13714" y="589815"/>
                  </a:lnTo>
                  <a:lnTo>
                    <a:pt x="6159" y="636155"/>
                  </a:lnTo>
                  <a:lnTo>
                    <a:pt x="1555" y="683422"/>
                  </a:lnTo>
                  <a:lnTo>
                    <a:pt x="0" y="731519"/>
                  </a:lnTo>
                  <a:lnTo>
                    <a:pt x="1555" y="779617"/>
                  </a:lnTo>
                  <a:lnTo>
                    <a:pt x="6159" y="826884"/>
                  </a:lnTo>
                  <a:lnTo>
                    <a:pt x="13714" y="873224"/>
                  </a:lnTo>
                  <a:lnTo>
                    <a:pt x="24124" y="918540"/>
                  </a:lnTo>
                  <a:lnTo>
                    <a:pt x="37293" y="962736"/>
                  </a:lnTo>
                  <a:lnTo>
                    <a:pt x="53124" y="1005716"/>
                  </a:lnTo>
                  <a:lnTo>
                    <a:pt x="71520" y="1047384"/>
                  </a:lnTo>
                  <a:lnTo>
                    <a:pt x="92386" y="1087642"/>
                  </a:lnTo>
                  <a:lnTo>
                    <a:pt x="115625" y="1126395"/>
                  </a:lnTo>
                  <a:lnTo>
                    <a:pt x="141140" y="1163546"/>
                  </a:lnTo>
                  <a:lnTo>
                    <a:pt x="168836" y="1198998"/>
                  </a:lnTo>
                  <a:lnTo>
                    <a:pt x="198616" y="1232656"/>
                  </a:lnTo>
                  <a:lnTo>
                    <a:pt x="230383" y="1264423"/>
                  </a:lnTo>
                  <a:lnTo>
                    <a:pt x="264041" y="1294203"/>
                  </a:lnTo>
                  <a:lnTo>
                    <a:pt x="299493" y="1321899"/>
                  </a:lnTo>
                  <a:lnTo>
                    <a:pt x="336644" y="1347414"/>
                  </a:lnTo>
                  <a:lnTo>
                    <a:pt x="375397" y="1370653"/>
                  </a:lnTo>
                  <a:lnTo>
                    <a:pt x="415655" y="1391519"/>
                  </a:lnTo>
                  <a:lnTo>
                    <a:pt x="457323" y="1409915"/>
                  </a:lnTo>
                  <a:lnTo>
                    <a:pt x="500303" y="1425746"/>
                  </a:lnTo>
                  <a:lnTo>
                    <a:pt x="544499" y="1438915"/>
                  </a:lnTo>
                  <a:lnTo>
                    <a:pt x="589815" y="1449325"/>
                  </a:lnTo>
                  <a:lnTo>
                    <a:pt x="636155" y="1456880"/>
                  </a:lnTo>
                  <a:lnTo>
                    <a:pt x="683422" y="1461484"/>
                  </a:lnTo>
                  <a:lnTo>
                    <a:pt x="731520" y="1463039"/>
                  </a:lnTo>
                  <a:lnTo>
                    <a:pt x="779617" y="1461484"/>
                  </a:lnTo>
                  <a:lnTo>
                    <a:pt x="826884" y="1456880"/>
                  </a:lnTo>
                  <a:lnTo>
                    <a:pt x="873224" y="1449325"/>
                  </a:lnTo>
                  <a:lnTo>
                    <a:pt x="918540" y="1438915"/>
                  </a:lnTo>
                  <a:lnTo>
                    <a:pt x="962737" y="1425746"/>
                  </a:lnTo>
                  <a:lnTo>
                    <a:pt x="1005717" y="1409915"/>
                  </a:lnTo>
                  <a:lnTo>
                    <a:pt x="1047384" y="1391519"/>
                  </a:lnTo>
                  <a:lnTo>
                    <a:pt x="1087642" y="1370653"/>
                  </a:lnTo>
                  <a:lnTo>
                    <a:pt x="1126395" y="1347414"/>
                  </a:lnTo>
                  <a:lnTo>
                    <a:pt x="1163546" y="1321899"/>
                  </a:lnTo>
                  <a:lnTo>
                    <a:pt x="1198999" y="1294203"/>
                  </a:lnTo>
                  <a:lnTo>
                    <a:pt x="1232657" y="1264423"/>
                  </a:lnTo>
                  <a:lnTo>
                    <a:pt x="1264424" y="1232656"/>
                  </a:lnTo>
                  <a:lnTo>
                    <a:pt x="1294203" y="1198998"/>
                  </a:lnTo>
                  <a:lnTo>
                    <a:pt x="1321899" y="1163546"/>
                  </a:lnTo>
                  <a:lnTo>
                    <a:pt x="1347414" y="1126395"/>
                  </a:lnTo>
                  <a:lnTo>
                    <a:pt x="1370653" y="1087642"/>
                  </a:lnTo>
                  <a:lnTo>
                    <a:pt x="1391519" y="1047384"/>
                  </a:lnTo>
                  <a:lnTo>
                    <a:pt x="1409916" y="1005716"/>
                  </a:lnTo>
                  <a:lnTo>
                    <a:pt x="1425746" y="962736"/>
                  </a:lnTo>
                  <a:lnTo>
                    <a:pt x="1438915" y="918540"/>
                  </a:lnTo>
                  <a:lnTo>
                    <a:pt x="1449325" y="873224"/>
                  </a:lnTo>
                  <a:lnTo>
                    <a:pt x="1456880" y="826884"/>
                  </a:lnTo>
                  <a:lnTo>
                    <a:pt x="1461484" y="779617"/>
                  </a:lnTo>
                  <a:lnTo>
                    <a:pt x="1463040" y="731519"/>
                  </a:lnTo>
                  <a:lnTo>
                    <a:pt x="1461484" y="683422"/>
                  </a:lnTo>
                  <a:lnTo>
                    <a:pt x="1456880" y="636155"/>
                  </a:lnTo>
                  <a:lnTo>
                    <a:pt x="1449325" y="589815"/>
                  </a:lnTo>
                  <a:lnTo>
                    <a:pt x="1438915" y="544499"/>
                  </a:lnTo>
                  <a:lnTo>
                    <a:pt x="1425746" y="500303"/>
                  </a:lnTo>
                  <a:lnTo>
                    <a:pt x="1409916" y="457323"/>
                  </a:lnTo>
                  <a:lnTo>
                    <a:pt x="1391519" y="415655"/>
                  </a:lnTo>
                  <a:lnTo>
                    <a:pt x="1370653" y="375397"/>
                  </a:lnTo>
                  <a:lnTo>
                    <a:pt x="1347414" y="336644"/>
                  </a:lnTo>
                  <a:lnTo>
                    <a:pt x="1321899" y="299493"/>
                  </a:lnTo>
                  <a:lnTo>
                    <a:pt x="1294203" y="264041"/>
                  </a:lnTo>
                  <a:lnTo>
                    <a:pt x="1264424" y="230383"/>
                  </a:lnTo>
                  <a:lnTo>
                    <a:pt x="1232657" y="198616"/>
                  </a:lnTo>
                  <a:lnTo>
                    <a:pt x="1198999" y="168836"/>
                  </a:lnTo>
                  <a:lnTo>
                    <a:pt x="1163546" y="141140"/>
                  </a:lnTo>
                  <a:lnTo>
                    <a:pt x="1126395" y="115625"/>
                  </a:lnTo>
                  <a:lnTo>
                    <a:pt x="1087642" y="92386"/>
                  </a:lnTo>
                  <a:lnTo>
                    <a:pt x="1047384" y="71520"/>
                  </a:lnTo>
                  <a:lnTo>
                    <a:pt x="1005717" y="53124"/>
                  </a:lnTo>
                  <a:lnTo>
                    <a:pt x="962737" y="37293"/>
                  </a:lnTo>
                  <a:lnTo>
                    <a:pt x="918540" y="24124"/>
                  </a:lnTo>
                  <a:lnTo>
                    <a:pt x="873224" y="13714"/>
                  </a:lnTo>
                  <a:lnTo>
                    <a:pt x="826884" y="6159"/>
                  </a:lnTo>
                  <a:lnTo>
                    <a:pt x="779617" y="1555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B6936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35304" y="2966720"/>
            <a:ext cx="6502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3800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39" h="1463039">
                <a:moveTo>
                  <a:pt x="731519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9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5"/>
                </a:lnTo>
                <a:lnTo>
                  <a:pt x="589815" y="1449325"/>
                </a:lnTo>
                <a:lnTo>
                  <a:pt x="636155" y="1456880"/>
                </a:lnTo>
                <a:lnTo>
                  <a:pt x="683422" y="1461484"/>
                </a:lnTo>
                <a:lnTo>
                  <a:pt x="731519" y="1463039"/>
                </a:lnTo>
                <a:lnTo>
                  <a:pt x="779617" y="1461484"/>
                </a:lnTo>
                <a:lnTo>
                  <a:pt x="826884" y="1456880"/>
                </a:lnTo>
                <a:lnTo>
                  <a:pt x="873224" y="1449325"/>
                </a:lnTo>
                <a:lnTo>
                  <a:pt x="918540" y="1438915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9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39" y="731519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19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85220" y="2852420"/>
            <a:ext cx="1019175" cy="580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75565">
              <a:lnSpc>
                <a:spcPct val="102200"/>
              </a:lnSpc>
              <a:spcBef>
                <a:spcPts val="5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Financial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7679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39" h="1463039">
                <a:moveTo>
                  <a:pt x="731520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9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5"/>
                </a:lnTo>
                <a:lnTo>
                  <a:pt x="589815" y="1449325"/>
                </a:lnTo>
                <a:lnTo>
                  <a:pt x="636155" y="1456880"/>
                </a:lnTo>
                <a:lnTo>
                  <a:pt x="683422" y="1461484"/>
                </a:lnTo>
                <a:lnTo>
                  <a:pt x="731520" y="1463039"/>
                </a:lnTo>
                <a:lnTo>
                  <a:pt x="779617" y="1461484"/>
                </a:lnTo>
                <a:lnTo>
                  <a:pt x="826884" y="1456880"/>
                </a:lnTo>
                <a:lnTo>
                  <a:pt x="873224" y="1449325"/>
                </a:lnTo>
                <a:lnTo>
                  <a:pt x="918540" y="1438915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9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40" y="731519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20" y="0"/>
                </a:lnTo>
                <a:close/>
              </a:path>
            </a:pathLst>
          </a:custGeom>
          <a:solidFill>
            <a:srgbClr val="4E12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14367" y="2802128"/>
            <a:ext cx="826769" cy="6781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 indent="9525">
              <a:lnSpc>
                <a:spcPct val="103800"/>
              </a:lnSpc>
              <a:spcBef>
                <a:spcPts val="5"/>
              </a:spcBef>
            </a:pPr>
            <a:r>
              <a:rPr dirty="0" sz="2100" spc="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100" spc="1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100" spc="1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nt  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1559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18" y="0"/>
                </a:moveTo>
                <a:lnTo>
                  <a:pt x="683421" y="1555"/>
                </a:lnTo>
                <a:lnTo>
                  <a:pt x="636154" y="6159"/>
                </a:lnTo>
                <a:lnTo>
                  <a:pt x="589814" y="13714"/>
                </a:lnTo>
                <a:lnTo>
                  <a:pt x="544498" y="24124"/>
                </a:lnTo>
                <a:lnTo>
                  <a:pt x="500301" y="37293"/>
                </a:lnTo>
                <a:lnTo>
                  <a:pt x="457321" y="53124"/>
                </a:lnTo>
                <a:lnTo>
                  <a:pt x="415654" y="71520"/>
                </a:lnTo>
                <a:lnTo>
                  <a:pt x="375396" y="92386"/>
                </a:lnTo>
                <a:lnTo>
                  <a:pt x="336643" y="115625"/>
                </a:lnTo>
                <a:lnTo>
                  <a:pt x="299492" y="141140"/>
                </a:lnTo>
                <a:lnTo>
                  <a:pt x="264040" y="168836"/>
                </a:lnTo>
                <a:lnTo>
                  <a:pt x="230382" y="198616"/>
                </a:lnTo>
                <a:lnTo>
                  <a:pt x="198615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3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3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5" y="1232656"/>
                </a:lnTo>
                <a:lnTo>
                  <a:pt x="230382" y="1264423"/>
                </a:lnTo>
                <a:lnTo>
                  <a:pt x="264040" y="1294203"/>
                </a:lnTo>
                <a:lnTo>
                  <a:pt x="299492" y="1321899"/>
                </a:lnTo>
                <a:lnTo>
                  <a:pt x="336643" y="1347414"/>
                </a:lnTo>
                <a:lnTo>
                  <a:pt x="375396" y="1370653"/>
                </a:lnTo>
                <a:lnTo>
                  <a:pt x="415654" y="1391519"/>
                </a:lnTo>
                <a:lnTo>
                  <a:pt x="457321" y="1409915"/>
                </a:lnTo>
                <a:lnTo>
                  <a:pt x="500301" y="1425746"/>
                </a:lnTo>
                <a:lnTo>
                  <a:pt x="544498" y="1438915"/>
                </a:lnTo>
                <a:lnTo>
                  <a:pt x="589814" y="1449325"/>
                </a:lnTo>
                <a:lnTo>
                  <a:pt x="636154" y="1456880"/>
                </a:lnTo>
                <a:lnTo>
                  <a:pt x="683421" y="1461484"/>
                </a:lnTo>
                <a:lnTo>
                  <a:pt x="731518" y="1463039"/>
                </a:lnTo>
                <a:lnTo>
                  <a:pt x="779616" y="1461484"/>
                </a:lnTo>
                <a:lnTo>
                  <a:pt x="826883" y="1456880"/>
                </a:lnTo>
                <a:lnTo>
                  <a:pt x="873223" y="1449325"/>
                </a:lnTo>
                <a:lnTo>
                  <a:pt x="918539" y="1438915"/>
                </a:lnTo>
                <a:lnTo>
                  <a:pt x="962735" y="1425746"/>
                </a:lnTo>
                <a:lnTo>
                  <a:pt x="1005715" y="1409915"/>
                </a:lnTo>
                <a:lnTo>
                  <a:pt x="1047382" y="1391519"/>
                </a:lnTo>
                <a:lnTo>
                  <a:pt x="1087641" y="1370653"/>
                </a:lnTo>
                <a:lnTo>
                  <a:pt x="1126394" y="1347414"/>
                </a:lnTo>
                <a:lnTo>
                  <a:pt x="1163544" y="1321899"/>
                </a:lnTo>
                <a:lnTo>
                  <a:pt x="1198997" y="1294203"/>
                </a:lnTo>
                <a:lnTo>
                  <a:pt x="1232655" y="1264423"/>
                </a:lnTo>
                <a:lnTo>
                  <a:pt x="1264422" y="1232656"/>
                </a:lnTo>
                <a:lnTo>
                  <a:pt x="1294202" y="1198998"/>
                </a:lnTo>
                <a:lnTo>
                  <a:pt x="1321897" y="1163546"/>
                </a:lnTo>
                <a:lnTo>
                  <a:pt x="1347413" y="1126395"/>
                </a:lnTo>
                <a:lnTo>
                  <a:pt x="1370652" y="1087642"/>
                </a:lnTo>
                <a:lnTo>
                  <a:pt x="1391518" y="1047384"/>
                </a:lnTo>
                <a:lnTo>
                  <a:pt x="1409914" y="1005716"/>
                </a:lnTo>
                <a:lnTo>
                  <a:pt x="1425745" y="962736"/>
                </a:lnTo>
                <a:lnTo>
                  <a:pt x="1438913" y="918540"/>
                </a:lnTo>
                <a:lnTo>
                  <a:pt x="1449323" y="873224"/>
                </a:lnTo>
                <a:lnTo>
                  <a:pt x="1456879" y="826884"/>
                </a:lnTo>
                <a:lnTo>
                  <a:pt x="1461482" y="779617"/>
                </a:lnTo>
                <a:lnTo>
                  <a:pt x="1463038" y="731519"/>
                </a:lnTo>
                <a:lnTo>
                  <a:pt x="1461482" y="683422"/>
                </a:lnTo>
                <a:lnTo>
                  <a:pt x="1456879" y="636155"/>
                </a:lnTo>
                <a:lnTo>
                  <a:pt x="1449323" y="589815"/>
                </a:lnTo>
                <a:lnTo>
                  <a:pt x="1438913" y="544499"/>
                </a:lnTo>
                <a:lnTo>
                  <a:pt x="1425745" y="500303"/>
                </a:lnTo>
                <a:lnTo>
                  <a:pt x="1409914" y="457323"/>
                </a:lnTo>
                <a:lnTo>
                  <a:pt x="1391518" y="415655"/>
                </a:lnTo>
                <a:lnTo>
                  <a:pt x="1370652" y="375397"/>
                </a:lnTo>
                <a:lnTo>
                  <a:pt x="1347413" y="336644"/>
                </a:lnTo>
                <a:lnTo>
                  <a:pt x="1321897" y="299493"/>
                </a:lnTo>
                <a:lnTo>
                  <a:pt x="1294202" y="264041"/>
                </a:lnTo>
                <a:lnTo>
                  <a:pt x="1264422" y="230383"/>
                </a:lnTo>
                <a:lnTo>
                  <a:pt x="1232655" y="198616"/>
                </a:lnTo>
                <a:lnTo>
                  <a:pt x="1198997" y="168836"/>
                </a:lnTo>
                <a:lnTo>
                  <a:pt x="1163544" y="141140"/>
                </a:lnTo>
                <a:lnTo>
                  <a:pt x="1126394" y="115625"/>
                </a:lnTo>
                <a:lnTo>
                  <a:pt x="1087641" y="92386"/>
                </a:lnTo>
                <a:lnTo>
                  <a:pt x="1047382" y="71520"/>
                </a:lnTo>
                <a:lnTo>
                  <a:pt x="1005715" y="53124"/>
                </a:lnTo>
                <a:lnTo>
                  <a:pt x="962735" y="37293"/>
                </a:lnTo>
                <a:lnTo>
                  <a:pt x="918539" y="24124"/>
                </a:lnTo>
                <a:lnTo>
                  <a:pt x="873223" y="13714"/>
                </a:lnTo>
                <a:lnTo>
                  <a:pt x="826883" y="6159"/>
                </a:lnTo>
                <a:lnTo>
                  <a:pt x="779616" y="1555"/>
                </a:lnTo>
                <a:lnTo>
                  <a:pt x="731518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52979" y="2852420"/>
            <a:ext cx="1019175" cy="580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75565">
              <a:lnSpc>
                <a:spcPct val="102200"/>
              </a:lnSpc>
              <a:spcBef>
                <a:spcPts val="5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Financial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65440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19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9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5"/>
                </a:lnTo>
                <a:lnTo>
                  <a:pt x="589815" y="1449325"/>
                </a:lnTo>
                <a:lnTo>
                  <a:pt x="636155" y="1456880"/>
                </a:lnTo>
                <a:lnTo>
                  <a:pt x="683422" y="1461484"/>
                </a:lnTo>
                <a:lnTo>
                  <a:pt x="731519" y="1463039"/>
                </a:lnTo>
                <a:lnTo>
                  <a:pt x="779617" y="1461484"/>
                </a:lnTo>
                <a:lnTo>
                  <a:pt x="826884" y="1456880"/>
                </a:lnTo>
                <a:lnTo>
                  <a:pt x="873224" y="1449325"/>
                </a:lnTo>
                <a:lnTo>
                  <a:pt x="918540" y="1438915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9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39" y="731519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19" y="0"/>
                </a:lnTo>
                <a:close/>
              </a:path>
            </a:pathLst>
          </a:custGeom>
          <a:solidFill>
            <a:srgbClr val="B693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350504" y="2966720"/>
            <a:ext cx="6896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56679" y="5359446"/>
            <a:ext cx="5542280" cy="1029335"/>
            <a:chOff x="1756679" y="5359446"/>
            <a:chExt cx="5542280" cy="1029335"/>
          </a:xfrm>
        </p:grpSpPr>
        <p:sp>
          <p:nvSpPr>
            <p:cNvPr id="17" name="object 17"/>
            <p:cNvSpPr/>
            <p:nvPr/>
          </p:nvSpPr>
          <p:spPr>
            <a:xfrm>
              <a:off x="2785574" y="5873893"/>
              <a:ext cx="4499610" cy="0"/>
            </a:xfrm>
            <a:custGeom>
              <a:avLst/>
              <a:gdLst/>
              <a:ahLst/>
              <a:cxnLst/>
              <a:rect l="l" t="t" r="r" b="b"/>
              <a:pathLst>
                <a:path w="4499609" h="0">
                  <a:moveTo>
                    <a:pt x="0" y="0"/>
                  </a:moveTo>
                  <a:lnTo>
                    <a:pt x="4499112" y="1"/>
                  </a:lnTo>
                </a:path>
              </a:pathLst>
            </a:custGeom>
            <a:ln w="27093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67576" y="5532266"/>
              <a:ext cx="351790" cy="341630"/>
            </a:xfrm>
            <a:custGeom>
              <a:avLst/>
              <a:gdLst/>
              <a:ahLst/>
              <a:cxnLst/>
              <a:rect l="l" t="t" r="r" b="b"/>
              <a:pathLst>
                <a:path w="351789" h="341629">
                  <a:moveTo>
                    <a:pt x="0" y="341626"/>
                  </a:moveTo>
                  <a:lnTo>
                    <a:pt x="351559" y="0"/>
                  </a:lnTo>
                </a:path>
              </a:pathLst>
            </a:custGeom>
            <a:ln w="27093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93119" y="5532266"/>
              <a:ext cx="409575" cy="341630"/>
            </a:xfrm>
            <a:custGeom>
              <a:avLst/>
              <a:gdLst/>
              <a:ahLst/>
              <a:cxnLst/>
              <a:rect l="l" t="t" r="r" b="b"/>
              <a:pathLst>
                <a:path w="409575" h="341629">
                  <a:moveTo>
                    <a:pt x="409565" y="341626"/>
                  </a:moveTo>
                  <a:lnTo>
                    <a:pt x="0" y="0"/>
                  </a:lnTo>
                </a:path>
                <a:path w="409575" h="341629">
                  <a:moveTo>
                    <a:pt x="409565" y="341626"/>
                  </a:moveTo>
                  <a:lnTo>
                    <a:pt x="0" y="32593"/>
                  </a:lnTo>
                </a:path>
              </a:pathLst>
            </a:custGeom>
            <a:ln w="27093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67576" y="5873893"/>
              <a:ext cx="351790" cy="309245"/>
            </a:xfrm>
            <a:custGeom>
              <a:avLst/>
              <a:gdLst/>
              <a:ahLst/>
              <a:cxnLst/>
              <a:rect l="l" t="t" r="r" b="b"/>
              <a:pathLst>
                <a:path w="351789" h="309245">
                  <a:moveTo>
                    <a:pt x="351559" y="309033"/>
                  </a:moveTo>
                  <a:lnTo>
                    <a:pt x="0" y="0"/>
                  </a:lnTo>
                </a:path>
              </a:pathLst>
            </a:custGeom>
            <a:ln w="27093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56679" y="5359446"/>
              <a:ext cx="1029335" cy="1029335"/>
            </a:xfrm>
            <a:custGeom>
              <a:avLst/>
              <a:gdLst/>
              <a:ahLst/>
              <a:cxnLst/>
              <a:rect l="l" t="t" r="r" b="b"/>
              <a:pathLst>
                <a:path w="1029335" h="1029335">
                  <a:moveTo>
                    <a:pt x="514447" y="0"/>
                  </a:moveTo>
                  <a:lnTo>
                    <a:pt x="467622" y="2102"/>
                  </a:lnTo>
                  <a:lnTo>
                    <a:pt x="421975" y="8288"/>
                  </a:lnTo>
                  <a:lnTo>
                    <a:pt x="377687" y="18376"/>
                  </a:lnTo>
                  <a:lnTo>
                    <a:pt x="334940" y="32185"/>
                  </a:lnTo>
                  <a:lnTo>
                    <a:pt x="293915" y="49532"/>
                  </a:lnTo>
                  <a:lnTo>
                    <a:pt x="254796" y="70237"/>
                  </a:lnTo>
                  <a:lnTo>
                    <a:pt x="217762" y="94117"/>
                  </a:lnTo>
                  <a:lnTo>
                    <a:pt x="182995" y="120991"/>
                  </a:lnTo>
                  <a:lnTo>
                    <a:pt x="150678" y="150678"/>
                  </a:lnTo>
                  <a:lnTo>
                    <a:pt x="120991" y="182995"/>
                  </a:lnTo>
                  <a:lnTo>
                    <a:pt x="94117" y="217761"/>
                  </a:lnTo>
                  <a:lnTo>
                    <a:pt x="70237" y="254795"/>
                  </a:lnTo>
                  <a:lnTo>
                    <a:pt x="49532" y="293915"/>
                  </a:lnTo>
                  <a:lnTo>
                    <a:pt x="32185" y="334939"/>
                  </a:lnTo>
                  <a:lnTo>
                    <a:pt x="18376" y="377686"/>
                  </a:lnTo>
                  <a:lnTo>
                    <a:pt x="8288" y="421974"/>
                  </a:lnTo>
                  <a:lnTo>
                    <a:pt x="2102" y="467621"/>
                  </a:lnTo>
                  <a:lnTo>
                    <a:pt x="0" y="514446"/>
                  </a:lnTo>
                  <a:lnTo>
                    <a:pt x="2102" y="561271"/>
                  </a:lnTo>
                  <a:lnTo>
                    <a:pt x="8288" y="606919"/>
                  </a:lnTo>
                  <a:lnTo>
                    <a:pt x="18376" y="651207"/>
                  </a:lnTo>
                  <a:lnTo>
                    <a:pt x="32185" y="693953"/>
                  </a:lnTo>
                  <a:lnTo>
                    <a:pt x="49532" y="734978"/>
                  </a:lnTo>
                  <a:lnTo>
                    <a:pt x="70237" y="774097"/>
                  </a:lnTo>
                  <a:lnTo>
                    <a:pt x="94117" y="811131"/>
                  </a:lnTo>
                  <a:lnTo>
                    <a:pt x="120991" y="845898"/>
                  </a:lnTo>
                  <a:lnTo>
                    <a:pt x="150678" y="878215"/>
                  </a:lnTo>
                  <a:lnTo>
                    <a:pt x="182995" y="907901"/>
                  </a:lnTo>
                  <a:lnTo>
                    <a:pt x="217762" y="934776"/>
                  </a:lnTo>
                  <a:lnTo>
                    <a:pt x="254796" y="958656"/>
                  </a:lnTo>
                  <a:lnTo>
                    <a:pt x="293915" y="979360"/>
                  </a:lnTo>
                  <a:lnTo>
                    <a:pt x="334940" y="996708"/>
                  </a:lnTo>
                  <a:lnTo>
                    <a:pt x="377687" y="1010516"/>
                  </a:lnTo>
                  <a:lnTo>
                    <a:pt x="421975" y="1020604"/>
                  </a:lnTo>
                  <a:lnTo>
                    <a:pt x="467622" y="1026790"/>
                  </a:lnTo>
                  <a:lnTo>
                    <a:pt x="514447" y="1028893"/>
                  </a:lnTo>
                  <a:lnTo>
                    <a:pt x="561273" y="1026790"/>
                  </a:lnTo>
                  <a:lnTo>
                    <a:pt x="606920" y="1020604"/>
                  </a:lnTo>
                  <a:lnTo>
                    <a:pt x="651208" y="1010516"/>
                  </a:lnTo>
                  <a:lnTo>
                    <a:pt x="693955" y="996708"/>
                  </a:lnTo>
                  <a:lnTo>
                    <a:pt x="734979" y="979360"/>
                  </a:lnTo>
                  <a:lnTo>
                    <a:pt x="774099" y="958656"/>
                  </a:lnTo>
                  <a:lnTo>
                    <a:pt x="811133" y="934776"/>
                  </a:lnTo>
                  <a:lnTo>
                    <a:pt x="845900" y="907901"/>
                  </a:lnTo>
                  <a:lnTo>
                    <a:pt x="878217" y="878215"/>
                  </a:lnTo>
                  <a:lnTo>
                    <a:pt x="907903" y="845898"/>
                  </a:lnTo>
                  <a:lnTo>
                    <a:pt x="934778" y="811131"/>
                  </a:lnTo>
                  <a:lnTo>
                    <a:pt x="958658" y="774097"/>
                  </a:lnTo>
                  <a:lnTo>
                    <a:pt x="979363" y="734978"/>
                  </a:lnTo>
                  <a:lnTo>
                    <a:pt x="996710" y="693953"/>
                  </a:lnTo>
                  <a:lnTo>
                    <a:pt x="1010519" y="651207"/>
                  </a:lnTo>
                  <a:lnTo>
                    <a:pt x="1020607" y="606919"/>
                  </a:lnTo>
                  <a:lnTo>
                    <a:pt x="1026793" y="561271"/>
                  </a:lnTo>
                  <a:lnTo>
                    <a:pt x="1028895" y="514446"/>
                  </a:lnTo>
                  <a:lnTo>
                    <a:pt x="1026793" y="467621"/>
                  </a:lnTo>
                  <a:lnTo>
                    <a:pt x="1020607" y="421974"/>
                  </a:lnTo>
                  <a:lnTo>
                    <a:pt x="1010519" y="377686"/>
                  </a:lnTo>
                  <a:lnTo>
                    <a:pt x="996710" y="334939"/>
                  </a:lnTo>
                  <a:lnTo>
                    <a:pt x="979363" y="293915"/>
                  </a:lnTo>
                  <a:lnTo>
                    <a:pt x="958658" y="254795"/>
                  </a:lnTo>
                  <a:lnTo>
                    <a:pt x="934778" y="217761"/>
                  </a:lnTo>
                  <a:lnTo>
                    <a:pt x="907903" y="182995"/>
                  </a:lnTo>
                  <a:lnTo>
                    <a:pt x="878217" y="150678"/>
                  </a:lnTo>
                  <a:lnTo>
                    <a:pt x="845900" y="120991"/>
                  </a:lnTo>
                  <a:lnTo>
                    <a:pt x="811133" y="94117"/>
                  </a:lnTo>
                  <a:lnTo>
                    <a:pt x="774099" y="70237"/>
                  </a:lnTo>
                  <a:lnTo>
                    <a:pt x="734979" y="49532"/>
                  </a:lnTo>
                  <a:lnTo>
                    <a:pt x="693955" y="32185"/>
                  </a:lnTo>
                  <a:lnTo>
                    <a:pt x="651208" y="18376"/>
                  </a:lnTo>
                  <a:lnTo>
                    <a:pt x="606920" y="8288"/>
                  </a:lnTo>
                  <a:lnTo>
                    <a:pt x="561273" y="2102"/>
                  </a:lnTo>
                  <a:lnTo>
                    <a:pt x="514447" y="0"/>
                  </a:lnTo>
                  <a:close/>
                </a:path>
              </a:pathLst>
            </a:custGeom>
            <a:solidFill>
              <a:srgbClr val="B6936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103487" y="5653023"/>
            <a:ext cx="336550" cy="412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26670">
              <a:lnSpc>
                <a:spcPts val="1490"/>
              </a:lnSpc>
              <a:spcBef>
                <a:spcPts val="204"/>
              </a:spcBef>
            </a:pP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dirty="0" sz="1300" spc="-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8681" y="5359446"/>
            <a:ext cx="1029335" cy="1029335"/>
          </a:xfrm>
          <a:custGeom>
            <a:avLst/>
            <a:gdLst/>
            <a:ahLst/>
            <a:cxnLst/>
            <a:rect l="l" t="t" r="r" b="b"/>
            <a:pathLst>
              <a:path w="1029335" h="1029335">
                <a:moveTo>
                  <a:pt x="514446" y="0"/>
                </a:moveTo>
                <a:lnTo>
                  <a:pt x="467621" y="2102"/>
                </a:lnTo>
                <a:lnTo>
                  <a:pt x="421974" y="8288"/>
                </a:lnTo>
                <a:lnTo>
                  <a:pt x="377686" y="18376"/>
                </a:lnTo>
                <a:lnTo>
                  <a:pt x="334939" y="32185"/>
                </a:lnTo>
                <a:lnTo>
                  <a:pt x="293915" y="49532"/>
                </a:lnTo>
                <a:lnTo>
                  <a:pt x="254795" y="70237"/>
                </a:lnTo>
                <a:lnTo>
                  <a:pt x="217761" y="94117"/>
                </a:lnTo>
                <a:lnTo>
                  <a:pt x="182995" y="120991"/>
                </a:lnTo>
                <a:lnTo>
                  <a:pt x="150678" y="150678"/>
                </a:lnTo>
                <a:lnTo>
                  <a:pt x="120991" y="182995"/>
                </a:lnTo>
                <a:lnTo>
                  <a:pt x="94117" y="217761"/>
                </a:lnTo>
                <a:lnTo>
                  <a:pt x="70237" y="254795"/>
                </a:lnTo>
                <a:lnTo>
                  <a:pt x="49532" y="293915"/>
                </a:lnTo>
                <a:lnTo>
                  <a:pt x="32185" y="334939"/>
                </a:lnTo>
                <a:lnTo>
                  <a:pt x="18376" y="377686"/>
                </a:lnTo>
                <a:lnTo>
                  <a:pt x="8288" y="421974"/>
                </a:lnTo>
                <a:lnTo>
                  <a:pt x="2102" y="467621"/>
                </a:lnTo>
                <a:lnTo>
                  <a:pt x="0" y="514446"/>
                </a:lnTo>
                <a:lnTo>
                  <a:pt x="2102" y="561271"/>
                </a:lnTo>
                <a:lnTo>
                  <a:pt x="8288" y="606919"/>
                </a:lnTo>
                <a:lnTo>
                  <a:pt x="18376" y="651207"/>
                </a:lnTo>
                <a:lnTo>
                  <a:pt x="32185" y="693953"/>
                </a:lnTo>
                <a:lnTo>
                  <a:pt x="49532" y="734978"/>
                </a:lnTo>
                <a:lnTo>
                  <a:pt x="70237" y="774097"/>
                </a:lnTo>
                <a:lnTo>
                  <a:pt x="94117" y="811131"/>
                </a:lnTo>
                <a:lnTo>
                  <a:pt x="120991" y="845898"/>
                </a:lnTo>
                <a:lnTo>
                  <a:pt x="150678" y="878215"/>
                </a:lnTo>
                <a:lnTo>
                  <a:pt x="182995" y="907901"/>
                </a:lnTo>
                <a:lnTo>
                  <a:pt x="217761" y="934776"/>
                </a:lnTo>
                <a:lnTo>
                  <a:pt x="254795" y="958656"/>
                </a:lnTo>
                <a:lnTo>
                  <a:pt x="293915" y="979360"/>
                </a:lnTo>
                <a:lnTo>
                  <a:pt x="334939" y="996708"/>
                </a:lnTo>
                <a:lnTo>
                  <a:pt x="377686" y="1010516"/>
                </a:lnTo>
                <a:lnTo>
                  <a:pt x="421974" y="1020604"/>
                </a:lnTo>
                <a:lnTo>
                  <a:pt x="467621" y="1026790"/>
                </a:lnTo>
                <a:lnTo>
                  <a:pt x="514446" y="1028893"/>
                </a:lnTo>
                <a:lnTo>
                  <a:pt x="561271" y="1026790"/>
                </a:lnTo>
                <a:lnTo>
                  <a:pt x="606919" y="1020604"/>
                </a:lnTo>
                <a:lnTo>
                  <a:pt x="651207" y="1010516"/>
                </a:lnTo>
                <a:lnTo>
                  <a:pt x="693954" y="996708"/>
                </a:lnTo>
                <a:lnTo>
                  <a:pt x="734978" y="979360"/>
                </a:lnTo>
                <a:lnTo>
                  <a:pt x="774098" y="958656"/>
                </a:lnTo>
                <a:lnTo>
                  <a:pt x="811132" y="934776"/>
                </a:lnTo>
                <a:lnTo>
                  <a:pt x="845898" y="907901"/>
                </a:lnTo>
                <a:lnTo>
                  <a:pt x="878216" y="878215"/>
                </a:lnTo>
                <a:lnTo>
                  <a:pt x="907902" y="845898"/>
                </a:lnTo>
                <a:lnTo>
                  <a:pt x="934776" y="811131"/>
                </a:lnTo>
                <a:lnTo>
                  <a:pt x="958657" y="774097"/>
                </a:lnTo>
                <a:lnTo>
                  <a:pt x="979361" y="734978"/>
                </a:lnTo>
                <a:lnTo>
                  <a:pt x="996709" y="693953"/>
                </a:lnTo>
                <a:lnTo>
                  <a:pt x="1010517" y="651207"/>
                </a:lnTo>
                <a:lnTo>
                  <a:pt x="1020605" y="606919"/>
                </a:lnTo>
                <a:lnTo>
                  <a:pt x="1026791" y="561271"/>
                </a:lnTo>
                <a:lnTo>
                  <a:pt x="1028894" y="514446"/>
                </a:lnTo>
                <a:lnTo>
                  <a:pt x="1026791" y="467621"/>
                </a:lnTo>
                <a:lnTo>
                  <a:pt x="1020605" y="421974"/>
                </a:lnTo>
                <a:lnTo>
                  <a:pt x="1010517" y="377686"/>
                </a:lnTo>
                <a:lnTo>
                  <a:pt x="996709" y="334939"/>
                </a:lnTo>
                <a:lnTo>
                  <a:pt x="979361" y="293915"/>
                </a:lnTo>
                <a:lnTo>
                  <a:pt x="958657" y="254795"/>
                </a:lnTo>
                <a:lnTo>
                  <a:pt x="934776" y="217761"/>
                </a:lnTo>
                <a:lnTo>
                  <a:pt x="907902" y="182995"/>
                </a:lnTo>
                <a:lnTo>
                  <a:pt x="878216" y="150678"/>
                </a:lnTo>
                <a:lnTo>
                  <a:pt x="845898" y="120991"/>
                </a:lnTo>
                <a:lnTo>
                  <a:pt x="811132" y="94117"/>
                </a:lnTo>
                <a:lnTo>
                  <a:pt x="774098" y="70237"/>
                </a:lnTo>
                <a:lnTo>
                  <a:pt x="734978" y="49532"/>
                </a:lnTo>
                <a:lnTo>
                  <a:pt x="693954" y="32185"/>
                </a:lnTo>
                <a:lnTo>
                  <a:pt x="651207" y="18376"/>
                </a:lnTo>
                <a:lnTo>
                  <a:pt x="606919" y="8288"/>
                </a:lnTo>
                <a:lnTo>
                  <a:pt x="561271" y="2102"/>
                </a:lnTo>
                <a:lnTo>
                  <a:pt x="514446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40446" y="5750560"/>
            <a:ext cx="4273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3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02685" y="5359446"/>
            <a:ext cx="1029335" cy="1029335"/>
          </a:xfrm>
          <a:custGeom>
            <a:avLst/>
            <a:gdLst/>
            <a:ahLst/>
            <a:cxnLst/>
            <a:rect l="l" t="t" r="r" b="b"/>
            <a:pathLst>
              <a:path w="1029334" h="1029335">
                <a:moveTo>
                  <a:pt x="514447" y="0"/>
                </a:moveTo>
                <a:lnTo>
                  <a:pt x="467622" y="2102"/>
                </a:lnTo>
                <a:lnTo>
                  <a:pt x="421975" y="8288"/>
                </a:lnTo>
                <a:lnTo>
                  <a:pt x="377687" y="18376"/>
                </a:lnTo>
                <a:lnTo>
                  <a:pt x="334940" y="32185"/>
                </a:lnTo>
                <a:lnTo>
                  <a:pt x="293915" y="49532"/>
                </a:lnTo>
                <a:lnTo>
                  <a:pt x="254796" y="70237"/>
                </a:lnTo>
                <a:lnTo>
                  <a:pt x="217762" y="94117"/>
                </a:lnTo>
                <a:lnTo>
                  <a:pt x="182995" y="120991"/>
                </a:lnTo>
                <a:lnTo>
                  <a:pt x="150678" y="150678"/>
                </a:lnTo>
                <a:lnTo>
                  <a:pt x="120991" y="182995"/>
                </a:lnTo>
                <a:lnTo>
                  <a:pt x="94117" y="217761"/>
                </a:lnTo>
                <a:lnTo>
                  <a:pt x="70237" y="254795"/>
                </a:lnTo>
                <a:lnTo>
                  <a:pt x="49532" y="293915"/>
                </a:lnTo>
                <a:lnTo>
                  <a:pt x="32185" y="334939"/>
                </a:lnTo>
                <a:lnTo>
                  <a:pt x="18376" y="377686"/>
                </a:lnTo>
                <a:lnTo>
                  <a:pt x="8288" y="421974"/>
                </a:lnTo>
                <a:lnTo>
                  <a:pt x="2102" y="467621"/>
                </a:lnTo>
                <a:lnTo>
                  <a:pt x="0" y="514446"/>
                </a:lnTo>
                <a:lnTo>
                  <a:pt x="2102" y="561271"/>
                </a:lnTo>
                <a:lnTo>
                  <a:pt x="8288" y="606919"/>
                </a:lnTo>
                <a:lnTo>
                  <a:pt x="18376" y="651207"/>
                </a:lnTo>
                <a:lnTo>
                  <a:pt x="32185" y="693953"/>
                </a:lnTo>
                <a:lnTo>
                  <a:pt x="49532" y="734978"/>
                </a:lnTo>
                <a:lnTo>
                  <a:pt x="70237" y="774097"/>
                </a:lnTo>
                <a:lnTo>
                  <a:pt x="94117" y="811131"/>
                </a:lnTo>
                <a:lnTo>
                  <a:pt x="120991" y="845898"/>
                </a:lnTo>
                <a:lnTo>
                  <a:pt x="150678" y="878215"/>
                </a:lnTo>
                <a:lnTo>
                  <a:pt x="182995" y="907901"/>
                </a:lnTo>
                <a:lnTo>
                  <a:pt x="217762" y="934776"/>
                </a:lnTo>
                <a:lnTo>
                  <a:pt x="254796" y="958656"/>
                </a:lnTo>
                <a:lnTo>
                  <a:pt x="293915" y="979360"/>
                </a:lnTo>
                <a:lnTo>
                  <a:pt x="334940" y="996708"/>
                </a:lnTo>
                <a:lnTo>
                  <a:pt x="377687" y="1010516"/>
                </a:lnTo>
                <a:lnTo>
                  <a:pt x="421975" y="1020604"/>
                </a:lnTo>
                <a:lnTo>
                  <a:pt x="467622" y="1026790"/>
                </a:lnTo>
                <a:lnTo>
                  <a:pt x="514447" y="1028893"/>
                </a:lnTo>
                <a:lnTo>
                  <a:pt x="561273" y="1026790"/>
                </a:lnTo>
                <a:lnTo>
                  <a:pt x="606920" y="1020604"/>
                </a:lnTo>
                <a:lnTo>
                  <a:pt x="651208" y="1010516"/>
                </a:lnTo>
                <a:lnTo>
                  <a:pt x="693955" y="996708"/>
                </a:lnTo>
                <a:lnTo>
                  <a:pt x="734979" y="979360"/>
                </a:lnTo>
                <a:lnTo>
                  <a:pt x="774099" y="958656"/>
                </a:lnTo>
                <a:lnTo>
                  <a:pt x="811133" y="934776"/>
                </a:lnTo>
                <a:lnTo>
                  <a:pt x="845900" y="907901"/>
                </a:lnTo>
                <a:lnTo>
                  <a:pt x="878217" y="878215"/>
                </a:lnTo>
                <a:lnTo>
                  <a:pt x="907903" y="845898"/>
                </a:lnTo>
                <a:lnTo>
                  <a:pt x="934778" y="811131"/>
                </a:lnTo>
                <a:lnTo>
                  <a:pt x="958658" y="774097"/>
                </a:lnTo>
                <a:lnTo>
                  <a:pt x="979363" y="734978"/>
                </a:lnTo>
                <a:lnTo>
                  <a:pt x="996710" y="693953"/>
                </a:lnTo>
                <a:lnTo>
                  <a:pt x="1010519" y="651207"/>
                </a:lnTo>
                <a:lnTo>
                  <a:pt x="1020607" y="606919"/>
                </a:lnTo>
                <a:lnTo>
                  <a:pt x="1026793" y="561271"/>
                </a:lnTo>
                <a:lnTo>
                  <a:pt x="1028895" y="514446"/>
                </a:lnTo>
                <a:lnTo>
                  <a:pt x="1026793" y="467621"/>
                </a:lnTo>
                <a:lnTo>
                  <a:pt x="1020607" y="421974"/>
                </a:lnTo>
                <a:lnTo>
                  <a:pt x="1010519" y="377686"/>
                </a:lnTo>
                <a:lnTo>
                  <a:pt x="996710" y="334939"/>
                </a:lnTo>
                <a:lnTo>
                  <a:pt x="979363" y="293915"/>
                </a:lnTo>
                <a:lnTo>
                  <a:pt x="958658" y="254795"/>
                </a:lnTo>
                <a:lnTo>
                  <a:pt x="934778" y="217761"/>
                </a:lnTo>
                <a:lnTo>
                  <a:pt x="907903" y="182995"/>
                </a:lnTo>
                <a:lnTo>
                  <a:pt x="878217" y="150678"/>
                </a:lnTo>
                <a:lnTo>
                  <a:pt x="845900" y="120991"/>
                </a:lnTo>
                <a:lnTo>
                  <a:pt x="811133" y="94117"/>
                </a:lnTo>
                <a:lnTo>
                  <a:pt x="774099" y="70237"/>
                </a:lnTo>
                <a:lnTo>
                  <a:pt x="734979" y="49532"/>
                </a:lnTo>
                <a:lnTo>
                  <a:pt x="693955" y="32185"/>
                </a:lnTo>
                <a:lnTo>
                  <a:pt x="651208" y="18376"/>
                </a:lnTo>
                <a:lnTo>
                  <a:pt x="606920" y="8288"/>
                </a:lnTo>
                <a:lnTo>
                  <a:pt x="561273" y="2102"/>
                </a:lnTo>
                <a:lnTo>
                  <a:pt x="514447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04450" y="5750560"/>
            <a:ext cx="4273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3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84687" y="5359446"/>
            <a:ext cx="1029335" cy="1029335"/>
          </a:xfrm>
          <a:custGeom>
            <a:avLst/>
            <a:gdLst/>
            <a:ahLst/>
            <a:cxnLst/>
            <a:rect l="l" t="t" r="r" b="b"/>
            <a:pathLst>
              <a:path w="1029334" h="1029335">
                <a:moveTo>
                  <a:pt x="514447" y="0"/>
                </a:moveTo>
                <a:lnTo>
                  <a:pt x="467622" y="2102"/>
                </a:lnTo>
                <a:lnTo>
                  <a:pt x="421975" y="8288"/>
                </a:lnTo>
                <a:lnTo>
                  <a:pt x="377687" y="18376"/>
                </a:lnTo>
                <a:lnTo>
                  <a:pt x="334940" y="32185"/>
                </a:lnTo>
                <a:lnTo>
                  <a:pt x="293915" y="49532"/>
                </a:lnTo>
                <a:lnTo>
                  <a:pt x="254796" y="70237"/>
                </a:lnTo>
                <a:lnTo>
                  <a:pt x="217762" y="94117"/>
                </a:lnTo>
                <a:lnTo>
                  <a:pt x="182995" y="120991"/>
                </a:lnTo>
                <a:lnTo>
                  <a:pt x="150678" y="150678"/>
                </a:lnTo>
                <a:lnTo>
                  <a:pt x="120991" y="182995"/>
                </a:lnTo>
                <a:lnTo>
                  <a:pt x="94117" y="217761"/>
                </a:lnTo>
                <a:lnTo>
                  <a:pt x="70237" y="254795"/>
                </a:lnTo>
                <a:lnTo>
                  <a:pt x="49532" y="293915"/>
                </a:lnTo>
                <a:lnTo>
                  <a:pt x="32185" y="334939"/>
                </a:lnTo>
                <a:lnTo>
                  <a:pt x="18376" y="377686"/>
                </a:lnTo>
                <a:lnTo>
                  <a:pt x="8288" y="421974"/>
                </a:lnTo>
                <a:lnTo>
                  <a:pt x="2102" y="467621"/>
                </a:lnTo>
                <a:lnTo>
                  <a:pt x="0" y="514446"/>
                </a:lnTo>
                <a:lnTo>
                  <a:pt x="2102" y="561271"/>
                </a:lnTo>
                <a:lnTo>
                  <a:pt x="8288" y="606919"/>
                </a:lnTo>
                <a:lnTo>
                  <a:pt x="18376" y="651207"/>
                </a:lnTo>
                <a:lnTo>
                  <a:pt x="32185" y="693953"/>
                </a:lnTo>
                <a:lnTo>
                  <a:pt x="49532" y="734978"/>
                </a:lnTo>
                <a:lnTo>
                  <a:pt x="70237" y="774097"/>
                </a:lnTo>
                <a:lnTo>
                  <a:pt x="94117" y="811131"/>
                </a:lnTo>
                <a:lnTo>
                  <a:pt x="120991" y="845898"/>
                </a:lnTo>
                <a:lnTo>
                  <a:pt x="150678" y="878215"/>
                </a:lnTo>
                <a:lnTo>
                  <a:pt x="182995" y="907901"/>
                </a:lnTo>
                <a:lnTo>
                  <a:pt x="217762" y="934776"/>
                </a:lnTo>
                <a:lnTo>
                  <a:pt x="254796" y="958656"/>
                </a:lnTo>
                <a:lnTo>
                  <a:pt x="293915" y="979360"/>
                </a:lnTo>
                <a:lnTo>
                  <a:pt x="334940" y="996708"/>
                </a:lnTo>
                <a:lnTo>
                  <a:pt x="377687" y="1010516"/>
                </a:lnTo>
                <a:lnTo>
                  <a:pt x="421975" y="1020604"/>
                </a:lnTo>
                <a:lnTo>
                  <a:pt x="467622" y="1026790"/>
                </a:lnTo>
                <a:lnTo>
                  <a:pt x="514447" y="1028893"/>
                </a:lnTo>
                <a:lnTo>
                  <a:pt x="561273" y="1026790"/>
                </a:lnTo>
                <a:lnTo>
                  <a:pt x="606920" y="1020604"/>
                </a:lnTo>
                <a:lnTo>
                  <a:pt x="651208" y="1010516"/>
                </a:lnTo>
                <a:lnTo>
                  <a:pt x="693955" y="996708"/>
                </a:lnTo>
                <a:lnTo>
                  <a:pt x="734979" y="979360"/>
                </a:lnTo>
                <a:lnTo>
                  <a:pt x="774099" y="958656"/>
                </a:lnTo>
                <a:lnTo>
                  <a:pt x="811133" y="934776"/>
                </a:lnTo>
                <a:lnTo>
                  <a:pt x="845900" y="907901"/>
                </a:lnTo>
                <a:lnTo>
                  <a:pt x="878217" y="878215"/>
                </a:lnTo>
                <a:lnTo>
                  <a:pt x="907903" y="845898"/>
                </a:lnTo>
                <a:lnTo>
                  <a:pt x="934778" y="811131"/>
                </a:lnTo>
                <a:lnTo>
                  <a:pt x="958658" y="774097"/>
                </a:lnTo>
                <a:lnTo>
                  <a:pt x="979363" y="734978"/>
                </a:lnTo>
                <a:lnTo>
                  <a:pt x="996710" y="693953"/>
                </a:lnTo>
                <a:lnTo>
                  <a:pt x="1010519" y="651207"/>
                </a:lnTo>
                <a:lnTo>
                  <a:pt x="1020607" y="606919"/>
                </a:lnTo>
                <a:lnTo>
                  <a:pt x="1026793" y="561271"/>
                </a:lnTo>
                <a:lnTo>
                  <a:pt x="1028895" y="514446"/>
                </a:lnTo>
                <a:lnTo>
                  <a:pt x="1026793" y="467621"/>
                </a:lnTo>
                <a:lnTo>
                  <a:pt x="1020607" y="421974"/>
                </a:lnTo>
                <a:lnTo>
                  <a:pt x="1010519" y="377686"/>
                </a:lnTo>
                <a:lnTo>
                  <a:pt x="996710" y="334939"/>
                </a:lnTo>
                <a:lnTo>
                  <a:pt x="979363" y="293915"/>
                </a:lnTo>
                <a:lnTo>
                  <a:pt x="958658" y="254795"/>
                </a:lnTo>
                <a:lnTo>
                  <a:pt x="934778" y="217761"/>
                </a:lnTo>
                <a:lnTo>
                  <a:pt x="907903" y="182995"/>
                </a:lnTo>
                <a:lnTo>
                  <a:pt x="878217" y="150678"/>
                </a:lnTo>
                <a:lnTo>
                  <a:pt x="845900" y="120991"/>
                </a:lnTo>
                <a:lnTo>
                  <a:pt x="811133" y="94117"/>
                </a:lnTo>
                <a:lnTo>
                  <a:pt x="774099" y="70237"/>
                </a:lnTo>
                <a:lnTo>
                  <a:pt x="734979" y="49532"/>
                </a:lnTo>
                <a:lnTo>
                  <a:pt x="693955" y="32185"/>
                </a:lnTo>
                <a:lnTo>
                  <a:pt x="651208" y="18376"/>
                </a:lnTo>
                <a:lnTo>
                  <a:pt x="606920" y="8288"/>
                </a:lnTo>
                <a:lnTo>
                  <a:pt x="561273" y="2102"/>
                </a:lnTo>
                <a:lnTo>
                  <a:pt x="514447" y="0"/>
                </a:lnTo>
                <a:close/>
              </a:path>
            </a:pathLst>
          </a:custGeom>
          <a:solidFill>
            <a:srgbClr val="B693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631493" y="5653023"/>
            <a:ext cx="336550" cy="412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26670">
              <a:lnSpc>
                <a:spcPts val="1490"/>
              </a:lnSpc>
              <a:spcBef>
                <a:spcPts val="204"/>
              </a:spcBef>
            </a:pP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dirty="0" sz="1300" spc="-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93222" y="5397575"/>
            <a:ext cx="1083945" cy="594995"/>
          </a:xfrm>
          <a:custGeom>
            <a:avLst/>
            <a:gdLst/>
            <a:ahLst/>
            <a:cxnLst/>
            <a:rect l="l" t="t" r="r" b="b"/>
            <a:pathLst>
              <a:path w="1083945" h="594995">
                <a:moveTo>
                  <a:pt x="1083805" y="370230"/>
                </a:moveTo>
                <a:lnTo>
                  <a:pt x="1080274" y="352755"/>
                </a:lnTo>
                <a:lnTo>
                  <a:pt x="1070660" y="338480"/>
                </a:lnTo>
                <a:lnTo>
                  <a:pt x="1056386" y="328866"/>
                </a:lnTo>
                <a:lnTo>
                  <a:pt x="1038910" y="325335"/>
                </a:lnTo>
                <a:lnTo>
                  <a:pt x="44894" y="325335"/>
                </a:lnTo>
                <a:lnTo>
                  <a:pt x="27419" y="328866"/>
                </a:lnTo>
                <a:lnTo>
                  <a:pt x="13144" y="338480"/>
                </a:lnTo>
                <a:lnTo>
                  <a:pt x="3530" y="352755"/>
                </a:lnTo>
                <a:lnTo>
                  <a:pt x="0" y="370230"/>
                </a:lnTo>
                <a:lnTo>
                  <a:pt x="0" y="549821"/>
                </a:lnTo>
                <a:lnTo>
                  <a:pt x="3530" y="567296"/>
                </a:lnTo>
                <a:lnTo>
                  <a:pt x="13144" y="581571"/>
                </a:lnTo>
                <a:lnTo>
                  <a:pt x="27419" y="591197"/>
                </a:lnTo>
                <a:lnTo>
                  <a:pt x="44894" y="594715"/>
                </a:lnTo>
                <a:lnTo>
                  <a:pt x="1038910" y="594715"/>
                </a:lnTo>
                <a:lnTo>
                  <a:pt x="1056386" y="591197"/>
                </a:lnTo>
                <a:lnTo>
                  <a:pt x="1070660" y="581571"/>
                </a:lnTo>
                <a:lnTo>
                  <a:pt x="1080274" y="567296"/>
                </a:lnTo>
                <a:lnTo>
                  <a:pt x="1083805" y="549821"/>
                </a:lnTo>
                <a:lnTo>
                  <a:pt x="1083805" y="370230"/>
                </a:lnTo>
                <a:close/>
              </a:path>
              <a:path w="1083945" h="594995">
                <a:moveTo>
                  <a:pt x="1083805" y="44907"/>
                </a:moveTo>
                <a:lnTo>
                  <a:pt x="1080274" y="27419"/>
                </a:lnTo>
                <a:lnTo>
                  <a:pt x="1070660" y="13157"/>
                </a:lnTo>
                <a:lnTo>
                  <a:pt x="1056386" y="3530"/>
                </a:lnTo>
                <a:lnTo>
                  <a:pt x="1038910" y="0"/>
                </a:lnTo>
                <a:lnTo>
                  <a:pt x="44894" y="0"/>
                </a:lnTo>
                <a:lnTo>
                  <a:pt x="27419" y="3530"/>
                </a:lnTo>
                <a:lnTo>
                  <a:pt x="13144" y="13157"/>
                </a:lnTo>
                <a:lnTo>
                  <a:pt x="3530" y="27419"/>
                </a:lnTo>
                <a:lnTo>
                  <a:pt x="0" y="44907"/>
                </a:lnTo>
                <a:lnTo>
                  <a:pt x="0" y="224485"/>
                </a:lnTo>
                <a:lnTo>
                  <a:pt x="3530" y="241973"/>
                </a:lnTo>
                <a:lnTo>
                  <a:pt x="13144" y="256235"/>
                </a:lnTo>
                <a:lnTo>
                  <a:pt x="27419" y="265861"/>
                </a:lnTo>
                <a:lnTo>
                  <a:pt x="44894" y="269392"/>
                </a:lnTo>
                <a:lnTo>
                  <a:pt x="1038910" y="269392"/>
                </a:lnTo>
                <a:lnTo>
                  <a:pt x="1056386" y="265861"/>
                </a:lnTo>
                <a:lnTo>
                  <a:pt x="1070660" y="256235"/>
                </a:lnTo>
                <a:lnTo>
                  <a:pt x="1080274" y="241973"/>
                </a:lnTo>
                <a:lnTo>
                  <a:pt x="1083805" y="224485"/>
                </a:lnTo>
                <a:lnTo>
                  <a:pt x="1083805" y="44907"/>
                </a:lnTo>
                <a:close/>
              </a:path>
            </a:pathLst>
          </a:custGeom>
          <a:solidFill>
            <a:srgbClr val="4E12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388257" y="5409184"/>
            <a:ext cx="1294130" cy="54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ACH</a:t>
            </a:r>
            <a:endParaRPr sz="13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005"/>
              </a:spcBef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93228" y="6048232"/>
            <a:ext cx="1083945" cy="269875"/>
          </a:xfrm>
          <a:custGeom>
            <a:avLst/>
            <a:gdLst/>
            <a:ahLst/>
            <a:cxnLst/>
            <a:rect l="l" t="t" r="r" b="b"/>
            <a:pathLst>
              <a:path w="1083945" h="269875">
                <a:moveTo>
                  <a:pt x="1038905" y="0"/>
                </a:moveTo>
                <a:lnTo>
                  <a:pt x="44898" y="0"/>
                </a:lnTo>
                <a:lnTo>
                  <a:pt x="27421" y="3528"/>
                </a:lnTo>
                <a:lnTo>
                  <a:pt x="13150" y="13151"/>
                </a:lnTo>
                <a:lnTo>
                  <a:pt x="3528" y="27422"/>
                </a:lnTo>
                <a:lnTo>
                  <a:pt x="0" y="44899"/>
                </a:lnTo>
                <a:lnTo>
                  <a:pt x="0" y="224489"/>
                </a:lnTo>
                <a:lnTo>
                  <a:pt x="3528" y="241965"/>
                </a:lnTo>
                <a:lnTo>
                  <a:pt x="13150" y="256237"/>
                </a:lnTo>
                <a:lnTo>
                  <a:pt x="27421" y="265860"/>
                </a:lnTo>
                <a:lnTo>
                  <a:pt x="44898" y="269388"/>
                </a:lnTo>
                <a:lnTo>
                  <a:pt x="1038905" y="269388"/>
                </a:lnTo>
                <a:lnTo>
                  <a:pt x="1056382" y="265860"/>
                </a:lnTo>
                <a:lnTo>
                  <a:pt x="1070654" y="256237"/>
                </a:lnTo>
                <a:lnTo>
                  <a:pt x="1080276" y="241965"/>
                </a:lnTo>
                <a:lnTo>
                  <a:pt x="1083805" y="224489"/>
                </a:lnTo>
                <a:lnTo>
                  <a:pt x="1083805" y="44899"/>
                </a:lnTo>
                <a:lnTo>
                  <a:pt x="1080276" y="27422"/>
                </a:lnTo>
                <a:lnTo>
                  <a:pt x="1070654" y="13151"/>
                </a:lnTo>
                <a:lnTo>
                  <a:pt x="1056382" y="3528"/>
                </a:lnTo>
                <a:lnTo>
                  <a:pt x="1038905" y="0"/>
                </a:lnTo>
                <a:close/>
              </a:path>
            </a:pathLst>
          </a:custGeom>
          <a:solidFill>
            <a:srgbClr val="4E12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388257" y="6058408"/>
            <a:ext cx="12941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RTGS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78097" y="5276789"/>
            <a:ext cx="1314450" cy="1198880"/>
          </a:xfrm>
          <a:custGeom>
            <a:avLst/>
            <a:gdLst/>
            <a:ahLst/>
            <a:cxnLst/>
            <a:rect l="l" t="t" r="r" b="b"/>
            <a:pathLst>
              <a:path w="1314450" h="1198879">
                <a:moveTo>
                  <a:pt x="0" y="0"/>
                </a:moveTo>
                <a:lnTo>
                  <a:pt x="1314065" y="0"/>
                </a:lnTo>
                <a:lnTo>
                  <a:pt x="1314065" y="1198728"/>
                </a:lnTo>
                <a:lnTo>
                  <a:pt x="0" y="1198728"/>
                </a:lnTo>
                <a:lnTo>
                  <a:pt x="0" y="0"/>
                </a:lnTo>
                <a:close/>
              </a:path>
            </a:pathLst>
          </a:custGeom>
          <a:ln w="20319">
            <a:solidFill>
              <a:srgbClr val="9B24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73034" y="1707896"/>
            <a:ext cx="34048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59452A"/>
                </a:solidFill>
                <a:latin typeface="Calibri"/>
                <a:cs typeface="Calibri"/>
              </a:rPr>
              <a:t>faster,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 retail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system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9595" y="4521200"/>
            <a:ext cx="54527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Exists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alongside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other national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payments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systems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78" y="521547"/>
            <a:ext cx="8778240" cy="845185"/>
          </a:xfrm>
          <a:prstGeom prst="rect"/>
          <a:solidFill>
            <a:srgbClr val="741B22"/>
          </a:solidFill>
        </p:spPr>
        <p:txBody>
          <a:bodyPr wrap="square" lIns="0" tIns="10287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810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Choices Can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8705" y="2725349"/>
            <a:ext cx="3966210" cy="0"/>
          </a:xfrm>
          <a:custGeom>
            <a:avLst/>
            <a:gdLst/>
            <a:ahLst/>
            <a:cxnLst/>
            <a:rect l="l" t="t" r="r" b="b"/>
            <a:pathLst>
              <a:path w="3966209" h="0">
                <a:moveTo>
                  <a:pt x="0" y="0"/>
                </a:moveTo>
                <a:lnTo>
                  <a:pt x="3965634" y="0"/>
                </a:lnTo>
              </a:path>
            </a:pathLst>
          </a:custGeom>
          <a:ln w="10159">
            <a:solidFill>
              <a:srgbClr val="EDE4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6493" y="2410764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 h="0">
                <a:moveTo>
                  <a:pt x="0" y="0"/>
                </a:moveTo>
                <a:lnTo>
                  <a:pt x="8167846" y="0"/>
                </a:lnTo>
              </a:path>
            </a:pathLst>
          </a:custGeom>
          <a:ln w="10159">
            <a:solidFill>
              <a:srgbClr val="EDE4D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21413" y="2720269"/>
            <a:ext cx="8178165" cy="2858770"/>
            <a:chOff x="1021413" y="2720269"/>
            <a:chExt cx="8178165" cy="2858770"/>
          </a:xfrm>
        </p:grpSpPr>
        <p:sp>
          <p:nvSpPr>
            <p:cNvPr id="7" name="object 7"/>
            <p:cNvSpPr/>
            <p:nvPr/>
          </p:nvSpPr>
          <p:spPr>
            <a:xfrm>
              <a:off x="1026493" y="4932487"/>
              <a:ext cx="8168005" cy="317500"/>
            </a:xfrm>
            <a:custGeom>
              <a:avLst/>
              <a:gdLst/>
              <a:ahLst/>
              <a:cxnLst/>
              <a:rect l="l" t="t" r="r" b="b"/>
              <a:pathLst>
                <a:path w="8168005" h="317500">
                  <a:moveTo>
                    <a:pt x="0" y="317047"/>
                  </a:moveTo>
                  <a:lnTo>
                    <a:pt x="8167846" y="317047"/>
                  </a:lnTo>
                </a:path>
                <a:path w="8168005" h="317500">
                  <a:moveTo>
                    <a:pt x="0" y="0"/>
                  </a:moveTo>
                  <a:lnTo>
                    <a:pt x="8167846" y="0"/>
                  </a:lnTo>
                </a:path>
              </a:pathLst>
            </a:custGeom>
            <a:ln w="10159">
              <a:solidFill>
                <a:srgbClr val="EDE4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80263" y="4688428"/>
              <a:ext cx="3630295" cy="808990"/>
            </a:xfrm>
            <a:custGeom>
              <a:avLst/>
              <a:gdLst/>
              <a:ahLst/>
              <a:cxnLst/>
              <a:rect l="l" t="t" r="r" b="b"/>
              <a:pathLst>
                <a:path w="3630295" h="808989">
                  <a:moveTo>
                    <a:pt x="0" y="808583"/>
                  </a:moveTo>
                  <a:lnTo>
                    <a:pt x="906711" y="652562"/>
                  </a:lnTo>
                  <a:lnTo>
                    <a:pt x="1815174" y="426970"/>
                  </a:lnTo>
                  <a:lnTo>
                    <a:pt x="2723637" y="155651"/>
                  </a:lnTo>
                  <a:lnTo>
                    <a:pt x="3630153" y="0"/>
                  </a:lnTo>
                </a:path>
              </a:pathLst>
            </a:custGeom>
            <a:ln w="30479">
              <a:solidFill>
                <a:srgbClr val="97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6493" y="3356395"/>
              <a:ext cx="8168005" cy="1262380"/>
            </a:xfrm>
            <a:custGeom>
              <a:avLst/>
              <a:gdLst/>
              <a:ahLst/>
              <a:cxnLst/>
              <a:rect l="l" t="t" r="r" b="b"/>
              <a:pathLst>
                <a:path w="8168005" h="1262379">
                  <a:moveTo>
                    <a:pt x="0" y="1262092"/>
                  </a:moveTo>
                  <a:lnTo>
                    <a:pt x="8167846" y="1262092"/>
                  </a:lnTo>
                </a:path>
                <a:path w="8168005" h="1262379">
                  <a:moveTo>
                    <a:pt x="0" y="945045"/>
                  </a:moveTo>
                  <a:lnTo>
                    <a:pt x="8167846" y="945045"/>
                  </a:lnTo>
                </a:path>
                <a:path w="8168005" h="1262379">
                  <a:moveTo>
                    <a:pt x="0" y="631046"/>
                  </a:moveTo>
                  <a:lnTo>
                    <a:pt x="8167846" y="631046"/>
                  </a:lnTo>
                </a:path>
                <a:path w="8168005" h="1262379">
                  <a:moveTo>
                    <a:pt x="0" y="317047"/>
                  </a:moveTo>
                  <a:lnTo>
                    <a:pt x="8167846" y="317047"/>
                  </a:lnTo>
                </a:path>
                <a:path w="8168005" h="1262379">
                  <a:moveTo>
                    <a:pt x="0" y="0"/>
                  </a:moveTo>
                  <a:lnTo>
                    <a:pt x="8167846" y="0"/>
                  </a:lnTo>
                </a:path>
              </a:pathLst>
            </a:custGeom>
            <a:ln w="10159">
              <a:solidFill>
                <a:srgbClr val="EDE4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6493" y="2725349"/>
              <a:ext cx="2634615" cy="317500"/>
            </a:xfrm>
            <a:custGeom>
              <a:avLst/>
              <a:gdLst/>
              <a:ahLst/>
              <a:cxnLst/>
              <a:rect l="l" t="t" r="r" b="b"/>
              <a:pathLst>
                <a:path w="2634615" h="317500">
                  <a:moveTo>
                    <a:pt x="0" y="317047"/>
                  </a:moveTo>
                  <a:lnTo>
                    <a:pt x="2634526" y="317047"/>
                  </a:lnTo>
                </a:path>
                <a:path w="2634615" h="317500">
                  <a:moveTo>
                    <a:pt x="0" y="0"/>
                  </a:moveTo>
                  <a:lnTo>
                    <a:pt x="2634526" y="0"/>
                  </a:lnTo>
                </a:path>
              </a:pathLst>
            </a:custGeom>
            <a:ln w="10159">
              <a:solidFill>
                <a:srgbClr val="EDE4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80263" y="2780281"/>
              <a:ext cx="1815464" cy="2134235"/>
            </a:xfrm>
            <a:custGeom>
              <a:avLst/>
              <a:gdLst/>
              <a:ahLst/>
              <a:cxnLst/>
              <a:rect l="l" t="t" r="r" b="b"/>
              <a:pathLst>
                <a:path w="1815464" h="2134235">
                  <a:moveTo>
                    <a:pt x="0" y="2133874"/>
                  </a:moveTo>
                  <a:lnTo>
                    <a:pt x="906711" y="795608"/>
                  </a:lnTo>
                  <a:lnTo>
                    <a:pt x="1815076" y="0"/>
                  </a:lnTo>
                </a:path>
              </a:pathLst>
            </a:custGeom>
            <a:ln w="3047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26493" y="5563774"/>
              <a:ext cx="8168005" cy="0"/>
            </a:xfrm>
            <a:custGeom>
              <a:avLst/>
              <a:gdLst/>
              <a:ahLst/>
              <a:cxnLst/>
              <a:rect l="l" t="t" r="r" b="b"/>
              <a:pathLst>
                <a:path w="8168005" h="0">
                  <a:moveTo>
                    <a:pt x="0" y="0"/>
                  </a:moveTo>
                  <a:lnTo>
                    <a:pt x="8167846" y="1"/>
                  </a:lnTo>
                </a:path>
              </a:pathLst>
            </a:custGeom>
            <a:ln w="10159">
              <a:solidFill>
                <a:srgbClr val="EDE4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0263" y="4316450"/>
              <a:ext cx="5445760" cy="1247140"/>
            </a:xfrm>
            <a:custGeom>
              <a:avLst/>
              <a:gdLst/>
              <a:ahLst/>
              <a:cxnLst/>
              <a:rect l="l" t="t" r="r" b="b"/>
              <a:pathLst>
                <a:path w="5445759" h="1247139">
                  <a:moveTo>
                    <a:pt x="0" y="1247036"/>
                  </a:moveTo>
                  <a:lnTo>
                    <a:pt x="906711" y="1231839"/>
                  </a:lnTo>
                  <a:lnTo>
                    <a:pt x="1815174" y="1164772"/>
                  </a:lnTo>
                  <a:lnTo>
                    <a:pt x="2723637" y="1055025"/>
                  </a:lnTo>
                  <a:lnTo>
                    <a:pt x="3629051" y="911743"/>
                  </a:lnTo>
                  <a:lnTo>
                    <a:pt x="4537514" y="555065"/>
                  </a:lnTo>
                  <a:lnTo>
                    <a:pt x="5445230" y="0"/>
                  </a:lnTo>
                </a:path>
              </a:pathLst>
            </a:custGeom>
            <a:ln w="30479">
              <a:solidFill>
                <a:srgbClr val="8CB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80263" y="5525734"/>
              <a:ext cx="7260590" cy="38100"/>
            </a:xfrm>
            <a:custGeom>
              <a:avLst/>
              <a:gdLst/>
              <a:ahLst/>
              <a:cxnLst/>
              <a:rect l="l" t="t" r="r" b="b"/>
              <a:pathLst>
                <a:path w="7260590" h="38100">
                  <a:moveTo>
                    <a:pt x="0" y="37487"/>
                  </a:moveTo>
                  <a:lnTo>
                    <a:pt x="906711" y="34749"/>
                  </a:lnTo>
                  <a:lnTo>
                    <a:pt x="1815174" y="31701"/>
                  </a:lnTo>
                  <a:lnTo>
                    <a:pt x="2723637" y="31701"/>
                  </a:lnTo>
                  <a:lnTo>
                    <a:pt x="3629051" y="28652"/>
                  </a:lnTo>
                  <a:lnTo>
                    <a:pt x="4537514" y="22555"/>
                  </a:lnTo>
                  <a:lnTo>
                    <a:pt x="5445977" y="19507"/>
                  </a:lnTo>
                  <a:lnTo>
                    <a:pt x="6351391" y="10361"/>
                  </a:lnTo>
                  <a:lnTo>
                    <a:pt x="7260307" y="0"/>
                  </a:lnTo>
                </a:path>
              </a:pathLst>
            </a:custGeom>
            <a:ln w="3047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80263" y="4590940"/>
              <a:ext cx="7260590" cy="963294"/>
            </a:xfrm>
            <a:custGeom>
              <a:avLst/>
              <a:gdLst/>
              <a:ahLst/>
              <a:cxnLst/>
              <a:rect l="l" t="t" r="r" b="b"/>
              <a:pathLst>
                <a:path w="7260590" h="963295">
                  <a:moveTo>
                    <a:pt x="0" y="963044"/>
                  </a:moveTo>
                  <a:lnTo>
                    <a:pt x="906711" y="923815"/>
                  </a:lnTo>
                  <a:lnTo>
                    <a:pt x="1815174" y="884184"/>
                  </a:lnTo>
                  <a:lnTo>
                    <a:pt x="2723637" y="841505"/>
                  </a:lnTo>
                  <a:lnTo>
                    <a:pt x="3629051" y="771388"/>
                  </a:lnTo>
                  <a:lnTo>
                    <a:pt x="4537514" y="658593"/>
                  </a:lnTo>
                  <a:lnTo>
                    <a:pt x="5445977" y="439098"/>
                  </a:lnTo>
                  <a:lnTo>
                    <a:pt x="6351391" y="201313"/>
                  </a:lnTo>
                  <a:lnTo>
                    <a:pt x="7260307" y="0"/>
                  </a:lnTo>
                </a:path>
              </a:pathLst>
            </a:custGeom>
            <a:ln w="30479">
              <a:solidFill>
                <a:srgbClr val="AAA0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0263" y="4159850"/>
              <a:ext cx="7260590" cy="1398905"/>
            </a:xfrm>
            <a:custGeom>
              <a:avLst/>
              <a:gdLst/>
              <a:ahLst/>
              <a:cxnLst/>
              <a:rect l="l" t="t" r="r" b="b"/>
              <a:pathLst>
                <a:path w="7260590" h="1398904">
                  <a:moveTo>
                    <a:pt x="0" y="1398481"/>
                  </a:moveTo>
                  <a:lnTo>
                    <a:pt x="906711" y="1367099"/>
                  </a:lnTo>
                  <a:lnTo>
                    <a:pt x="1815174" y="1257352"/>
                  </a:lnTo>
                  <a:lnTo>
                    <a:pt x="2723637" y="1095780"/>
                  </a:lnTo>
                  <a:lnTo>
                    <a:pt x="3629051" y="897625"/>
                  </a:lnTo>
                  <a:lnTo>
                    <a:pt x="4537514" y="681179"/>
                  </a:lnTo>
                  <a:lnTo>
                    <a:pt x="5445977" y="446442"/>
                  </a:lnTo>
                  <a:lnTo>
                    <a:pt x="6351391" y="266579"/>
                  </a:lnTo>
                  <a:lnTo>
                    <a:pt x="7260307" y="0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80263" y="5122272"/>
              <a:ext cx="7260590" cy="391160"/>
            </a:xfrm>
            <a:custGeom>
              <a:avLst/>
              <a:gdLst/>
              <a:ahLst/>
              <a:cxnLst/>
              <a:rect l="l" t="t" r="r" b="b"/>
              <a:pathLst>
                <a:path w="7260590" h="391160">
                  <a:moveTo>
                    <a:pt x="0" y="390984"/>
                  </a:moveTo>
                  <a:lnTo>
                    <a:pt x="906711" y="337610"/>
                  </a:lnTo>
                  <a:lnTo>
                    <a:pt x="1815174" y="304076"/>
                  </a:lnTo>
                  <a:lnTo>
                    <a:pt x="2723637" y="258348"/>
                  </a:lnTo>
                  <a:lnTo>
                    <a:pt x="3629051" y="182135"/>
                  </a:lnTo>
                  <a:lnTo>
                    <a:pt x="4537514" y="142504"/>
                  </a:lnTo>
                  <a:lnTo>
                    <a:pt x="5445977" y="105922"/>
                  </a:lnTo>
                  <a:lnTo>
                    <a:pt x="6351391" y="60194"/>
                  </a:lnTo>
                  <a:lnTo>
                    <a:pt x="7260307" y="0"/>
                  </a:lnTo>
                </a:path>
              </a:pathLst>
            </a:custGeom>
            <a:ln w="30479">
              <a:solidFill>
                <a:srgbClr val="5B4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65023" y="5536556"/>
              <a:ext cx="4568190" cy="26670"/>
            </a:xfrm>
            <a:custGeom>
              <a:avLst/>
              <a:gdLst/>
              <a:ahLst/>
              <a:cxnLst/>
              <a:rect l="l" t="t" r="r" b="b"/>
              <a:pathLst>
                <a:path w="4568190" h="26670">
                  <a:moveTo>
                    <a:pt x="115092" y="11950"/>
                  </a:moveTo>
                  <a:lnTo>
                    <a:pt x="6818" y="11979"/>
                  </a:lnTo>
                  <a:lnTo>
                    <a:pt x="30" y="18771"/>
                  </a:lnTo>
                  <a:lnTo>
                    <a:pt x="0" y="26043"/>
                  </a:lnTo>
                  <a:lnTo>
                    <a:pt x="121920" y="26043"/>
                  </a:lnTo>
                  <a:lnTo>
                    <a:pt x="121917" y="18771"/>
                  </a:lnTo>
                  <a:lnTo>
                    <a:pt x="115092" y="11950"/>
                  </a:lnTo>
                  <a:close/>
                </a:path>
                <a:path w="4568190" h="26670">
                  <a:moveTo>
                    <a:pt x="328452" y="11894"/>
                  </a:moveTo>
                  <a:lnTo>
                    <a:pt x="220178" y="11922"/>
                  </a:lnTo>
                  <a:lnTo>
                    <a:pt x="213389" y="18715"/>
                  </a:lnTo>
                  <a:lnTo>
                    <a:pt x="213360" y="26043"/>
                  </a:lnTo>
                  <a:lnTo>
                    <a:pt x="335280" y="26043"/>
                  </a:lnTo>
                  <a:lnTo>
                    <a:pt x="335277" y="18715"/>
                  </a:lnTo>
                  <a:lnTo>
                    <a:pt x="328452" y="11894"/>
                  </a:lnTo>
                  <a:close/>
                </a:path>
                <a:path w="4568190" h="26670">
                  <a:moveTo>
                    <a:pt x="541812" y="11837"/>
                  </a:moveTo>
                  <a:lnTo>
                    <a:pt x="433538" y="11866"/>
                  </a:lnTo>
                  <a:lnTo>
                    <a:pt x="426750" y="18658"/>
                  </a:lnTo>
                  <a:lnTo>
                    <a:pt x="426720" y="26043"/>
                  </a:lnTo>
                  <a:lnTo>
                    <a:pt x="548640" y="26043"/>
                  </a:lnTo>
                  <a:lnTo>
                    <a:pt x="548637" y="18658"/>
                  </a:lnTo>
                  <a:lnTo>
                    <a:pt x="541812" y="11837"/>
                  </a:lnTo>
                  <a:close/>
                </a:path>
                <a:path w="4568190" h="26670">
                  <a:moveTo>
                    <a:pt x="755172" y="11781"/>
                  </a:moveTo>
                  <a:lnTo>
                    <a:pt x="646898" y="11809"/>
                  </a:lnTo>
                  <a:lnTo>
                    <a:pt x="640109" y="18602"/>
                  </a:lnTo>
                  <a:lnTo>
                    <a:pt x="640080" y="26043"/>
                  </a:lnTo>
                  <a:lnTo>
                    <a:pt x="762000" y="26043"/>
                  </a:lnTo>
                  <a:lnTo>
                    <a:pt x="761997" y="18602"/>
                  </a:lnTo>
                  <a:lnTo>
                    <a:pt x="755172" y="11781"/>
                  </a:lnTo>
                  <a:close/>
                </a:path>
                <a:path w="4568190" h="26670">
                  <a:moveTo>
                    <a:pt x="968485" y="11581"/>
                  </a:moveTo>
                  <a:lnTo>
                    <a:pt x="860258" y="11753"/>
                  </a:lnTo>
                  <a:lnTo>
                    <a:pt x="853437" y="18578"/>
                  </a:lnTo>
                  <a:lnTo>
                    <a:pt x="853440" y="26043"/>
                  </a:lnTo>
                  <a:lnTo>
                    <a:pt x="975357" y="26043"/>
                  </a:lnTo>
                  <a:lnTo>
                    <a:pt x="975331" y="18380"/>
                  </a:lnTo>
                  <a:lnTo>
                    <a:pt x="968485" y="11581"/>
                  </a:lnTo>
                  <a:close/>
                </a:path>
                <a:path w="4568190" h="26670">
                  <a:moveTo>
                    <a:pt x="1181844" y="10864"/>
                  </a:moveTo>
                  <a:lnTo>
                    <a:pt x="1073570" y="11228"/>
                  </a:lnTo>
                  <a:lnTo>
                    <a:pt x="1066771" y="18074"/>
                  </a:lnTo>
                  <a:lnTo>
                    <a:pt x="1066797" y="26043"/>
                  </a:lnTo>
                  <a:lnTo>
                    <a:pt x="1188718" y="26043"/>
                  </a:lnTo>
                  <a:lnTo>
                    <a:pt x="1188689" y="17665"/>
                  </a:lnTo>
                  <a:lnTo>
                    <a:pt x="1181844" y="10864"/>
                  </a:lnTo>
                  <a:close/>
                </a:path>
                <a:path w="4568190" h="26670">
                  <a:moveTo>
                    <a:pt x="1395203" y="10148"/>
                  </a:moveTo>
                  <a:lnTo>
                    <a:pt x="1286930" y="10511"/>
                  </a:lnTo>
                  <a:lnTo>
                    <a:pt x="1280129" y="17358"/>
                  </a:lnTo>
                  <a:lnTo>
                    <a:pt x="1280158" y="26043"/>
                  </a:lnTo>
                  <a:lnTo>
                    <a:pt x="1402080" y="26043"/>
                  </a:lnTo>
                  <a:lnTo>
                    <a:pt x="1402048" y="16949"/>
                  </a:lnTo>
                  <a:lnTo>
                    <a:pt x="1395203" y="10148"/>
                  </a:lnTo>
                  <a:close/>
                </a:path>
                <a:path w="4568190" h="26670">
                  <a:moveTo>
                    <a:pt x="1608562" y="9433"/>
                  </a:moveTo>
                  <a:lnTo>
                    <a:pt x="1500289" y="9796"/>
                  </a:lnTo>
                  <a:lnTo>
                    <a:pt x="1493488" y="16642"/>
                  </a:lnTo>
                  <a:lnTo>
                    <a:pt x="1493519" y="26043"/>
                  </a:lnTo>
                  <a:lnTo>
                    <a:pt x="1615441" y="26043"/>
                  </a:lnTo>
                  <a:lnTo>
                    <a:pt x="1615408" y="16233"/>
                  </a:lnTo>
                  <a:lnTo>
                    <a:pt x="1608562" y="9433"/>
                  </a:lnTo>
                  <a:close/>
                </a:path>
                <a:path w="4568190" h="26670">
                  <a:moveTo>
                    <a:pt x="1821920" y="8717"/>
                  </a:moveTo>
                  <a:lnTo>
                    <a:pt x="1713648" y="9080"/>
                  </a:lnTo>
                  <a:lnTo>
                    <a:pt x="1706847" y="15927"/>
                  </a:lnTo>
                  <a:lnTo>
                    <a:pt x="1706880" y="26043"/>
                  </a:lnTo>
                  <a:lnTo>
                    <a:pt x="1828802" y="26043"/>
                  </a:lnTo>
                  <a:lnTo>
                    <a:pt x="1828766" y="15516"/>
                  </a:lnTo>
                  <a:lnTo>
                    <a:pt x="1821920" y="8717"/>
                  </a:lnTo>
                  <a:close/>
                </a:path>
                <a:path w="4568190" h="26670">
                  <a:moveTo>
                    <a:pt x="2035279" y="8000"/>
                  </a:moveTo>
                  <a:lnTo>
                    <a:pt x="1927006" y="8364"/>
                  </a:lnTo>
                  <a:lnTo>
                    <a:pt x="1920206" y="15210"/>
                  </a:lnTo>
                  <a:lnTo>
                    <a:pt x="1920242" y="26043"/>
                  </a:lnTo>
                  <a:lnTo>
                    <a:pt x="2042163" y="26043"/>
                  </a:lnTo>
                  <a:lnTo>
                    <a:pt x="2042126" y="14801"/>
                  </a:lnTo>
                  <a:lnTo>
                    <a:pt x="2035279" y="8000"/>
                  </a:lnTo>
                  <a:close/>
                </a:path>
                <a:path w="4568190" h="26670">
                  <a:moveTo>
                    <a:pt x="2248638" y="7284"/>
                  </a:moveTo>
                  <a:lnTo>
                    <a:pt x="2140365" y="7647"/>
                  </a:lnTo>
                  <a:lnTo>
                    <a:pt x="2133564" y="14494"/>
                  </a:lnTo>
                  <a:lnTo>
                    <a:pt x="2133603" y="26043"/>
                  </a:lnTo>
                  <a:lnTo>
                    <a:pt x="2255524" y="26043"/>
                  </a:lnTo>
                  <a:lnTo>
                    <a:pt x="2255484" y="14085"/>
                  </a:lnTo>
                  <a:lnTo>
                    <a:pt x="2248638" y="7284"/>
                  </a:lnTo>
                  <a:close/>
                </a:path>
                <a:path w="4568190" h="26670">
                  <a:moveTo>
                    <a:pt x="2461996" y="6569"/>
                  </a:moveTo>
                  <a:lnTo>
                    <a:pt x="2353723" y="6932"/>
                  </a:lnTo>
                  <a:lnTo>
                    <a:pt x="2346923" y="13778"/>
                  </a:lnTo>
                  <a:lnTo>
                    <a:pt x="2346964" y="26043"/>
                  </a:lnTo>
                  <a:lnTo>
                    <a:pt x="2468885" y="26043"/>
                  </a:lnTo>
                  <a:lnTo>
                    <a:pt x="2468843" y="13369"/>
                  </a:lnTo>
                  <a:lnTo>
                    <a:pt x="2461996" y="6569"/>
                  </a:lnTo>
                  <a:close/>
                </a:path>
                <a:path w="4568190" h="26670">
                  <a:moveTo>
                    <a:pt x="2675355" y="5853"/>
                  </a:moveTo>
                  <a:lnTo>
                    <a:pt x="2567083" y="6216"/>
                  </a:lnTo>
                  <a:lnTo>
                    <a:pt x="2560282" y="13063"/>
                  </a:lnTo>
                  <a:lnTo>
                    <a:pt x="2560326" y="26043"/>
                  </a:lnTo>
                  <a:lnTo>
                    <a:pt x="2682246" y="26043"/>
                  </a:lnTo>
                  <a:lnTo>
                    <a:pt x="2682202" y="12653"/>
                  </a:lnTo>
                  <a:lnTo>
                    <a:pt x="2675355" y="5853"/>
                  </a:lnTo>
                  <a:close/>
                </a:path>
                <a:path w="4568190" h="26670">
                  <a:moveTo>
                    <a:pt x="2888714" y="5135"/>
                  </a:moveTo>
                  <a:lnTo>
                    <a:pt x="2780441" y="5500"/>
                  </a:lnTo>
                  <a:lnTo>
                    <a:pt x="2773640" y="12345"/>
                  </a:lnTo>
                  <a:lnTo>
                    <a:pt x="2773687" y="26043"/>
                  </a:lnTo>
                  <a:lnTo>
                    <a:pt x="2895607" y="26043"/>
                  </a:lnTo>
                  <a:lnTo>
                    <a:pt x="2895559" y="11935"/>
                  </a:lnTo>
                  <a:lnTo>
                    <a:pt x="2888714" y="5135"/>
                  </a:lnTo>
                  <a:close/>
                </a:path>
                <a:path w="4568190" h="26670">
                  <a:moveTo>
                    <a:pt x="3102073" y="4417"/>
                  </a:moveTo>
                  <a:lnTo>
                    <a:pt x="2993800" y="4781"/>
                  </a:lnTo>
                  <a:lnTo>
                    <a:pt x="2986999" y="11628"/>
                  </a:lnTo>
                  <a:lnTo>
                    <a:pt x="2987048" y="26043"/>
                  </a:lnTo>
                  <a:lnTo>
                    <a:pt x="3108968" y="26043"/>
                  </a:lnTo>
                  <a:lnTo>
                    <a:pt x="3108919" y="11217"/>
                  </a:lnTo>
                  <a:lnTo>
                    <a:pt x="3102073" y="4417"/>
                  </a:lnTo>
                  <a:close/>
                </a:path>
                <a:path w="4568190" h="26670">
                  <a:moveTo>
                    <a:pt x="3315431" y="3698"/>
                  </a:moveTo>
                  <a:lnTo>
                    <a:pt x="3207159" y="4062"/>
                  </a:lnTo>
                  <a:lnTo>
                    <a:pt x="3200358" y="10909"/>
                  </a:lnTo>
                  <a:lnTo>
                    <a:pt x="3200409" y="26043"/>
                  </a:lnTo>
                  <a:lnTo>
                    <a:pt x="3322330" y="26043"/>
                  </a:lnTo>
                  <a:lnTo>
                    <a:pt x="3322277" y="10499"/>
                  </a:lnTo>
                  <a:lnTo>
                    <a:pt x="3315431" y="3698"/>
                  </a:lnTo>
                  <a:close/>
                </a:path>
                <a:path w="4568190" h="26670">
                  <a:moveTo>
                    <a:pt x="3528790" y="2980"/>
                  </a:moveTo>
                  <a:lnTo>
                    <a:pt x="3420518" y="3345"/>
                  </a:lnTo>
                  <a:lnTo>
                    <a:pt x="3413717" y="10190"/>
                  </a:lnTo>
                  <a:lnTo>
                    <a:pt x="3413771" y="26043"/>
                  </a:lnTo>
                  <a:lnTo>
                    <a:pt x="3535691" y="26043"/>
                  </a:lnTo>
                  <a:lnTo>
                    <a:pt x="3535637" y="9780"/>
                  </a:lnTo>
                  <a:lnTo>
                    <a:pt x="3528790" y="2980"/>
                  </a:lnTo>
                  <a:close/>
                </a:path>
                <a:path w="4568190" h="26670">
                  <a:moveTo>
                    <a:pt x="3742158" y="2315"/>
                  </a:moveTo>
                  <a:lnTo>
                    <a:pt x="3633876" y="2626"/>
                  </a:lnTo>
                  <a:lnTo>
                    <a:pt x="3627075" y="9472"/>
                  </a:lnTo>
                  <a:lnTo>
                    <a:pt x="3627132" y="26043"/>
                  </a:lnTo>
                  <a:lnTo>
                    <a:pt x="3748957" y="26043"/>
                  </a:lnTo>
                  <a:lnTo>
                    <a:pt x="3749000" y="9118"/>
                  </a:lnTo>
                  <a:lnTo>
                    <a:pt x="3742158" y="2315"/>
                  </a:lnTo>
                  <a:close/>
                </a:path>
                <a:path w="4568190" h="26670">
                  <a:moveTo>
                    <a:pt x="3955516" y="1711"/>
                  </a:moveTo>
                  <a:lnTo>
                    <a:pt x="3847244" y="2018"/>
                  </a:lnTo>
                  <a:lnTo>
                    <a:pt x="3840439" y="8860"/>
                  </a:lnTo>
                  <a:lnTo>
                    <a:pt x="3840487" y="25694"/>
                  </a:lnTo>
                  <a:lnTo>
                    <a:pt x="3840839" y="26043"/>
                  </a:lnTo>
                  <a:lnTo>
                    <a:pt x="3961716" y="26043"/>
                  </a:lnTo>
                  <a:lnTo>
                    <a:pt x="3962406" y="25349"/>
                  </a:lnTo>
                  <a:lnTo>
                    <a:pt x="3962359" y="8516"/>
                  </a:lnTo>
                  <a:lnTo>
                    <a:pt x="3955516" y="1711"/>
                  </a:lnTo>
                  <a:close/>
                </a:path>
                <a:path w="4568190" h="26670">
                  <a:moveTo>
                    <a:pt x="4168875" y="1108"/>
                  </a:moveTo>
                  <a:lnTo>
                    <a:pt x="4060603" y="1414"/>
                  </a:lnTo>
                  <a:lnTo>
                    <a:pt x="4053798" y="8257"/>
                  </a:lnTo>
                  <a:lnTo>
                    <a:pt x="4053846" y="25091"/>
                  </a:lnTo>
                  <a:lnTo>
                    <a:pt x="4054804" y="26043"/>
                  </a:lnTo>
                  <a:lnTo>
                    <a:pt x="4174477" y="26043"/>
                  </a:lnTo>
                  <a:lnTo>
                    <a:pt x="4175766" y="24747"/>
                  </a:lnTo>
                  <a:lnTo>
                    <a:pt x="4175718" y="7913"/>
                  </a:lnTo>
                  <a:lnTo>
                    <a:pt x="4168875" y="1108"/>
                  </a:lnTo>
                  <a:close/>
                </a:path>
                <a:path w="4568190" h="26670">
                  <a:moveTo>
                    <a:pt x="4382235" y="506"/>
                  </a:moveTo>
                  <a:lnTo>
                    <a:pt x="4273961" y="812"/>
                  </a:lnTo>
                  <a:lnTo>
                    <a:pt x="4267158" y="7654"/>
                  </a:lnTo>
                  <a:lnTo>
                    <a:pt x="4267205" y="24488"/>
                  </a:lnTo>
                  <a:lnTo>
                    <a:pt x="4268769" y="26043"/>
                  </a:lnTo>
                  <a:lnTo>
                    <a:pt x="4387236" y="26043"/>
                  </a:lnTo>
                  <a:lnTo>
                    <a:pt x="4389125" y="24143"/>
                  </a:lnTo>
                  <a:lnTo>
                    <a:pt x="4389078" y="7310"/>
                  </a:lnTo>
                  <a:lnTo>
                    <a:pt x="4382235" y="506"/>
                  </a:lnTo>
                  <a:close/>
                </a:path>
                <a:path w="4568190" h="26670">
                  <a:moveTo>
                    <a:pt x="4561305" y="0"/>
                  </a:moveTo>
                  <a:lnTo>
                    <a:pt x="4487321" y="209"/>
                  </a:lnTo>
                  <a:lnTo>
                    <a:pt x="4480517" y="7052"/>
                  </a:lnTo>
                  <a:lnTo>
                    <a:pt x="4480565" y="23884"/>
                  </a:lnTo>
                  <a:lnTo>
                    <a:pt x="4482736" y="26043"/>
                  </a:lnTo>
                  <a:lnTo>
                    <a:pt x="4565802" y="26043"/>
                  </a:lnTo>
                  <a:lnTo>
                    <a:pt x="4568195" y="23637"/>
                  </a:lnTo>
                  <a:lnTo>
                    <a:pt x="4568147" y="6804"/>
                  </a:lnTo>
                  <a:lnTo>
                    <a:pt x="4561305" y="0"/>
                  </a:lnTo>
                  <a:close/>
                </a:path>
              </a:pathLst>
            </a:custGeom>
            <a:solidFill>
              <a:srgbClr val="7C40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64898" y="5404462"/>
              <a:ext cx="4542790" cy="158115"/>
            </a:xfrm>
            <a:custGeom>
              <a:avLst/>
              <a:gdLst/>
              <a:ahLst/>
              <a:cxnLst/>
              <a:rect l="l" t="t" r="r" b="b"/>
              <a:pathLst>
                <a:path w="4542790" h="158114">
                  <a:moveTo>
                    <a:pt x="23582" y="126894"/>
                  </a:moveTo>
                  <a:lnTo>
                    <a:pt x="6720" y="127148"/>
                  </a:lnTo>
                  <a:lnTo>
                    <a:pt x="0" y="134073"/>
                  </a:lnTo>
                  <a:lnTo>
                    <a:pt x="253" y="150905"/>
                  </a:lnTo>
                  <a:lnTo>
                    <a:pt x="7179" y="157624"/>
                  </a:lnTo>
                  <a:lnTo>
                    <a:pt x="24041" y="157372"/>
                  </a:lnTo>
                  <a:lnTo>
                    <a:pt x="30760" y="150446"/>
                  </a:lnTo>
                  <a:lnTo>
                    <a:pt x="30507" y="133615"/>
                  </a:lnTo>
                  <a:lnTo>
                    <a:pt x="23582" y="126894"/>
                  </a:lnTo>
                  <a:close/>
                </a:path>
                <a:path w="4542790" h="158114">
                  <a:moveTo>
                    <a:pt x="84566" y="125975"/>
                  </a:moveTo>
                  <a:lnTo>
                    <a:pt x="67703" y="126229"/>
                  </a:lnTo>
                  <a:lnTo>
                    <a:pt x="60984" y="133154"/>
                  </a:lnTo>
                  <a:lnTo>
                    <a:pt x="61236" y="149985"/>
                  </a:lnTo>
                  <a:lnTo>
                    <a:pt x="68162" y="156705"/>
                  </a:lnTo>
                  <a:lnTo>
                    <a:pt x="85023" y="156452"/>
                  </a:lnTo>
                  <a:lnTo>
                    <a:pt x="91744" y="149527"/>
                  </a:lnTo>
                  <a:lnTo>
                    <a:pt x="91490" y="132694"/>
                  </a:lnTo>
                  <a:lnTo>
                    <a:pt x="84566" y="125975"/>
                  </a:lnTo>
                  <a:close/>
                </a:path>
                <a:path w="4542790" h="158114">
                  <a:moveTo>
                    <a:pt x="145549" y="125055"/>
                  </a:moveTo>
                  <a:lnTo>
                    <a:pt x="128687" y="125309"/>
                  </a:lnTo>
                  <a:lnTo>
                    <a:pt x="121968" y="132234"/>
                  </a:lnTo>
                  <a:lnTo>
                    <a:pt x="122220" y="149066"/>
                  </a:lnTo>
                  <a:lnTo>
                    <a:pt x="129146" y="155785"/>
                  </a:lnTo>
                  <a:lnTo>
                    <a:pt x="146008" y="155531"/>
                  </a:lnTo>
                  <a:lnTo>
                    <a:pt x="152727" y="148607"/>
                  </a:lnTo>
                  <a:lnTo>
                    <a:pt x="152474" y="131775"/>
                  </a:lnTo>
                  <a:lnTo>
                    <a:pt x="145549" y="125055"/>
                  </a:lnTo>
                  <a:close/>
                </a:path>
                <a:path w="4542790" h="158114">
                  <a:moveTo>
                    <a:pt x="206533" y="124136"/>
                  </a:moveTo>
                  <a:lnTo>
                    <a:pt x="189670" y="124390"/>
                  </a:lnTo>
                  <a:lnTo>
                    <a:pt x="182951" y="131314"/>
                  </a:lnTo>
                  <a:lnTo>
                    <a:pt x="183203" y="148146"/>
                  </a:lnTo>
                  <a:lnTo>
                    <a:pt x="190129" y="154866"/>
                  </a:lnTo>
                  <a:lnTo>
                    <a:pt x="206990" y="154612"/>
                  </a:lnTo>
                  <a:lnTo>
                    <a:pt x="213711" y="147687"/>
                  </a:lnTo>
                  <a:lnTo>
                    <a:pt x="213457" y="130855"/>
                  </a:lnTo>
                  <a:lnTo>
                    <a:pt x="206533" y="124136"/>
                  </a:lnTo>
                  <a:close/>
                </a:path>
                <a:path w="4542790" h="158114">
                  <a:moveTo>
                    <a:pt x="267516" y="123216"/>
                  </a:moveTo>
                  <a:lnTo>
                    <a:pt x="250654" y="123469"/>
                  </a:lnTo>
                  <a:lnTo>
                    <a:pt x="243935" y="130394"/>
                  </a:lnTo>
                  <a:lnTo>
                    <a:pt x="244187" y="147226"/>
                  </a:lnTo>
                  <a:lnTo>
                    <a:pt x="251113" y="153946"/>
                  </a:lnTo>
                  <a:lnTo>
                    <a:pt x="267975" y="153692"/>
                  </a:lnTo>
                  <a:lnTo>
                    <a:pt x="274694" y="146767"/>
                  </a:lnTo>
                  <a:lnTo>
                    <a:pt x="274441" y="129936"/>
                  </a:lnTo>
                  <a:lnTo>
                    <a:pt x="267516" y="123216"/>
                  </a:lnTo>
                  <a:close/>
                </a:path>
                <a:path w="4542790" h="158114">
                  <a:moveTo>
                    <a:pt x="328500" y="122295"/>
                  </a:moveTo>
                  <a:lnTo>
                    <a:pt x="311637" y="122549"/>
                  </a:lnTo>
                  <a:lnTo>
                    <a:pt x="304918" y="129475"/>
                  </a:lnTo>
                  <a:lnTo>
                    <a:pt x="305172" y="146306"/>
                  </a:lnTo>
                  <a:lnTo>
                    <a:pt x="312096" y="153026"/>
                  </a:lnTo>
                  <a:lnTo>
                    <a:pt x="328959" y="152773"/>
                  </a:lnTo>
                  <a:lnTo>
                    <a:pt x="335678" y="145848"/>
                  </a:lnTo>
                  <a:lnTo>
                    <a:pt x="335424" y="129016"/>
                  </a:lnTo>
                  <a:lnTo>
                    <a:pt x="328500" y="122295"/>
                  </a:lnTo>
                  <a:close/>
                </a:path>
                <a:path w="4542790" h="158114">
                  <a:moveTo>
                    <a:pt x="389483" y="121376"/>
                  </a:moveTo>
                  <a:lnTo>
                    <a:pt x="372621" y="121630"/>
                  </a:lnTo>
                  <a:lnTo>
                    <a:pt x="365902" y="128555"/>
                  </a:lnTo>
                  <a:lnTo>
                    <a:pt x="366154" y="145387"/>
                  </a:lnTo>
                  <a:lnTo>
                    <a:pt x="373080" y="152106"/>
                  </a:lnTo>
                  <a:lnTo>
                    <a:pt x="389942" y="151853"/>
                  </a:lnTo>
                  <a:lnTo>
                    <a:pt x="396661" y="144928"/>
                  </a:lnTo>
                  <a:lnTo>
                    <a:pt x="396408" y="128096"/>
                  </a:lnTo>
                  <a:lnTo>
                    <a:pt x="389483" y="121376"/>
                  </a:lnTo>
                  <a:close/>
                </a:path>
                <a:path w="4542790" h="158114">
                  <a:moveTo>
                    <a:pt x="450467" y="120456"/>
                  </a:moveTo>
                  <a:lnTo>
                    <a:pt x="433604" y="120710"/>
                  </a:lnTo>
                  <a:lnTo>
                    <a:pt x="426885" y="127636"/>
                  </a:lnTo>
                  <a:lnTo>
                    <a:pt x="427139" y="144467"/>
                  </a:lnTo>
                  <a:lnTo>
                    <a:pt x="434063" y="151187"/>
                  </a:lnTo>
                  <a:lnTo>
                    <a:pt x="450926" y="150933"/>
                  </a:lnTo>
                  <a:lnTo>
                    <a:pt x="457645" y="144009"/>
                  </a:lnTo>
                  <a:lnTo>
                    <a:pt x="457391" y="127176"/>
                  </a:lnTo>
                  <a:lnTo>
                    <a:pt x="450467" y="120456"/>
                  </a:lnTo>
                  <a:close/>
                </a:path>
                <a:path w="4542790" h="158114">
                  <a:moveTo>
                    <a:pt x="511450" y="119537"/>
                  </a:moveTo>
                  <a:lnTo>
                    <a:pt x="494588" y="119791"/>
                  </a:lnTo>
                  <a:lnTo>
                    <a:pt x="487869" y="126715"/>
                  </a:lnTo>
                  <a:lnTo>
                    <a:pt x="488121" y="143548"/>
                  </a:lnTo>
                  <a:lnTo>
                    <a:pt x="495047" y="150267"/>
                  </a:lnTo>
                  <a:lnTo>
                    <a:pt x="511909" y="150013"/>
                  </a:lnTo>
                  <a:lnTo>
                    <a:pt x="518628" y="143088"/>
                  </a:lnTo>
                  <a:lnTo>
                    <a:pt x="518375" y="126257"/>
                  </a:lnTo>
                  <a:lnTo>
                    <a:pt x="511450" y="119537"/>
                  </a:lnTo>
                  <a:close/>
                </a:path>
                <a:path w="4542790" h="158114">
                  <a:moveTo>
                    <a:pt x="572434" y="118618"/>
                  </a:moveTo>
                  <a:lnTo>
                    <a:pt x="555571" y="118870"/>
                  </a:lnTo>
                  <a:lnTo>
                    <a:pt x="548852" y="125796"/>
                  </a:lnTo>
                  <a:lnTo>
                    <a:pt x="549106" y="142628"/>
                  </a:lnTo>
                  <a:lnTo>
                    <a:pt x="556030" y="149348"/>
                  </a:lnTo>
                  <a:lnTo>
                    <a:pt x="572893" y="149094"/>
                  </a:lnTo>
                  <a:lnTo>
                    <a:pt x="579612" y="142168"/>
                  </a:lnTo>
                  <a:lnTo>
                    <a:pt x="579360" y="125337"/>
                  </a:lnTo>
                  <a:lnTo>
                    <a:pt x="572434" y="118618"/>
                  </a:lnTo>
                  <a:close/>
                </a:path>
                <a:path w="4542790" h="158114">
                  <a:moveTo>
                    <a:pt x="633417" y="117697"/>
                  </a:moveTo>
                  <a:lnTo>
                    <a:pt x="616555" y="117951"/>
                  </a:lnTo>
                  <a:lnTo>
                    <a:pt x="609836" y="124876"/>
                  </a:lnTo>
                  <a:lnTo>
                    <a:pt x="610088" y="141707"/>
                  </a:lnTo>
                  <a:lnTo>
                    <a:pt x="617014" y="148427"/>
                  </a:lnTo>
                  <a:lnTo>
                    <a:pt x="633876" y="148174"/>
                  </a:lnTo>
                  <a:lnTo>
                    <a:pt x="640595" y="141249"/>
                  </a:lnTo>
                  <a:lnTo>
                    <a:pt x="640342" y="124418"/>
                  </a:lnTo>
                  <a:lnTo>
                    <a:pt x="633417" y="117697"/>
                  </a:lnTo>
                  <a:close/>
                </a:path>
                <a:path w="4542790" h="158114">
                  <a:moveTo>
                    <a:pt x="694401" y="116777"/>
                  </a:moveTo>
                  <a:lnTo>
                    <a:pt x="677538" y="117031"/>
                  </a:lnTo>
                  <a:lnTo>
                    <a:pt x="670819" y="123957"/>
                  </a:lnTo>
                  <a:lnTo>
                    <a:pt x="671073" y="140788"/>
                  </a:lnTo>
                  <a:lnTo>
                    <a:pt x="677998" y="147507"/>
                  </a:lnTo>
                  <a:lnTo>
                    <a:pt x="694860" y="147255"/>
                  </a:lnTo>
                  <a:lnTo>
                    <a:pt x="701579" y="140329"/>
                  </a:lnTo>
                  <a:lnTo>
                    <a:pt x="701327" y="123497"/>
                  </a:lnTo>
                  <a:lnTo>
                    <a:pt x="694401" y="116777"/>
                  </a:lnTo>
                  <a:close/>
                </a:path>
                <a:path w="4542790" h="158114">
                  <a:moveTo>
                    <a:pt x="755384" y="115858"/>
                  </a:moveTo>
                  <a:lnTo>
                    <a:pt x="738522" y="116112"/>
                  </a:lnTo>
                  <a:lnTo>
                    <a:pt x="731803" y="123037"/>
                  </a:lnTo>
                  <a:lnTo>
                    <a:pt x="732055" y="139868"/>
                  </a:lnTo>
                  <a:lnTo>
                    <a:pt x="738981" y="146588"/>
                  </a:lnTo>
                  <a:lnTo>
                    <a:pt x="755843" y="146334"/>
                  </a:lnTo>
                  <a:lnTo>
                    <a:pt x="762562" y="139410"/>
                  </a:lnTo>
                  <a:lnTo>
                    <a:pt x="762309" y="122577"/>
                  </a:lnTo>
                  <a:lnTo>
                    <a:pt x="755384" y="115858"/>
                  </a:lnTo>
                  <a:close/>
                </a:path>
                <a:path w="4542790" h="158114">
                  <a:moveTo>
                    <a:pt x="816368" y="114938"/>
                  </a:moveTo>
                  <a:lnTo>
                    <a:pt x="799506" y="115192"/>
                  </a:lnTo>
                  <a:lnTo>
                    <a:pt x="792786" y="122116"/>
                  </a:lnTo>
                  <a:lnTo>
                    <a:pt x="793040" y="138949"/>
                  </a:lnTo>
                  <a:lnTo>
                    <a:pt x="799965" y="145669"/>
                  </a:lnTo>
                  <a:lnTo>
                    <a:pt x="816827" y="145414"/>
                  </a:lnTo>
                  <a:lnTo>
                    <a:pt x="823546" y="138489"/>
                  </a:lnTo>
                  <a:lnTo>
                    <a:pt x="823294" y="121658"/>
                  </a:lnTo>
                  <a:lnTo>
                    <a:pt x="816368" y="114938"/>
                  </a:lnTo>
                  <a:close/>
                </a:path>
                <a:path w="4542790" h="158114">
                  <a:moveTo>
                    <a:pt x="877351" y="114019"/>
                  </a:moveTo>
                  <a:lnTo>
                    <a:pt x="860489" y="114272"/>
                  </a:lnTo>
                  <a:lnTo>
                    <a:pt x="853770" y="121197"/>
                  </a:lnTo>
                  <a:lnTo>
                    <a:pt x="854022" y="138029"/>
                  </a:lnTo>
                  <a:lnTo>
                    <a:pt x="860948" y="144749"/>
                  </a:lnTo>
                  <a:lnTo>
                    <a:pt x="877810" y="144495"/>
                  </a:lnTo>
                  <a:lnTo>
                    <a:pt x="884530" y="137570"/>
                  </a:lnTo>
                  <a:lnTo>
                    <a:pt x="884276" y="120738"/>
                  </a:lnTo>
                  <a:lnTo>
                    <a:pt x="877351" y="114019"/>
                  </a:lnTo>
                  <a:close/>
                </a:path>
                <a:path w="4542790" h="158114">
                  <a:moveTo>
                    <a:pt x="938203" y="112962"/>
                  </a:moveTo>
                  <a:lnTo>
                    <a:pt x="921344" y="113358"/>
                  </a:lnTo>
                  <a:lnTo>
                    <a:pt x="914683" y="120341"/>
                  </a:lnTo>
                  <a:lnTo>
                    <a:pt x="915079" y="137170"/>
                  </a:lnTo>
                  <a:lnTo>
                    <a:pt x="922060" y="143830"/>
                  </a:lnTo>
                  <a:lnTo>
                    <a:pt x="938921" y="143433"/>
                  </a:lnTo>
                  <a:lnTo>
                    <a:pt x="945581" y="136452"/>
                  </a:lnTo>
                  <a:lnTo>
                    <a:pt x="945186" y="119623"/>
                  </a:lnTo>
                  <a:lnTo>
                    <a:pt x="938203" y="112962"/>
                  </a:lnTo>
                  <a:close/>
                </a:path>
                <a:path w="4542790" h="158114">
                  <a:moveTo>
                    <a:pt x="999177" y="111530"/>
                  </a:moveTo>
                  <a:lnTo>
                    <a:pt x="982318" y="111926"/>
                  </a:lnTo>
                  <a:lnTo>
                    <a:pt x="975657" y="118908"/>
                  </a:lnTo>
                  <a:lnTo>
                    <a:pt x="976053" y="135737"/>
                  </a:lnTo>
                  <a:lnTo>
                    <a:pt x="983034" y="142398"/>
                  </a:lnTo>
                  <a:lnTo>
                    <a:pt x="999893" y="142001"/>
                  </a:lnTo>
                  <a:lnTo>
                    <a:pt x="1006555" y="135020"/>
                  </a:lnTo>
                  <a:lnTo>
                    <a:pt x="1006158" y="118191"/>
                  </a:lnTo>
                  <a:lnTo>
                    <a:pt x="999177" y="111530"/>
                  </a:lnTo>
                  <a:close/>
                </a:path>
                <a:path w="4542790" h="158114">
                  <a:moveTo>
                    <a:pt x="1060151" y="110097"/>
                  </a:moveTo>
                  <a:lnTo>
                    <a:pt x="1043292" y="110495"/>
                  </a:lnTo>
                  <a:lnTo>
                    <a:pt x="1036631" y="117476"/>
                  </a:lnTo>
                  <a:lnTo>
                    <a:pt x="1037026" y="134305"/>
                  </a:lnTo>
                  <a:lnTo>
                    <a:pt x="1044008" y="140966"/>
                  </a:lnTo>
                  <a:lnTo>
                    <a:pt x="1060867" y="140569"/>
                  </a:lnTo>
                  <a:lnTo>
                    <a:pt x="1067528" y="133587"/>
                  </a:lnTo>
                  <a:lnTo>
                    <a:pt x="1067132" y="116758"/>
                  </a:lnTo>
                  <a:lnTo>
                    <a:pt x="1060151" y="110097"/>
                  </a:lnTo>
                  <a:close/>
                </a:path>
                <a:path w="4542790" h="158114">
                  <a:moveTo>
                    <a:pt x="1121124" y="108666"/>
                  </a:moveTo>
                  <a:lnTo>
                    <a:pt x="1104265" y="109062"/>
                  </a:lnTo>
                  <a:lnTo>
                    <a:pt x="1097603" y="116043"/>
                  </a:lnTo>
                  <a:lnTo>
                    <a:pt x="1098000" y="132872"/>
                  </a:lnTo>
                  <a:lnTo>
                    <a:pt x="1104982" y="139533"/>
                  </a:lnTo>
                  <a:lnTo>
                    <a:pt x="1121841" y="139137"/>
                  </a:lnTo>
                  <a:lnTo>
                    <a:pt x="1128502" y="132154"/>
                  </a:lnTo>
                  <a:lnTo>
                    <a:pt x="1128106" y="115326"/>
                  </a:lnTo>
                  <a:lnTo>
                    <a:pt x="1121124" y="108666"/>
                  </a:lnTo>
                  <a:close/>
                </a:path>
                <a:path w="4542790" h="158114">
                  <a:moveTo>
                    <a:pt x="1182099" y="107233"/>
                  </a:moveTo>
                  <a:lnTo>
                    <a:pt x="1165240" y="107629"/>
                  </a:lnTo>
                  <a:lnTo>
                    <a:pt x="1158579" y="114611"/>
                  </a:lnTo>
                  <a:lnTo>
                    <a:pt x="1158974" y="131439"/>
                  </a:lnTo>
                  <a:lnTo>
                    <a:pt x="1165955" y="138101"/>
                  </a:lnTo>
                  <a:lnTo>
                    <a:pt x="1182814" y="137704"/>
                  </a:lnTo>
                  <a:lnTo>
                    <a:pt x="1189475" y="130723"/>
                  </a:lnTo>
                  <a:lnTo>
                    <a:pt x="1189080" y="113894"/>
                  </a:lnTo>
                  <a:lnTo>
                    <a:pt x="1182099" y="107233"/>
                  </a:lnTo>
                  <a:close/>
                </a:path>
                <a:path w="4542790" h="158114">
                  <a:moveTo>
                    <a:pt x="1243073" y="105801"/>
                  </a:moveTo>
                  <a:lnTo>
                    <a:pt x="1226212" y="106197"/>
                  </a:lnTo>
                  <a:lnTo>
                    <a:pt x="1219551" y="113178"/>
                  </a:lnTo>
                  <a:lnTo>
                    <a:pt x="1219946" y="130007"/>
                  </a:lnTo>
                  <a:lnTo>
                    <a:pt x="1226929" y="136668"/>
                  </a:lnTo>
                  <a:lnTo>
                    <a:pt x="1243788" y="136273"/>
                  </a:lnTo>
                  <a:lnTo>
                    <a:pt x="1250449" y="129292"/>
                  </a:lnTo>
                  <a:lnTo>
                    <a:pt x="1250054" y="112462"/>
                  </a:lnTo>
                  <a:lnTo>
                    <a:pt x="1243073" y="105801"/>
                  </a:lnTo>
                  <a:close/>
                </a:path>
                <a:path w="4542790" h="158114">
                  <a:moveTo>
                    <a:pt x="1304046" y="104369"/>
                  </a:moveTo>
                  <a:lnTo>
                    <a:pt x="1287186" y="104764"/>
                  </a:lnTo>
                  <a:lnTo>
                    <a:pt x="1280525" y="111746"/>
                  </a:lnTo>
                  <a:lnTo>
                    <a:pt x="1280920" y="128576"/>
                  </a:lnTo>
                  <a:lnTo>
                    <a:pt x="1287901" y="135237"/>
                  </a:lnTo>
                  <a:lnTo>
                    <a:pt x="1304762" y="134840"/>
                  </a:lnTo>
                  <a:lnTo>
                    <a:pt x="1311423" y="127859"/>
                  </a:lnTo>
                  <a:lnTo>
                    <a:pt x="1311028" y="111031"/>
                  </a:lnTo>
                  <a:lnTo>
                    <a:pt x="1304046" y="104369"/>
                  </a:lnTo>
                  <a:close/>
                </a:path>
                <a:path w="4542790" h="158114">
                  <a:moveTo>
                    <a:pt x="1365020" y="102937"/>
                  </a:moveTo>
                  <a:lnTo>
                    <a:pt x="1348160" y="103332"/>
                  </a:lnTo>
                  <a:lnTo>
                    <a:pt x="1341499" y="110314"/>
                  </a:lnTo>
                  <a:lnTo>
                    <a:pt x="1341894" y="127143"/>
                  </a:lnTo>
                  <a:lnTo>
                    <a:pt x="1348875" y="133804"/>
                  </a:lnTo>
                  <a:lnTo>
                    <a:pt x="1365735" y="133408"/>
                  </a:lnTo>
                  <a:lnTo>
                    <a:pt x="1372396" y="126427"/>
                  </a:lnTo>
                  <a:lnTo>
                    <a:pt x="1372001" y="109598"/>
                  </a:lnTo>
                  <a:lnTo>
                    <a:pt x="1365020" y="102937"/>
                  </a:lnTo>
                  <a:close/>
                </a:path>
                <a:path w="4542790" h="158114">
                  <a:moveTo>
                    <a:pt x="1425994" y="101504"/>
                  </a:moveTo>
                  <a:lnTo>
                    <a:pt x="1409134" y="101900"/>
                  </a:lnTo>
                  <a:lnTo>
                    <a:pt x="1402473" y="108882"/>
                  </a:lnTo>
                  <a:lnTo>
                    <a:pt x="1402868" y="125710"/>
                  </a:lnTo>
                  <a:lnTo>
                    <a:pt x="1409849" y="132372"/>
                  </a:lnTo>
                  <a:lnTo>
                    <a:pt x="1426709" y="131975"/>
                  </a:lnTo>
                  <a:lnTo>
                    <a:pt x="1433370" y="124994"/>
                  </a:lnTo>
                  <a:lnTo>
                    <a:pt x="1432975" y="108165"/>
                  </a:lnTo>
                  <a:lnTo>
                    <a:pt x="1425994" y="101504"/>
                  </a:lnTo>
                  <a:close/>
                </a:path>
                <a:path w="4542790" h="158114">
                  <a:moveTo>
                    <a:pt x="1486968" y="100072"/>
                  </a:moveTo>
                  <a:lnTo>
                    <a:pt x="1470108" y="100468"/>
                  </a:lnTo>
                  <a:lnTo>
                    <a:pt x="1463446" y="107449"/>
                  </a:lnTo>
                  <a:lnTo>
                    <a:pt x="1463842" y="124278"/>
                  </a:lnTo>
                  <a:lnTo>
                    <a:pt x="1470823" y="130939"/>
                  </a:lnTo>
                  <a:lnTo>
                    <a:pt x="1487683" y="130544"/>
                  </a:lnTo>
                  <a:lnTo>
                    <a:pt x="1494344" y="123562"/>
                  </a:lnTo>
                  <a:lnTo>
                    <a:pt x="1493949" y="106733"/>
                  </a:lnTo>
                  <a:lnTo>
                    <a:pt x="1486968" y="100072"/>
                  </a:lnTo>
                  <a:close/>
                </a:path>
                <a:path w="4542790" h="158114">
                  <a:moveTo>
                    <a:pt x="1547940" y="98639"/>
                  </a:moveTo>
                  <a:lnTo>
                    <a:pt x="1531081" y="99035"/>
                  </a:lnTo>
                  <a:lnTo>
                    <a:pt x="1524420" y="106017"/>
                  </a:lnTo>
                  <a:lnTo>
                    <a:pt x="1524815" y="122845"/>
                  </a:lnTo>
                  <a:lnTo>
                    <a:pt x="1531796" y="129506"/>
                  </a:lnTo>
                  <a:lnTo>
                    <a:pt x="1548657" y="129112"/>
                  </a:lnTo>
                  <a:lnTo>
                    <a:pt x="1555318" y="122130"/>
                  </a:lnTo>
                  <a:lnTo>
                    <a:pt x="1554923" y="105302"/>
                  </a:lnTo>
                  <a:lnTo>
                    <a:pt x="1547940" y="98639"/>
                  </a:lnTo>
                  <a:close/>
                </a:path>
                <a:path w="4542790" h="158114">
                  <a:moveTo>
                    <a:pt x="1608914" y="97208"/>
                  </a:moveTo>
                  <a:lnTo>
                    <a:pt x="1592055" y="97603"/>
                  </a:lnTo>
                  <a:lnTo>
                    <a:pt x="1585394" y="104584"/>
                  </a:lnTo>
                  <a:lnTo>
                    <a:pt x="1585789" y="121414"/>
                  </a:lnTo>
                  <a:lnTo>
                    <a:pt x="1592770" y="128075"/>
                  </a:lnTo>
                  <a:lnTo>
                    <a:pt x="1609629" y="127679"/>
                  </a:lnTo>
                  <a:lnTo>
                    <a:pt x="1616290" y="120698"/>
                  </a:lnTo>
                  <a:lnTo>
                    <a:pt x="1615895" y="103869"/>
                  </a:lnTo>
                  <a:lnTo>
                    <a:pt x="1608914" y="97208"/>
                  </a:lnTo>
                  <a:close/>
                </a:path>
                <a:path w="4542790" h="158114">
                  <a:moveTo>
                    <a:pt x="1669888" y="95775"/>
                  </a:moveTo>
                  <a:lnTo>
                    <a:pt x="1653029" y="96172"/>
                  </a:lnTo>
                  <a:lnTo>
                    <a:pt x="1646368" y="103153"/>
                  </a:lnTo>
                  <a:lnTo>
                    <a:pt x="1646763" y="119981"/>
                  </a:lnTo>
                  <a:lnTo>
                    <a:pt x="1653744" y="126643"/>
                  </a:lnTo>
                  <a:lnTo>
                    <a:pt x="1670603" y="126246"/>
                  </a:lnTo>
                  <a:lnTo>
                    <a:pt x="1677264" y="119265"/>
                  </a:lnTo>
                  <a:lnTo>
                    <a:pt x="1676869" y="102436"/>
                  </a:lnTo>
                  <a:lnTo>
                    <a:pt x="1669888" y="95775"/>
                  </a:lnTo>
                  <a:close/>
                </a:path>
                <a:path w="4542790" h="158114">
                  <a:moveTo>
                    <a:pt x="1730862" y="94343"/>
                  </a:moveTo>
                  <a:lnTo>
                    <a:pt x="1714002" y="94739"/>
                  </a:lnTo>
                  <a:lnTo>
                    <a:pt x="1707341" y="101720"/>
                  </a:lnTo>
                  <a:lnTo>
                    <a:pt x="1707735" y="118549"/>
                  </a:lnTo>
                  <a:lnTo>
                    <a:pt x="1714717" y="125210"/>
                  </a:lnTo>
                  <a:lnTo>
                    <a:pt x="1731577" y="124815"/>
                  </a:lnTo>
                  <a:lnTo>
                    <a:pt x="1738238" y="117833"/>
                  </a:lnTo>
                  <a:lnTo>
                    <a:pt x="1737843" y="101004"/>
                  </a:lnTo>
                  <a:lnTo>
                    <a:pt x="1730862" y="94343"/>
                  </a:lnTo>
                  <a:close/>
                </a:path>
                <a:path w="4542790" h="158114">
                  <a:moveTo>
                    <a:pt x="1791835" y="92910"/>
                  </a:moveTo>
                  <a:lnTo>
                    <a:pt x="1774976" y="93306"/>
                  </a:lnTo>
                  <a:lnTo>
                    <a:pt x="1768314" y="100288"/>
                  </a:lnTo>
                  <a:lnTo>
                    <a:pt x="1768709" y="117116"/>
                  </a:lnTo>
                  <a:lnTo>
                    <a:pt x="1775691" y="123778"/>
                  </a:lnTo>
                  <a:lnTo>
                    <a:pt x="1792550" y="123383"/>
                  </a:lnTo>
                  <a:lnTo>
                    <a:pt x="1799211" y="116401"/>
                  </a:lnTo>
                  <a:lnTo>
                    <a:pt x="1798816" y="99571"/>
                  </a:lnTo>
                  <a:lnTo>
                    <a:pt x="1791835" y="92910"/>
                  </a:lnTo>
                  <a:close/>
                </a:path>
                <a:path w="4542790" h="158114">
                  <a:moveTo>
                    <a:pt x="1852593" y="91180"/>
                  </a:moveTo>
                  <a:lnTo>
                    <a:pt x="1835741" y="91804"/>
                  </a:lnTo>
                  <a:lnTo>
                    <a:pt x="1829175" y="98875"/>
                  </a:lnTo>
                  <a:lnTo>
                    <a:pt x="1829798" y="115696"/>
                  </a:lnTo>
                  <a:lnTo>
                    <a:pt x="1836868" y="122264"/>
                  </a:lnTo>
                  <a:lnTo>
                    <a:pt x="1853721" y="121640"/>
                  </a:lnTo>
                  <a:lnTo>
                    <a:pt x="1860287" y="114569"/>
                  </a:lnTo>
                  <a:lnTo>
                    <a:pt x="1859664" y="97746"/>
                  </a:lnTo>
                  <a:lnTo>
                    <a:pt x="1852593" y="91180"/>
                  </a:lnTo>
                  <a:close/>
                </a:path>
                <a:path w="4542790" h="158114">
                  <a:moveTo>
                    <a:pt x="1913543" y="88930"/>
                  </a:moveTo>
                  <a:lnTo>
                    <a:pt x="1896690" y="89555"/>
                  </a:lnTo>
                  <a:lnTo>
                    <a:pt x="1890124" y="96625"/>
                  </a:lnTo>
                  <a:lnTo>
                    <a:pt x="1890746" y="113447"/>
                  </a:lnTo>
                  <a:lnTo>
                    <a:pt x="1897818" y="120013"/>
                  </a:lnTo>
                  <a:lnTo>
                    <a:pt x="1914669" y="119390"/>
                  </a:lnTo>
                  <a:lnTo>
                    <a:pt x="1921235" y="112318"/>
                  </a:lnTo>
                  <a:lnTo>
                    <a:pt x="1920613" y="95497"/>
                  </a:lnTo>
                  <a:lnTo>
                    <a:pt x="1913543" y="88930"/>
                  </a:lnTo>
                  <a:close/>
                </a:path>
                <a:path w="4542790" h="158114">
                  <a:moveTo>
                    <a:pt x="1974491" y="86681"/>
                  </a:moveTo>
                  <a:lnTo>
                    <a:pt x="1957638" y="87304"/>
                  </a:lnTo>
                  <a:lnTo>
                    <a:pt x="1951073" y="94376"/>
                  </a:lnTo>
                  <a:lnTo>
                    <a:pt x="1951695" y="111197"/>
                  </a:lnTo>
                  <a:lnTo>
                    <a:pt x="1958766" y="117764"/>
                  </a:lnTo>
                  <a:lnTo>
                    <a:pt x="1975619" y="117140"/>
                  </a:lnTo>
                  <a:lnTo>
                    <a:pt x="1982185" y="110069"/>
                  </a:lnTo>
                  <a:lnTo>
                    <a:pt x="1981563" y="93247"/>
                  </a:lnTo>
                  <a:lnTo>
                    <a:pt x="1974491" y="86681"/>
                  </a:lnTo>
                  <a:close/>
                </a:path>
                <a:path w="4542790" h="158114">
                  <a:moveTo>
                    <a:pt x="2035440" y="84430"/>
                  </a:moveTo>
                  <a:lnTo>
                    <a:pt x="2018588" y="85055"/>
                  </a:lnTo>
                  <a:lnTo>
                    <a:pt x="2012021" y="92125"/>
                  </a:lnTo>
                  <a:lnTo>
                    <a:pt x="2012645" y="108948"/>
                  </a:lnTo>
                  <a:lnTo>
                    <a:pt x="2019715" y="115514"/>
                  </a:lnTo>
                  <a:lnTo>
                    <a:pt x="2036568" y="114890"/>
                  </a:lnTo>
                  <a:lnTo>
                    <a:pt x="2043134" y="107819"/>
                  </a:lnTo>
                  <a:lnTo>
                    <a:pt x="2042511" y="90998"/>
                  </a:lnTo>
                  <a:lnTo>
                    <a:pt x="2035440" y="84430"/>
                  </a:lnTo>
                  <a:close/>
                </a:path>
                <a:path w="4542790" h="158114">
                  <a:moveTo>
                    <a:pt x="2096390" y="82181"/>
                  </a:moveTo>
                  <a:lnTo>
                    <a:pt x="2079537" y="82805"/>
                  </a:lnTo>
                  <a:lnTo>
                    <a:pt x="2072971" y="89876"/>
                  </a:lnTo>
                  <a:lnTo>
                    <a:pt x="2073593" y="106697"/>
                  </a:lnTo>
                  <a:lnTo>
                    <a:pt x="2080663" y="113264"/>
                  </a:lnTo>
                  <a:lnTo>
                    <a:pt x="2097516" y="112641"/>
                  </a:lnTo>
                  <a:lnTo>
                    <a:pt x="2104082" y="105570"/>
                  </a:lnTo>
                  <a:lnTo>
                    <a:pt x="2103460" y="88747"/>
                  </a:lnTo>
                  <a:lnTo>
                    <a:pt x="2096390" y="82181"/>
                  </a:lnTo>
                  <a:close/>
                </a:path>
                <a:path w="4542790" h="158114">
                  <a:moveTo>
                    <a:pt x="2157338" y="79931"/>
                  </a:moveTo>
                  <a:lnTo>
                    <a:pt x="2140485" y="80556"/>
                  </a:lnTo>
                  <a:lnTo>
                    <a:pt x="2133920" y="87626"/>
                  </a:lnTo>
                  <a:lnTo>
                    <a:pt x="2134542" y="104448"/>
                  </a:lnTo>
                  <a:lnTo>
                    <a:pt x="2141613" y="111014"/>
                  </a:lnTo>
                  <a:lnTo>
                    <a:pt x="2158465" y="110390"/>
                  </a:lnTo>
                  <a:lnTo>
                    <a:pt x="2165032" y="103319"/>
                  </a:lnTo>
                  <a:lnTo>
                    <a:pt x="2164408" y="86498"/>
                  </a:lnTo>
                  <a:lnTo>
                    <a:pt x="2157338" y="79931"/>
                  </a:lnTo>
                  <a:close/>
                </a:path>
                <a:path w="4542790" h="158114">
                  <a:moveTo>
                    <a:pt x="2218287" y="77682"/>
                  </a:moveTo>
                  <a:lnTo>
                    <a:pt x="2201434" y="78305"/>
                  </a:lnTo>
                  <a:lnTo>
                    <a:pt x="2194868" y="85377"/>
                  </a:lnTo>
                  <a:lnTo>
                    <a:pt x="2195490" y="102198"/>
                  </a:lnTo>
                  <a:lnTo>
                    <a:pt x="2202562" y="108765"/>
                  </a:lnTo>
                  <a:lnTo>
                    <a:pt x="2219415" y="108141"/>
                  </a:lnTo>
                  <a:lnTo>
                    <a:pt x="2225981" y="101070"/>
                  </a:lnTo>
                  <a:lnTo>
                    <a:pt x="2225358" y="84247"/>
                  </a:lnTo>
                  <a:lnTo>
                    <a:pt x="2218287" y="77682"/>
                  </a:lnTo>
                  <a:close/>
                </a:path>
                <a:path w="4542790" h="158114">
                  <a:moveTo>
                    <a:pt x="2279235" y="75431"/>
                  </a:moveTo>
                  <a:lnTo>
                    <a:pt x="2262384" y="76056"/>
                  </a:lnTo>
                  <a:lnTo>
                    <a:pt x="2255818" y="83126"/>
                  </a:lnTo>
                  <a:lnTo>
                    <a:pt x="2256440" y="99949"/>
                  </a:lnTo>
                  <a:lnTo>
                    <a:pt x="2263510" y="106514"/>
                  </a:lnTo>
                  <a:lnTo>
                    <a:pt x="2280363" y="105891"/>
                  </a:lnTo>
                  <a:lnTo>
                    <a:pt x="2286929" y="98819"/>
                  </a:lnTo>
                  <a:lnTo>
                    <a:pt x="2286307" y="81998"/>
                  </a:lnTo>
                  <a:lnTo>
                    <a:pt x="2279235" y="75431"/>
                  </a:lnTo>
                  <a:close/>
                </a:path>
                <a:path w="4542790" h="158114">
                  <a:moveTo>
                    <a:pt x="2340185" y="73182"/>
                  </a:moveTo>
                  <a:lnTo>
                    <a:pt x="2323332" y="73806"/>
                  </a:lnTo>
                  <a:lnTo>
                    <a:pt x="2316767" y="80877"/>
                  </a:lnTo>
                  <a:lnTo>
                    <a:pt x="2317389" y="97698"/>
                  </a:lnTo>
                  <a:lnTo>
                    <a:pt x="2324460" y="104265"/>
                  </a:lnTo>
                  <a:lnTo>
                    <a:pt x="2341312" y="103642"/>
                  </a:lnTo>
                  <a:lnTo>
                    <a:pt x="2347879" y="96570"/>
                  </a:lnTo>
                  <a:lnTo>
                    <a:pt x="2347255" y="79748"/>
                  </a:lnTo>
                  <a:lnTo>
                    <a:pt x="2340185" y="73182"/>
                  </a:lnTo>
                  <a:close/>
                </a:path>
                <a:path w="4542790" h="158114">
                  <a:moveTo>
                    <a:pt x="2401134" y="70933"/>
                  </a:moveTo>
                  <a:lnTo>
                    <a:pt x="2384282" y="71556"/>
                  </a:lnTo>
                  <a:lnTo>
                    <a:pt x="2377715" y="78626"/>
                  </a:lnTo>
                  <a:lnTo>
                    <a:pt x="2378337" y="95449"/>
                  </a:lnTo>
                  <a:lnTo>
                    <a:pt x="2385409" y="102015"/>
                  </a:lnTo>
                  <a:lnTo>
                    <a:pt x="2402262" y="101391"/>
                  </a:lnTo>
                  <a:lnTo>
                    <a:pt x="2408828" y="94320"/>
                  </a:lnTo>
                  <a:lnTo>
                    <a:pt x="2408205" y="77499"/>
                  </a:lnTo>
                  <a:lnTo>
                    <a:pt x="2401134" y="70933"/>
                  </a:lnTo>
                  <a:close/>
                </a:path>
                <a:path w="4542790" h="158114">
                  <a:moveTo>
                    <a:pt x="2462082" y="68682"/>
                  </a:moveTo>
                  <a:lnTo>
                    <a:pt x="2445231" y="69306"/>
                  </a:lnTo>
                  <a:lnTo>
                    <a:pt x="2438665" y="76377"/>
                  </a:lnTo>
                  <a:lnTo>
                    <a:pt x="2439287" y="93198"/>
                  </a:lnTo>
                  <a:lnTo>
                    <a:pt x="2446357" y="99766"/>
                  </a:lnTo>
                  <a:lnTo>
                    <a:pt x="2463210" y="99142"/>
                  </a:lnTo>
                  <a:lnTo>
                    <a:pt x="2469776" y="92071"/>
                  </a:lnTo>
                  <a:lnTo>
                    <a:pt x="2469154" y="75248"/>
                  </a:lnTo>
                  <a:lnTo>
                    <a:pt x="2462082" y="68682"/>
                  </a:lnTo>
                  <a:close/>
                </a:path>
                <a:path w="4542790" h="158114">
                  <a:moveTo>
                    <a:pt x="2523032" y="66433"/>
                  </a:moveTo>
                  <a:lnTo>
                    <a:pt x="2506179" y="67057"/>
                  </a:lnTo>
                  <a:lnTo>
                    <a:pt x="2499614" y="74127"/>
                  </a:lnTo>
                  <a:lnTo>
                    <a:pt x="2500236" y="90949"/>
                  </a:lnTo>
                  <a:lnTo>
                    <a:pt x="2507307" y="97515"/>
                  </a:lnTo>
                  <a:lnTo>
                    <a:pt x="2524159" y="96892"/>
                  </a:lnTo>
                  <a:lnTo>
                    <a:pt x="2530726" y="89822"/>
                  </a:lnTo>
                  <a:lnTo>
                    <a:pt x="2530102" y="72999"/>
                  </a:lnTo>
                  <a:lnTo>
                    <a:pt x="2523032" y="66433"/>
                  </a:lnTo>
                  <a:close/>
                </a:path>
                <a:path w="4542790" h="158114">
                  <a:moveTo>
                    <a:pt x="2583981" y="64183"/>
                  </a:moveTo>
                  <a:lnTo>
                    <a:pt x="2567128" y="64806"/>
                  </a:lnTo>
                  <a:lnTo>
                    <a:pt x="2560562" y="71878"/>
                  </a:lnTo>
                  <a:lnTo>
                    <a:pt x="2561184" y="88699"/>
                  </a:lnTo>
                  <a:lnTo>
                    <a:pt x="2568256" y="95266"/>
                  </a:lnTo>
                  <a:lnTo>
                    <a:pt x="2585109" y="94642"/>
                  </a:lnTo>
                  <a:lnTo>
                    <a:pt x="2591675" y="87571"/>
                  </a:lnTo>
                  <a:lnTo>
                    <a:pt x="2591052" y="70749"/>
                  </a:lnTo>
                  <a:lnTo>
                    <a:pt x="2583981" y="64183"/>
                  </a:lnTo>
                  <a:close/>
                </a:path>
                <a:path w="4542790" h="158114">
                  <a:moveTo>
                    <a:pt x="2644929" y="61934"/>
                  </a:moveTo>
                  <a:lnTo>
                    <a:pt x="2628078" y="62557"/>
                  </a:lnTo>
                  <a:lnTo>
                    <a:pt x="2621511" y="69627"/>
                  </a:lnTo>
                  <a:lnTo>
                    <a:pt x="2622134" y="86450"/>
                  </a:lnTo>
                  <a:lnTo>
                    <a:pt x="2629204" y="93016"/>
                  </a:lnTo>
                  <a:lnTo>
                    <a:pt x="2646057" y="92392"/>
                  </a:lnTo>
                  <a:lnTo>
                    <a:pt x="2652623" y="85322"/>
                  </a:lnTo>
                  <a:lnTo>
                    <a:pt x="2652001" y="68499"/>
                  </a:lnTo>
                  <a:lnTo>
                    <a:pt x="2644929" y="61934"/>
                  </a:lnTo>
                  <a:close/>
                </a:path>
                <a:path w="4542790" h="158114">
                  <a:moveTo>
                    <a:pt x="2705879" y="59683"/>
                  </a:moveTo>
                  <a:lnTo>
                    <a:pt x="2689026" y="60307"/>
                  </a:lnTo>
                  <a:lnTo>
                    <a:pt x="2682460" y="67378"/>
                  </a:lnTo>
                  <a:lnTo>
                    <a:pt x="2683083" y="84199"/>
                  </a:lnTo>
                  <a:lnTo>
                    <a:pt x="2690154" y="90766"/>
                  </a:lnTo>
                  <a:lnTo>
                    <a:pt x="2707006" y="90143"/>
                  </a:lnTo>
                  <a:lnTo>
                    <a:pt x="2713572" y="83071"/>
                  </a:lnTo>
                  <a:lnTo>
                    <a:pt x="2712949" y="66249"/>
                  </a:lnTo>
                  <a:lnTo>
                    <a:pt x="2705879" y="59683"/>
                  </a:lnTo>
                  <a:close/>
                </a:path>
                <a:path w="4542790" h="158114">
                  <a:moveTo>
                    <a:pt x="2766881" y="57524"/>
                  </a:moveTo>
                  <a:lnTo>
                    <a:pt x="2750027" y="58092"/>
                  </a:lnTo>
                  <a:lnTo>
                    <a:pt x="2743437" y="65142"/>
                  </a:lnTo>
                  <a:lnTo>
                    <a:pt x="2744005" y="81965"/>
                  </a:lnTo>
                  <a:lnTo>
                    <a:pt x="2751054" y="88555"/>
                  </a:lnTo>
                  <a:lnTo>
                    <a:pt x="2767909" y="87986"/>
                  </a:lnTo>
                  <a:lnTo>
                    <a:pt x="2774497" y="80938"/>
                  </a:lnTo>
                  <a:lnTo>
                    <a:pt x="2773931" y="64113"/>
                  </a:lnTo>
                  <a:lnTo>
                    <a:pt x="2766881" y="57524"/>
                  </a:lnTo>
                  <a:close/>
                </a:path>
                <a:path w="4542790" h="158114">
                  <a:moveTo>
                    <a:pt x="2827837" y="55472"/>
                  </a:moveTo>
                  <a:lnTo>
                    <a:pt x="2810983" y="56040"/>
                  </a:lnTo>
                  <a:lnTo>
                    <a:pt x="2804393" y="63089"/>
                  </a:lnTo>
                  <a:lnTo>
                    <a:pt x="2804961" y="79913"/>
                  </a:lnTo>
                  <a:lnTo>
                    <a:pt x="2812009" y="86503"/>
                  </a:lnTo>
                  <a:lnTo>
                    <a:pt x="2828865" y="85934"/>
                  </a:lnTo>
                  <a:lnTo>
                    <a:pt x="2835454" y="78886"/>
                  </a:lnTo>
                  <a:lnTo>
                    <a:pt x="2834886" y="62061"/>
                  </a:lnTo>
                  <a:lnTo>
                    <a:pt x="2827837" y="55472"/>
                  </a:lnTo>
                  <a:close/>
                </a:path>
                <a:path w="4542790" h="158114">
                  <a:moveTo>
                    <a:pt x="2888794" y="53420"/>
                  </a:moveTo>
                  <a:lnTo>
                    <a:pt x="2871938" y="53987"/>
                  </a:lnTo>
                  <a:lnTo>
                    <a:pt x="2865349" y="61037"/>
                  </a:lnTo>
                  <a:lnTo>
                    <a:pt x="2865917" y="77861"/>
                  </a:lnTo>
                  <a:lnTo>
                    <a:pt x="2872966" y="84451"/>
                  </a:lnTo>
                  <a:lnTo>
                    <a:pt x="2889820" y="83882"/>
                  </a:lnTo>
                  <a:lnTo>
                    <a:pt x="2896410" y="76833"/>
                  </a:lnTo>
                  <a:lnTo>
                    <a:pt x="2895842" y="60008"/>
                  </a:lnTo>
                  <a:lnTo>
                    <a:pt x="2888794" y="53420"/>
                  </a:lnTo>
                  <a:close/>
                </a:path>
                <a:path w="4542790" h="158114">
                  <a:moveTo>
                    <a:pt x="2949748" y="51367"/>
                  </a:moveTo>
                  <a:lnTo>
                    <a:pt x="2932894" y="51935"/>
                  </a:lnTo>
                  <a:lnTo>
                    <a:pt x="2926306" y="58985"/>
                  </a:lnTo>
                  <a:lnTo>
                    <a:pt x="2926872" y="75808"/>
                  </a:lnTo>
                  <a:lnTo>
                    <a:pt x="2933922" y="82398"/>
                  </a:lnTo>
                  <a:lnTo>
                    <a:pt x="2950776" y="81829"/>
                  </a:lnTo>
                  <a:lnTo>
                    <a:pt x="2957366" y="74781"/>
                  </a:lnTo>
                  <a:lnTo>
                    <a:pt x="2956798" y="57956"/>
                  </a:lnTo>
                  <a:lnTo>
                    <a:pt x="2949748" y="51367"/>
                  </a:lnTo>
                  <a:close/>
                </a:path>
                <a:path w="4542790" h="158114">
                  <a:moveTo>
                    <a:pt x="3010705" y="49315"/>
                  </a:moveTo>
                  <a:lnTo>
                    <a:pt x="2993851" y="49883"/>
                  </a:lnTo>
                  <a:lnTo>
                    <a:pt x="2987260" y="56932"/>
                  </a:lnTo>
                  <a:lnTo>
                    <a:pt x="2987828" y="73756"/>
                  </a:lnTo>
                  <a:lnTo>
                    <a:pt x="2994878" y="80346"/>
                  </a:lnTo>
                  <a:lnTo>
                    <a:pt x="3011732" y="79777"/>
                  </a:lnTo>
                  <a:lnTo>
                    <a:pt x="3018321" y="72727"/>
                  </a:lnTo>
                  <a:lnTo>
                    <a:pt x="3017754" y="55904"/>
                  </a:lnTo>
                  <a:lnTo>
                    <a:pt x="3010705" y="49315"/>
                  </a:lnTo>
                  <a:close/>
                </a:path>
                <a:path w="4542790" h="158114">
                  <a:moveTo>
                    <a:pt x="3071661" y="47263"/>
                  </a:moveTo>
                  <a:lnTo>
                    <a:pt x="3054807" y="47830"/>
                  </a:lnTo>
                  <a:lnTo>
                    <a:pt x="3048217" y="54880"/>
                  </a:lnTo>
                  <a:lnTo>
                    <a:pt x="3048784" y="71704"/>
                  </a:lnTo>
                  <a:lnTo>
                    <a:pt x="3055834" y="78292"/>
                  </a:lnTo>
                  <a:lnTo>
                    <a:pt x="3072688" y="77725"/>
                  </a:lnTo>
                  <a:lnTo>
                    <a:pt x="3079277" y="70675"/>
                  </a:lnTo>
                  <a:lnTo>
                    <a:pt x="3078711" y="53851"/>
                  </a:lnTo>
                  <a:lnTo>
                    <a:pt x="3071661" y="47263"/>
                  </a:lnTo>
                  <a:close/>
                </a:path>
                <a:path w="4542790" h="158114">
                  <a:moveTo>
                    <a:pt x="3132617" y="45210"/>
                  </a:moveTo>
                  <a:lnTo>
                    <a:pt x="3115763" y="45778"/>
                  </a:lnTo>
                  <a:lnTo>
                    <a:pt x="3109173" y="52828"/>
                  </a:lnTo>
                  <a:lnTo>
                    <a:pt x="3109741" y="69651"/>
                  </a:lnTo>
                  <a:lnTo>
                    <a:pt x="3116789" y="76240"/>
                  </a:lnTo>
                  <a:lnTo>
                    <a:pt x="3133644" y="75672"/>
                  </a:lnTo>
                  <a:lnTo>
                    <a:pt x="3140233" y="68623"/>
                  </a:lnTo>
                  <a:lnTo>
                    <a:pt x="3139666" y="51799"/>
                  </a:lnTo>
                  <a:lnTo>
                    <a:pt x="3132617" y="45210"/>
                  </a:lnTo>
                  <a:close/>
                </a:path>
                <a:path w="4542790" h="158114">
                  <a:moveTo>
                    <a:pt x="3193573" y="43158"/>
                  </a:moveTo>
                  <a:lnTo>
                    <a:pt x="3176718" y="43726"/>
                  </a:lnTo>
                  <a:lnTo>
                    <a:pt x="3170129" y="50775"/>
                  </a:lnTo>
                  <a:lnTo>
                    <a:pt x="3170697" y="67599"/>
                  </a:lnTo>
                  <a:lnTo>
                    <a:pt x="3177745" y="74188"/>
                  </a:lnTo>
                  <a:lnTo>
                    <a:pt x="3194599" y="73620"/>
                  </a:lnTo>
                  <a:lnTo>
                    <a:pt x="3201189" y="66570"/>
                  </a:lnTo>
                  <a:lnTo>
                    <a:pt x="3200622" y="49747"/>
                  </a:lnTo>
                  <a:lnTo>
                    <a:pt x="3193573" y="43158"/>
                  </a:lnTo>
                  <a:close/>
                </a:path>
                <a:path w="4542790" h="158114">
                  <a:moveTo>
                    <a:pt x="3254528" y="41104"/>
                  </a:moveTo>
                  <a:lnTo>
                    <a:pt x="3237674" y="41673"/>
                  </a:lnTo>
                  <a:lnTo>
                    <a:pt x="3231085" y="48722"/>
                  </a:lnTo>
                  <a:lnTo>
                    <a:pt x="3231652" y="65547"/>
                  </a:lnTo>
                  <a:lnTo>
                    <a:pt x="3238701" y="72135"/>
                  </a:lnTo>
                  <a:lnTo>
                    <a:pt x="3255556" y="71568"/>
                  </a:lnTo>
                  <a:lnTo>
                    <a:pt x="3262146" y="64518"/>
                  </a:lnTo>
                  <a:lnTo>
                    <a:pt x="3261578" y="47694"/>
                  </a:lnTo>
                  <a:lnTo>
                    <a:pt x="3254528" y="41104"/>
                  </a:lnTo>
                  <a:close/>
                </a:path>
                <a:path w="4542790" h="158114">
                  <a:moveTo>
                    <a:pt x="3315484" y="39052"/>
                  </a:moveTo>
                  <a:lnTo>
                    <a:pt x="3298630" y="39621"/>
                  </a:lnTo>
                  <a:lnTo>
                    <a:pt x="3292040" y="46669"/>
                  </a:lnTo>
                  <a:lnTo>
                    <a:pt x="3292608" y="63494"/>
                  </a:lnTo>
                  <a:lnTo>
                    <a:pt x="3299658" y="70083"/>
                  </a:lnTo>
                  <a:lnTo>
                    <a:pt x="3316512" y="69515"/>
                  </a:lnTo>
                  <a:lnTo>
                    <a:pt x="3323101" y="62466"/>
                  </a:lnTo>
                  <a:lnTo>
                    <a:pt x="3322534" y="45642"/>
                  </a:lnTo>
                  <a:lnTo>
                    <a:pt x="3315484" y="39052"/>
                  </a:lnTo>
                  <a:close/>
                </a:path>
                <a:path w="4542790" h="158114">
                  <a:moveTo>
                    <a:pt x="3376441" y="37000"/>
                  </a:moveTo>
                  <a:lnTo>
                    <a:pt x="3359586" y="37569"/>
                  </a:lnTo>
                  <a:lnTo>
                    <a:pt x="3352996" y="44617"/>
                  </a:lnTo>
                  <a:lnTo>
                    <a:pt x="3353564" y="61442"/>
                  </a:lnTo>
                  <a:lnTo>
                    <a:pt x="3360614" y="68031"/>
                  </a:lnTo>
                  <a:lnTo>
                    <a:pt x="3377468" y="67463"/>
                  </a:lnTo>
                  <a:lnTo>
                    <a:pt x="3384057" y="60413"/>
                  </a:lnTo>
                  <a:lnTo>
                    <a:pt x="3383490" y="43590"/>
                  </a:lnTo>
                  <a:lnTo>
                    <a:pt x="3376441" y="37000"/>
                  </a:lnTo>
                  <a:close/>
                </a:path>
                <a:path w="4542790" h="158114">
                  <a:moveTo>
                    <a:pt x="3437397" y="34947"/>
                  </a:moveTo>
                  <a:lnTo>
                    <a:pt x="3420543" y="35516"/>
                  </a:lnTo>
                  <a:lnTo>
                    <a:pt x="3413953" y="42565"/>
                  </a:lnTo>
                  <a:lnTo>
                    <a:pt x="3414520" y="59390"/>
                  </a:lnTo>
                  <a:lnTo>
                    <a:pt x="3421569" y="65979"/>
                  </a:lnTo>
                  <a:lnTo>
                    <a:pt x="3438424" y="65411"/>
                  </a:lnTo>
                  <a:lnTo>
                    <a:pt x="3445013" y="58361"/>
                  </a:lnTo>
                  <a:lnTo>
                    <a:pt x="3444445" y="41537"/>
                  </a:lnTo>
                  <a:lnTo>
                    <a:pt x="3437397" y="34947"/>
                  </a:lnTo>
                  <a:close/>
                </a:path>
                <a:path w="4542790" h="158114">
                  <a:moveTo>
                    <a:pt x="3498352" y="32895"/>
                  </a:moveTo>
                  <a:lnTo>
                    <a:pt x="3481497" y="33464"/>
                  </a:lnTo>
                  <a:lnTo>
                    <a:pt x="3474909" y="40512"/>
                  </a:lnTo>
                  <a:lnTo>
                    <a:pt x="3475475" y="57337"/>
                  </a:lnTo>
                  <a:lnTo>
                    <a:pt x="3482525" y="63926"/>
                  </a:lnTo>
                  <a:lnTo>
                    <a:pt x="3499379" y="63359"/>
                  </a:lnTo>
                  <a:lnTo>
                    <a:pt x="3505969" y="56309"/>
                  </a:lnTo>
                  <a:lnTo>
                    <a:pt x="3505401" y="39485"/>
                  </a:lnTo>
                  <a:lnTo>
                    <a:pt x="3498352" y="32895"/>
                  </a:lnTo>
                  <a:close/>
                </a:path>
                <a:path w="4542790" h="158114">
                  <a:moveTo>
                    <a:pt x="3559308" y="30843"/>
                  </a:moveTo>
                  <a:lnTo>
                    <a:pt x="3542454" y="31412"/>
                  </a:lnTo>
                  <a:lnTo>
                    <a:pt x="3535865" y="38460"/>
                  </a:lnTo>
                  <a:lnTo>
                    <a:pt x="3536431" y="55285"/>
                  </a:lnTo>
                  <a:lnTo>
                    <a:pt x="3543481" y="61874"/>
                  </a:lnTo>
                  <a:lnTo>
                    <a:pt x="3560335" y="61306"/>
                  </a:lnTo>
                  <a:lnTo>
                    <a:pt x="3566925" y="54256"/>
                  </a:lnTo>
                  <a:lnTo>
                    <a:pt x="3566358" y="37433"/>
                  </a:lnTo>
                  <a:lnTo>
                    <a:pt x="3559308" y="30843"/>
                  </a:lnTo>
                  <a:close/>
                </a:path>
                <a:path w="4542790" h="158114">
                  <a:moveTo>
                    <a:pt x="3620264" y="28790"/>
                  </a:moveTo>
                  <a:lnTo>
                    <a:pt x="3603410" y="29359"/>
                  </a:lnTo>
                  <a:lnTo>
                    <a:pt x="3596821" y="36408"/>
                  </a:lnTo>
                  <a:lnTo>
                    <a:pt x="3597388" y="53232"/>
                  </a:lnTo>
                  <a:lnTo>
                    <a:pt x="3604437" y="59822"/>
                  </a:lnTo>
                  <a:lnTo>
                    <a:pt x="3621291" y="59253"/>
                  </a:lnTo>
                  <a:lnTo>
                    <a:pt x="3627880" y="52204"/>
                  </a:lnTo>
                  <a:lnTo>
                    <a:pt x="3627314" y="35380"/>
                  </a:lnTo>
                  <a:lnTo>
                    <a:pt x="3620264" y="28790"/>
                  </a:lnTo>
                  <a:close/>
                </a:path>
                <a:path w="4542790" h="158114">
                  <a:moveTo>
                    <a:pt x="3681256" y="26821"/>
                  </a:moveTo>
                  <a:lnTo>
                    <a:pt x="3664400" y="27351"/>
                  </a:lnTo>
                  <a:lnTo>
                    <a:pt x="3657795" y="34386"/>
                  </a:lnTo>
                  <a:lnTo>
                    <a:pt x="3658326" y="51212"/>
                  </a:lnTo>
                  <a:lnTo>
                    <a:pt x="3665360" y="57816"/>
                  </a:lnTo>
                  <a:lnTo>
                    <a:pt x="3682216" y="57285"/>
                  </a:lnTo>
                  <a:lnTo>
                    <a:pt x="3688821" y="50251"/>
                  </a:lnTo>
                  <a:lnTo>
                    <a:pt x="3688290" y="33425"/>
                  </a:lnTo>
                  <a:lnTo>
                    <a:pt x="3681256" y="26821"/>
                  </a:lnTo>
                  <a:close/>
                </a:path>
                <a:path w="4542790" h="158114">
                  <a:moveTo>
                    <a:pt x="3742217" y="24904"/>
                  </a:moveTo>
                  <a:lnTo>
                    <a:pt x="3725360" y="25436"/>
                  </a:lnTo>
                  <a:lnTo>
                    <a:pt x="3718756" y="32471"/>
                  </a:lnTo>
                  <a:lnTo>
                    <a:pt x="3719286" y="49296"/>
                  </a:lnTo>
                  <a:lnTo>
                    <a:pt x="3726320" y="55901"/>
                  </a:lnTo>
                  <a:lnTo>
                    <a:pt x="3743177" y="55369"/>
                  </a:lnTo>
                  <a:lnTo>
                    <a:pt x="3749781" y="48334"/>
                  </a:lnTo>
                  <a:lnTo>
                    <a:pt x="3749252" y="31509"/>
                  </a:lnTo>
                  <a:lnTo>
                    <a:pt x="3742217" y="24904"/>
                  </a:lnTo>
                  <a:close/>
                </a:path>
                <a:path w="4542790" h="158114">
                  <a:moveTo>
                    <a:pt x="3803177" y="22989"/>
                  </a:moveTo>
                  <a:lnTo>
                    <a:pt x="3786322" y="23520"/>
                  </a:lnTo>
                  <a:lnTo>
                    <a:pt x="3779716" y="30554"/>
                  </a:lnTo>
                  <a:lnTo>
                    <a:pt x="3780247" y="47381"/>
                  </a:lnTo>
                  <a:lnTo>
                    <a:pt x="3787282" y="53985"/>
                  </a:lnTo>
                  <a:lnTo>
                    <a:pt x="3804137" y="53454"/>
                  </a:lnTo>
                  <a:lnTo>
                    <a:pt x="3810742" y="46419"/>
                  </a:lnTo>
                  <a:lnTo>
                    <a:pt x="3810212" y="29593"/>
                  </a:lnTo>
                  <a:lnTo>
                    <a:pt x="3803177" y="22989"/>
                  </a:lnTo>
                  <a:close/>
                </a:path>
                <a:path w="4542790" h="158114">
                  <a:moveTo>
                    <a:pt x="3864137" y="21073"/>
                  </a:moveTo>
                  <a:lnTo>
                    <a:pt x="3847282" y="21605"/>
                  </a:lnTo>
                  <a:lnTo>
                    <a:pt x="3840676" y="28639"/>
                  </a:lnTo>
                  <a:lnTo>
                    <a:pt x="3841207" y="45464"/>
                  </a:lnTo>
                  <a:lnTo>
                    <a:pt x="3848242" y="52069"/>
                  </a:lnTo>
                  <a:lnTo>
                    <a:pt x="3865097" y="51537"/>
                  </a:lnTo>
                  <a:lnTo>
                    <a:pt x="3871702" y="44503"/>
                  </a:lnTo>
                  <a:lnTo>
                    <a:pt x="3871172" y="27678"/>
                  </a:lnTo>
                  <a:lnTo>
                    <a:pt x="3864137" y="21073"/>
                  </a:lnTo>
                  <a:close/>
                </a:path>
                <a:path w="4542790" h="158114">
                  <a:moveTo>
                    <a:pt x="3925097" y="19157"/>
                  </a:moveTo>
                  <a:lnTo>
                    <a:pt x="3908242" y="19688"/>
                  </a:lnTo>
                  <a:lnTo>
                    <a:pt x="3901636" y="26723"/>
                  </a:lnTo>
                  <a:lnTo>
                    <a:pt x="3902167" y="43549"/>
                  </a:lnTo>
                  <a:lnTo>
                    <a:pt x="3909202" y="50153"/>
                  </a:lnTo>
                  <a:lnTo>
                    <a:pt x="3926057" y="49622"/>
                  </a:lnTo>
                  <a:lnTo>
                    <a:pt x="3932662" y="42588"/>
                  </a:lnTo>
                  <a:lnTo>
                    <a:pt x="3932132" y="25761"/>
                  </a:lnTo>
                  <a:lnTo>
                    <a:pt x="3925097" y="19157"/>
                  </a:lnTo>
                  <a:close/>
                </a:path>
                <a:path w="4542790" h="158114">
                  <a:moveTo>
                    <a:pt x="3986057" y="17241"/>
                  </a:moveTo>
                  <a:lnTo>
                    <a:pt x="3969202" y="17773"/>
                  </a:lnTo>
                  <a:lnTo>
                    <a:pt x="3962598" y="24808"/>
                  </a:lnTo>
                  <a:lnTo>
                    <a:pt x="3963127" y="41633"/>
                  </a:lnTo>
                  <a:lnTo>
                    <a:pt x="3970162" y="48238"/>
                  </a:lnTo>
                  <a:lnTo>
                    <a:pt x="3987018" y="47706"/>
                  </a:lnTo>
                  <a:lnTo>
                    <a:pt x="3993622" y="40671"/>
                  </a:lnTo>
                  <a:lnTo>
                    <a:pt x="3993092" y="23846"/>
                  </a:lnTo>
                  <a:lnTo>
                    <a:pt x="3986057" y="17241"/>
                  </a:lnTo>
                  <a:close/>
                </a:path>
                <a:path w="4542790" h="158114">
                  <a:moveTo>
                    <a:pt x="4047018" y="15326"/>
                  </a:moveTo>
                  <a:lnTo>
                    <a:pt x="4030163" y="15857"/>
                  </a:lnTo>
                  <a:lnTo>
                    <a:pt x="4023558" y="22891"/>
                  </a:lnTo>
                  <a:lnTo>
                    <a:pt x="4024087" y="39716"/>
                  </a:lnTo>
                  <a:lnTo>
                    <a:pt x="4031122" y="46321"/>
                  </a:lnTo>
                  <a:lnTo>
                    <a:pt x="4047977" y="45791"/>
                  </a:lnTo>
                  <a:lnTo>
                    <a:pt x="4054582" y="38756"/>
                  </a:lnTo>
                  <a:lnTo>
                    <a:pt x="4054053" y="21931"/>
                  </a:lnTo>
                  <a:lnTo>
                    <a:pt x="4047018" y="15326"/>
                  </a:lnTo>
                  <a:close/>
                </a:path>
                <a:path w="4542790" h="158114">
                  <a:moveTo>
                    <a:pt x="4107978" y="13409"/>
                  </a:moveTo>
                  <a:lnTo>
                    <a:pt x="4091123" y="13940"/>
                  </a:lnTo>
                  <a:lnTo>
                    <a:pt x="4084518" y="20975"/>
                  </a:lnTo>
                  <a:lnTo>
                    <a:pt x="4085048" y="37801"/>
                  </a:lnTo>
                  <a:lnTo>
                    <a:pt x="4092082" y="44405"/>
                  </a:lnTo>
                  <a:lnTo>
                    <a:pt x="4108938" y="43875"/>
                  </a:lnTo>
                  <a:lnTo>
                    <a:pt x="4115544" y="36841"/>
                  </a:lnTo>
                  <a:lnTo>
                    <a:pt x="4115013" y="20015"/>
                  </a:lnTo>
                  <a:lnTo>
                    <a:pt x="4107978" y="13409"/>
                  </a:lnTo>
                  <a:close/>
                </a:path>
                <a:path w="4542790" h="158114">
                  <a:moveTo>
                    <a:pt x="4168940" y="11494"/>
                  </a:moveTo>
                  <a:lnTo>
                    <a:pt x="4152084" y="12025"/>
                  </a:lnTo>
                  <a:lnTo>
                    <a:pt x="4145479" y="19060"/>
                  </a:lnTo>
                  <a:lnTo>
                    <a:pt x="4146008" y="35885"/>
                  </a:lnTo>
                  <a:lnTo>
                    <a:pt x="4153043" y="42490"/>
                  </a:lnTo>
                  <a:lnTo>
                    <a:pt x="4169898" y="41959"/>
                  </a:lnTo>
                  <a:lnTo>
                    <a:pt x="4176504" y="34925"/>
                  </a:lnTo>
                  <a:lnTo>
                    <a:pt x="4175974" y="18100"/>
                  </a:lnTo>
                  <a:lnTo>
                    <a:pt x="4168940" y="11494"/>
                  </a:lnTo>
                  <a:close/>
                </a:path>
                <a:path w="4542790" h="158114">
                  <a:moveTo>
                    <a:pt x="4229900" y="9578"/>
                  </a:moveTo>
                  <a:lnTo>
                    <a:pt x="4213044" y="10109"/>
                  </a:lnTo>
                  <a:lnTo>
                    <a:pt x="4206439" y="17143"/>
                  </a:lnTo>
                  <a:lnTo>
                    <a:pt x="4206968" y="33969"/>
                  </a:lnTo>
                  <a:lnTo>
                    <a:pt x="4214003" y="40573"/>
                  </a:lnTo>
                  <a:lnTo>
                    <a:pt x="4230858" y="40044"/>
                  </a:lnTo>
                  <a:lnTo>
                    <a:pt x="4237464" y="33009"/>
                  </a:lnTo>
                  <a:lnTo>
                    <a:pt x="4236934" y="16183"/>
                  </a:lnTo>
                  <a:lnTo>
                    <a:pt x="4229900" y="9578"/>
                  </a:lnTo>
                  <a:close/>
                </a:path>
                <a:path w="4542790" h="158114">
                  <a:moveTo>
                    <a:pt x="4290860" y="7663"/>
                  </a:moveTo>
                  <a:lnTo>
                    <a:pt x="4274004" y="8194"/>
                  </a:lnTo>
                  <a:lnTo>
                    <a:pt x="4267399" y="15228"/>
                  </a:lnTo>
                  <a:lnTo>
                    <a:pt x="4267930" y="32053"/>
                  </a:lnTo>
                  <a:lnTo>
                    <a:pt x="4274964" y="38658"/>
                  </a:lnTo>
                  <a:lnTo>
                    <a:pt x="4291820" y="38127"/>
                  </a:lnTo>
                  <a:lnTo>
                    <a:pt x="4298425" y="31093"/>
                  </a:lnTo>
                  <a:lnTo>
                    <a:pt x="4297894" y="14268"/>
                  </a:lnTo>
                  <a:lnTo>
                    <a:pt x="4290860" y="7663"/>
                  </a:lnTo>
                  <a:close/>
                </a:path>
                <a:path w="4542790" h="158114">
                  <a:moveTo>
                    <a:pt x="4351821" y="5746"/>
                  </a:moveTo>
                  <a:lnTo>
                    <a:pt x="4334965" y="6277"/>
                  </a:lnTo>
                  <a:lnTo>
                    <a:pt x="4328360" y="13312"/>
                  </a:lnTo>
                  <a:lnTo>
                    <a:pt x="4328890" y="30138"/>
                  </a:lnTo>
                  <a:lnTo>
                    <a:pt x="4335924" y="36742"/>
                  </a:lnTo>
                  <a:lnTo>
                    <a:pt x="4352780" y="36212"/>
                  </a:lnTo>
                  <a:lnTo>
                    <a:pt x="4359385" y="29178"/>
                  </a:lnTo>
                  <a:lnTo>
                    <a:pt x="4358855" y="12352"/>
                  </a:lnTo>
                  <a:lnTo>
                    <a:pt x="4351821" y="5746"/>
                  </a:lnTo>
                  <a:close/>
                </a:path>
                <a:path w="4542790" h="158114">
                  <a:moveTo>
                    <a:pt x="4412781" y="3831"/>
                  </a:moveTo>
                  <a:lnTo>
                    <a:pt x="4395925" y="4362"/>
                  </a:lnTo>
                  <a:lnTo>
                    <a:pt x="4389320" y="11396"/>
                  </a:lnTo>
                  <a:lnTo>
                    <a:pt x="4389850" y="28221"/>
                  </a:lnTo>
                  <a:lnTo>
                    <a:pt x="4396884" y="34827"/>
                  </a:lnTo>
                  <a:lnTo>
                    <a:pt x="4413740" y="34296"/>
                  </a:lnTo>
                  <a:lnTo>
                    <a:pt x="4420345" y="27261"/>
                  </a:lnTo>
                  <a:lnTo>
                    <a:pt x="4419815" y="10436"/>
                  </a:lnTo>
                  <a:lnTo>
                    <a:pt x="4412781" y="3831"/>
                  </a:lnTo>
                  <a:close/>
                </a:path>
                <a:path w="4542790" h="158114">
                  <a:moveTo>
                    <a:pt x="4473742" y="1915"/>
                  </a:moveTo>
                  <a:lnTo>
                    <a:pt x="4456885" y="2446"/>
                  </a:lnTo>
                  <a:lnTo>
                    <a:pt x="4450280" y="9480"/>
                  </a:lnTo>
                  <a:lnTo>
                    <a:pt x="4450811" y="26306"/>
                  </a:lnTo>
                  <a:lnTo>
                    <a:pt x="4457846" y="32910"/>
                  </a:lnTo>
                  <a:lnTo>
                    <a:pt x="4474701" y="32381"/>
                  </a:lnTo>
                  <a:lnTo>
                    <a:pt x="4481306" y="25346"/>
                  </a:lnTo>
                  <a:lnTo>
                    <a:pt x="4480775" y="8520"/>
                  </a:lnTo>
                  <a:lnTo>
                    <a:pt x="4473742" y="1915"/>
                  </a:lnTo>
                  <a:close/>
                </a:path>
                <a:path w="4542790" h="158114">
                  <a:moveTo>
                    <a:pt x="4534702" y="0"/>
                  </a:moveTo>
                  <a:lnTo>
                    <a:pt x="4517847" y="530"/>
                  </a:lnTo>
                  <a:lnTo>
                    <a:pt x="4511241" y="7565"/>
                  </a:lnTo>
                  <a:lnTo>
                    <a:pt x="4511771" y="24390"/>
                  </a:lnTo>
                  <a:lnTo>
                    <a:pt x="4518806" y="30995"/>
                  </a:lnTo>
                  <a:lnTo>
                    <a:pt x="4535661" y="30464"/>
                  </a:lnTo>
                  <a:lnTo>
                    <a:pt x="4542266" y="23430"/>
                  </a:lnTo>
                  <a:lnTo>
                    <a:pt x="4541737" y="6605"/>
                  </a:lnTo>
                  <a:lnTo>
                    <a:pt x="453470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5428" y="3563620"/>
            <a:ext cx="215900" cy="206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120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100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80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algn="r" marR="7620">
              <a:lnSpc>
                <a:spcPct val="100000"/>
              </a:lnSpc>
            </a:pP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428" y="3246628"/>
            <a:ext cx="215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140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428" y="2932684"/>
            <a:ext cx="215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160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428" y="2615691"/>
            <a:ext cx="215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180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5428" y="2301747"/>
            <a:ext cx="215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200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1740000">
            <a:off x="1446728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1740000">
            <a:off x="2354266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740000">
            <a:off x="3261804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1740000">
            <a:off x="4169343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 rot="1740000">
            <a:off x="5076881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 rot="1740000">
            <a:off x="5984419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 rot="1740000">
            <a:off x="6891958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740000">
            <a:off x="7799496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 rot="1740000">
            <a:off x="8707035" y="5717710"/>
            <a:ext cx="346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baseline="2777" sz="1500" spc="-172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r 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914" y="1472184"/>
            <a:ext cx="6278880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Data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shown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through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2023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2268220">
              <a:lnSpc>
                <a:spcPct val="100000"/>
              </a:lnSpc>
            </a:pP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Annual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 Transactions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per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Capita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since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 System</a:t>
            </a:r>
            <a:r>
              <a:rPr dirty="0" sz="15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Launch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0315" y="614379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977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63135" y="614379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25956" y="614379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8CB7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00315" y="640505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9B24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63135" y="640505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AAA0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25956" y="640505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00315" y="6666314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 h="0">
                <a:moveTo>
                  <a:pt x="0" y="0"/>
                </a:moveTo>
                <a:lnTo>
                  <a:pt x="341375" y="1"/>
                </a:lnTo>
              </a:path>
            </a:pathLst>
          </a:custGeom>
          <a:ln w="30479">
            <a:solidFill>
              <a:srgbClr val="5B4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66583" y="5940044"/>
            <a:ext cx="196405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5609">
              <a:lnSpc>
                <a:spcPct val="141700"/>
              </a:lnSpc>
              <a:spcBef>
                <a:spcPts val="100"/>
              </a:spcBef>
            </a:pPr>
            <a:r>
              <a:rPr dirty="0" sz="1200" spc="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 spc="-105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200" spc="80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 spc="-8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25">
                <a:solidFill>
                  <a:srgbClr val="59452A"/>
                </a:solidFill>
                <a:latin typeface="Calibri"/>
                <a:cs typeface="Calibri"/>
              </a:rPr>
              <a:t>li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eb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2018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  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x</a:t>
            </a:r>
            <a:r>
              <a:rPr dirty="0" sz="1200" spc="2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c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sz="1200" spc="-10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 spc="1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g</a:t>
            </a:r>
            <a:r>
              <a:rPr dirty="0" sz="12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2004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K</a:t>
            </a:r>
            <a:r>
              <a:rPr dirty="0" sz="1200" spc="-1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er</a:t>
            </a:r>
            <a:r>
              <a:rPr dirty="0" sz="1200" spc="-9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 spc="2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45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sz="1200" spc="4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 spc="-4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6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7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2008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47895" y="6651073"/>
            <a:ext cx="335280" cy="30480"/>
          </a:xfrm>
          <a:custGeom>
            <a:avLst/>
            <a:gdLst/>
            <a:ahLst/>
            <a:cxnLst/>
            <a:rect l="l" t="t" r="r" b="b"/>
            <a:pathLst>
              <a:path w="335279" h="30479">
                <a:moveTo>
                  <a:pt x="15239" y="0"/>
                </a:moveTo>
                <a:lnTo>
                  <a:pt x="6823" y="0"/>
                </a:lnTo>
                <a:lnTo>
                  <a:pt x="0" y="6823"/>
                </a:lnTo>
                <a:lnTo>
                  <a:pt x="0" y="23657"/>
                </a:lnTo>
                <a:lnTo>
                  <a:pt x="6823" y="30479"/>
                </a:lnTo>
                <a:lnTo>
                  <a:pt x="115097" y="30479"/>
                </a:lnTo>
                <a:lnTo>
                  <a:pt x="121920" y="23657"/>
                </a:lnTo>
                <a:lnTo>
                  <a:pt x="121919" y="6823"/>
                </a:lnTo>
                <a:lnTo>
                  <a:pt x="115097" y="0"/>
                </a:lnTo>
                <a:lnTo>
                  <a:pt x="15239" y="0"/>
                </a:lnTo>
                <a:close/>
              </a:path>
              <a:path w="335279" h="30479">
                <a:moveTo>
                  <a:pt x="228600" y="0"/>
                </a:moveTo>
                <a:lnTo>
                  <a:pt x="220183" y="1"/>
                </a:lnTo>
                <a:lnTo>
                  <a:pt x="213360" y="6823"/>
                </a:lnTo>
                <a:lnTo>
                  <a:pt x="213360" y="23657"/>
                </a:lnTo>
                <a:lnTo>
                  <a:pt x="220183" y="30480"/>
                </a:lnTo>
                <a:lnTo>
                  <a:pt x="328457" y="30480"/>
                </a:lnTo>
                <a:lnTo>
                  <a:pt x="335279" y="23657"/>
                </a:lnTo>
                <a:lnTo>
                  <a:pt x="335279" y="6823"/>
                </a:lnTo>
                <a:lnTo>
                  <a:pt x="328457" y="1"/>
                </a:lnTo>
                <a:lnTo>
                  <a:pt x="228600" y="0"/>
                </a:lnTo>
                <a:close/>
              </a:path>
            </a:pathLst>
          </a:custGeom>
          <a:solidFill>
            <a:srgbClr val="7C4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229403" y="5940044"/>
            <a:ext cx="1671955" cy="8058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85"/>
              </a:spcBef>
            </a:pP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B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 spc="25">
                <a:solidFill>
                  <a:srgbClr val="59452A"/>
                </a:solidFill>
                <a:latin typeface="Calibri"/>
                <a:cs typeface="Calibri"/>
              </a:rPr>
              <a:t>az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1200" spc="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 spc="20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x</a:t>
            </a:r>
            <a:r>
              <a:rPr dirty="0" sz="1200" spc="-9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200" spc="65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v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10">
                <a:solidFill>
                  <a:srgbClr val="59452A"/>
                </a:solidFill>
                <a:latin typeface="Calibri"/>
                <a:cs typeface="Calibri"/>
              </a:rPr>
              <a:t>2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020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  </a:t>
            </a: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 spc="20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g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7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-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sz="1200" spc="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200" spc="-6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2014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  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 spc="-85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v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2017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10716" y="6651073"/>
            <a:ext cx="335915" cy="30480"/>
          </a:xfrm>
          <a:custGeom>
            <a:avLst/>
            <a:gdLst/>
            <a:ahLst/>
            <a:cxnLst/>
            <a:rect l="l" t="t" r="r" b="b"/>
            <a:pathLst>
              <a:path w="335915" h="30479">
                <a:moveTo>
                  <a:pt x="23686" y="0"/>
                </a:moveTo>
                <a:lnTo>
                  <a:pt x="6822" y="0"/>
                </a:lnTo>
                <a:lnTo>
                  <a:pt x="0" y="6823"/>
                </a:lnTo>
                <a:lnTo>
                  <a:pt x="0" y="23656"/>
                </a:lnTo>
                <a:lnTo>
                  <a:pt x="6822" y="30479"/>
                </a:lnTo>
                <a:lnTo>
                  <a:pt x="23686" y="30479"/>
                </a:lnTo>
                <a:lnTo>
                  <a:pt x="30510" y="23656"/>
                </a:lnTo>
                <a:lnTo>
                  <a:pt x="30510" y="6823"/>
                </a:lnTo>
                <a:lnTo>
                  <a:pt x="23686" y="0"/>
                </a:lnTo>
                <a:close/>
              </a:path>
              <a:path w="335915" h="30479">
                <a:moveTo>
                  <a:pt x="67812" y="0"/>
                </a:moveTo>
                <a:lnTo>
                  <a:pt x="60990" y="6823"/>
                </a:lnTo>
                <a:lnTo>
                  <a:pt x="60990" y="23657"/>
                </a:lnTo>
                <a:lnTo>
                  <a:pt x="67812" y="30480"/>
                </a:lnTo>
                <a:lnTo>
                  <a:pt x="84677" y="30480"/>
                </a:lnTo>
                <a:lnTo>
                  <a:pt x="91500" y="23657"/>
                </a:lnTo>
                <a:lnTo>
                  <a:pt x="91500" y="6823"/>
                </a:lnTo>
                <a:lnTo>
                  <a:pt x="84677" y="0"/>
                </a:lnTo>
                <a:lnTo>
                  <a:pt x="67812" y="0"/>
                </a:lnTo>
                <a:close/>
              </a:path>
              <a:path w="335915" h="30479">
                <a:moveTo>
                  <a:pt x="145667" y="0"/>
                </a:moveTo>
                <a:lnTo>
                  <a:pt x="128803" y="0"/>
                </a:lnTo>
                <a:lnTo>
                  <a:pt x="121980" y="6823"/>
                </a:lnTo>
                <a:lnTo>
                  <a:pt x="121981" y="23657"/>
                </a:lnTo>
                <a:lnTo>
                  <a:pt x="128803" y="30480"/>
                </a:lnTo>
                <a:lnTo>
                  <a:pt x="145667" y="30480"/>
                </a:lnTo>
                <a:lnTo>
                  <a:pt x="152491" y="23657"/>
                </a:lnTo>
                <a:lnTo>
                  <a:pt x="152491" y="6823"/>
                </a:lnTo>
                <a:lnTo>
                  <a:pt x="145667" y="0"/>
                </a:lnTo>
                <a:close/>
              </a:path>
              <a:path w="335915" h="30479">
                <a:moveTo>
                  <a:pt x="189793" y="0"/>
                </a:moveTo>
                <a:lnTo>
                  <a:pt x="182971" y="6823"/>
                </a:lnTo>
                <a:lnTo>
                  <a:pt x="182971" y="23657"/>
                </a:lnTo>
                <a:lnTo>
                  <a:pt x="189793" y="30480"/>
                </a:lnTo>
                <a:lnTo>
                  <a:pt x="206658" y="30480"/>
                </a:lnTo>
                <a:lnTo>
                  <a:pt x="213481" y="23657"/>
                </a:lnTo>
                <a:lnTo>
                  <a:pt x="213481" y="6823"/>
                </a:lnTo>
                <a:lnTo>
                  <a:pt x="206658" y="0"/>
                </a:lnTo>
                <a:lnTo>
                  <a:pt x="189793" y="0"/>
                </a:lnTo>
                <a:close/>
              </a:path>
              <a:path w="335915" h="30479">
                <a:moveTo>
                  <a:pt x="267648" y="0"/>
                </a:moveTo>
                <a:lnTo>
                  <a:pt x="250784" y="0"/>
                </a:lnTo>
                <a:lnTo>
                  <a:pt x="243961" y="6823"/>
                </a:lnTo>
                <a:lnTo>
                  <a:pt x="243962" y="23657"/>
                </a:lnTo>
                <a:lnTo>
                  <a:pt x="250784" y="30480"/>
                </a:lnTo>
                <a:lnTo>
                  <a:pt x="267648" y="30480"/>
                </a:lnTo>
                <a:lnTo>
                  <a:pt x="274472" y="23657"/>
                </a:lnTo>
                <a:lnTo>
                  <a:pt x="274472" y="6823"/>
                </a:lnTo>
                <a:lnTo>
                  <a:pt x="267648" y="0"/>
                </a:lnTo>
                <a:close/>
              </a:path>
              <a:path w="335915" h="30479">
                <a:moveTo>
                  <a:pt x="311774" y="0"/>
                </a:moveTo>
                <a:lnTo>
                  <a:pt x="304952" y="6824"/>
                </a:lnTo>
                <a:lnTo>
                  <a:pt x="304952" y="23657"/>
                </a:lnTo>
                <a:lnTo>
                  <a:pt x="311774" y="30480"/>
                </a:lnTo>
                <a:lnTo>
                  <a:pt x="328639" y="30480"/>
                </a:lnTo>
                <a:lnTo>
                  <a:pt x="335462" y="23657"/>
                </a:lnTo>
                <a:lnTo>
                  <a:pt x="335462" y="6824"/>
                </a:lnTo>
                <a:lnTo>
                  <a:pt x="328639" y="1"/>
                </a:lnTo>
                <a:lnTo>
                  <a:pt x="31177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592223" y="5940044"/>
            <a:ext cx="1430020" cy="8058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85"/>
              </a:spcBef>
            </a:pP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d</a:t>
            </a:r>
            <a:r>
              <a:rPr dirty="0" sz="1200" spc="20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 spc="-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201</a:t>
            </a:r>
            <a:r>
              <a:rPr dirty="0" sz="1200" spc="-110">
                <a:solidFill>
                  <a:srgbClr val="59452A"/>
                </a:solidFill>
                <a:latin typeface="Calibri"/>
                <a:cs typeface="Calibri"/>
              </a:rPr>
              <a:t>6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  </a:t>
            </a: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 spc="40">
                <a:solidFill>
                  <a:srgbClr val="59452A"/>
                </a:solidFill>
                <a:latin typeface="Calibri"/>
                <a:cs typeface="Calibri"/>
              </a:rPr>
              <a:t>w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d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en</a:t>
            </a:r>
            <a:r>
              <a:rPr dirty="0" sz="1200" spc="-10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59452A"/>
                </a:solidFill>
                <a:latin typeface="Calibri"/>
                <a:cs typeface="Calibri"/>
              </a:rPr>
              <a:t>B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6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60">
                <a:solidFill>
                  <a:srgbClr val="59452A"/>
                </a:solidFill>
                <a:latin typeface="Calibri"/>
                <a:cs typeface="Calibri"/>
              </a:rPr>
              <a:t>D</a:t>
            </a:r>
            <a:r>
              <a:rPr dirty="0" sz="1200" spc="-1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c</a:t>
            </a:r>
            <a:r>
              <a:rPr dirty="0" sz="12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2012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  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sz="1200" spc="-5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452A"/>
                </a:solidFill>
                <a:latin typeface="Calibri"/>
                <a:cs typeface="Calibri"/>
              </a:rPr>
              <a:t>Z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-80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1200" spc="20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6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sz="1200" spc="15">
                <a:solidFill>
                  <a:srgbClr val="59452A"/>
                </a:solidFill>
                <a:latin typeface="Calibri"/>
                <a:cs typeface="Calibri"/>
              </a:rPr>
              <a:t>J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un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2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201</a:t>
            </a:r>
            <a:r>
              <a:rPr dirty="0" sz="1200" spc="-110">
                <a:solidFill>
                  <a:srgbClr val="59452A"/>
                </a:solidFill>
                <a:latin typeface="Calibri"/>
                <a:cs typeface="Calibri"/>
              </a:rPr>
              <a:t>7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14222" y="7162800"/>
            <a:ext cx="43770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5290" algn="l"/>
              </a:tabLst>
            </a:pPr>
            <a:r>
              <a:rPr dirty="0" baseline="2525" sz="1650" spc="60">
                <a:solidFill>
                  <a:srgbClr val="59452A"/>
                </a:solidFill>
                <a:latin typeface="Trebuchet MS"/>
                <a:cs typeface="Trebuchet MS"/>
              </a:rPr>
              <a:t>S</a:t>
            </a:r>
            <a:r>
              <a:rPr dirty="0" baseline="2525" sz="1650" spc="89">
                <a:solidFill>
                  <a:srgbClr val="59452A"/>
                </a:solidFill>
                <a:latin typeface="Trebuchet MS"/>
                <a:cs typeface="Trebuchet MS"/>
              </a:rPr>
              <a:t>o</a:t>
            </a:r>
            <a:r>
              <a:rPr dirty="0" baseline="2525" sz="1650" spc="-67">
                <a:solidFill>
                  <a:srgbClr val="59452A"/>
                </a:solidFill>
                <a:latin typeface="Trebuchet MS"/>
                <a:cs typeface="Trebuchet MS"/>
              </a:rPr>
              <a:t>u</a:t>
            </a:r>
            <a:r>
              <a:rPr dirty="0" baseline="2525" sz="1650" spc="-44">
                <a:solidFill>
                  <a:srgbClr val="59452A"/>
                </a:solidFill>
                <a:latin typeface="Trebuchet MS"/>
                <a:cs typeface="Trebuchet MS"/>
              </a:rPr>
              <a:t>r</a:t>
            </a:r>
            <a:r>
              <a:rPr dirty="0" baseline="2525" sz="1650" spc="-44">
                <a:solidFill>
                  <a:srgbClr val="59452A"/>
                </a:solidFill>
                <a:latin typeface="Trebuchet MS"/>
                <a:cs typeface="Trebuchet MS"/>
              </a:rPr>
              <a:t>c</a:t>
            </a:r>
            <a:r>
              <a:rPr dirty="0" baseline="2525" sz="1650" spc="-120">
                <a:solidFill>
                  <a:srgbClr val="59452A"/>
                </a:solidFill>
                <a:latin typeface="Trebuchet MS"/>
                <a:cs typeface="Trebuchet MS"/>
              </a:rPr>
              <a:t>e</a:t>
            </a:r>
            <a:r>
              <a:rPr dirty="0" baseline="2525" sz="1650" spc="-52">
                <a:solidFill>
                  <a:srgbClr val="59452A"/>
                </a:solidFill>
                <a:latin typeface="Trebuchet MS"/>
                <a:cs typeface="Trebuchet MS"/>
              </a:rPr>
              <a:t>:</a:t>
            </a:r>
            <a:r>
              <a:rPr dirty="0" baseline="2525" sz="1650" spc="-82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 spc="120">
                <a:solidFill>
                  <a:srgbClr val="59452A"/>
                </a:solidFill>
                <a:latin typeface="Trebuchet MS"/>
                <a:cs typeface="Trebuchet MS"/>
              </a:rPr>
              <a:t>G</a:t>
            </a:r>
            <a:r>
              <a:rPr dirty="0" baseline="2525" sz="1650" spc="-120">
                <a:solidFill>
                  <a:srgbClr val="59452A"/>
                </a:solidFill>
                <a:latin typeface="Trebuchet MS"/>
                <a:cs typeface="Trebuchet MS"/>
              </a:rPr>
              <a:t>l</a:t>
            </a:r>
            <a:r>
              <a:rPr dirty="0" baseline="2525" sz="1650">
                <a:solidFill>
                  <a:srgbClr val="59452A"/>
                </a:solidFill>
                <a:latin typeface="Trebuchet MS"/>
                <a:cs typeface="Trebuchet MS"/>
              </a:rPr>
              <a:t>en</a:t>
            </a:r>
            <a:r>
              <a:rPr dirty="0" baseline="2525" sz="1650" spc="7">
                <a:solidFill>
                  <a:srgbClr val="59452A"/>
                </a:solidFill>
                <a:latin typeface="Trebuchet MS"/>
                <a:cs typeface="Trebuchet MS"/>
              </a:rPr>
              <a:t>b</a:t>
            </a:r>
            <a:r>
              <a:rPr dirty="0" baseline="2525" sz="1650" spc="-89">
                <a:solidFill>
                  <a:srgbClr val="59452A"/>
                </a:solidFill>
                <a:latin typeface="Trebuchet MS"/>
                <a:cs typeface="Trebuchet MS"/>
              </a:rPr>
              <a:t>r</a:t>
            </a:r>
            <a:r>
              <a:rPr dirty="0" baseline="2525" sz="1650" spc="67">
                <a:solidFill>
                  <a:srgbClr val="59452A"/>
                </a:solidFill>
                <a:latin typeface="Trebuchet MS"/>
                <a:cs typeface="Trebuchet MS"/>
              </a:rPr>
              <a:t>oo</a:t>
            </a:r>
            <a:r>
              <a:rPr dirty="0" baseline="2525" sz="1650" spc="-7">
                <a:solidFill>
                  <a:srgbClr val="59452A"/>
                </a:solidFill>
                <a:latin typeface="Trebuchet MS"/>
                <a:cs typeface="Trebuchet MS"/>
              </a:rPr>
              <a:t>k</a:t>
            </a:r>
            <a:r>
              <a:rPr dirty="0" baseline="2525" sz="1650" spc="-82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 spc="-22">
                <a:solidFill>
                  <a:srgbClr val="59452A"/>
                </a:solidFill>
                <a:latin typeface="Trebuchet MS"/>
                <a:cs typeface="Trebuchet MS"/>
              </a:rPr>
              <a:t>a</a:t>
            </a:r>
            <a:r>
              <a:rPr dirty="0" baseline="2525" sz="1650" spc="-44">
                <a:solidFill>
                  <a:srgbClr val="59452A"/>
                </a:solidFill>
                <a:latin typeface="Trebuchet MS"/>
                <a:cs typeface="Trebuchet MS"/>
              </a:rPr>
              <a:t>n</a:t>
            </a:r>
            <a:r>
              <a:rPr dirty="0" baseline="2525" sz="1650" spc="-60">
                <a:solidFill>
                  <a:srgbClr val="59452A"/>
                </a:solidFill>
                <a:latin typeface="Trebuchet MS"/>
                <a:cs typeface="Trebuchet MS"/>
              </a:rPr>
              <a:t>al</a:t>
            </a:r>
            <a:r>
              <a:rPr dirty="0" baseline="2525" sz="1650" spc="-60">
                <a:solidFill>
                  <a:srgbClr val="59452A"/>
                </a:solidFill>
                <a:latin typeface="Trebuchet MS"/>
                <a:cs typeface="Trebuchet MS"/>
              </a:rPr>
              <a:t>y</a:t>
            </a:r>
            <a:r>
              <a:rPr dirty="0" baseline="2525" sz="1650">
                <a:solidFill>
                  <a:srgbClr val="59452A"/>
                </a:solidFill>
                <a:latin typeface="Trebuchet MS"/>
                <a:cs typeface="Trebuchet MS"/>
              </a:rPr>
              <a:t>s</a:t>
            </a:r>
            <a:r>
              <a:rPr dirty="0" baseline="2525" sz="1650" spc="-44">
                <a:solidFill>
                  <a:srgbClr val="59452A"/>
                </a:solidFill>
                <a:latin typeface="Trebuchet MS"/>
                <a:cs typeface="Trebuchet MS"/>
              </a:rPr>
              <a:t>i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s</a:t>
            </a:r>
            <a:r>
              <a:rPr dirty="0" baseline="2525" sz="1650" spc="-82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 spc="-120">
                <a:solidFill>
                  <a:srgbClr val="59452A"/>
                </a:solidFill>
                <a:latin typeface="Trebuchet MS"/>
                <a:cs typeface="Trebuchet MS"/>
              </a:rPr>
              <a:t>f</a:t>
            </a:r>
            <a:r>
              <a:rPr dirty="0" baseline="2525" sz="1650" spc="-89">
                <a:solidFill>
                  <a:srgbClr val="59452A"/>
                </a:solidFill>
                <a:latin typeface="Trebuchet MS"/>
                <a:cs typeface="Trebuchet MS"/>
              </a:rPr>
              <a:t>r</a:t>
            </a:r>
            <a:r>
              <a:rPr dirty="0" baseline="2525" sz="1650" spc="67">
                <a:solidFill>
                  <a:srgbClr val="59452A"/>
                </a:solidFill>
                <a:latin typeface="Trebuchet MS"/>
                <a:cs typeface="Trebuchet MS"/>
              </a:rPr>
              <a:t>o</a:t>
            </a:r>
            <a:r>
              <a:rPr dirty="0" baseline="2525" sz="1650" spc="30">
                <a:solidFill>
                  <a:srgbClr val="59452A"/>
                </a:solidFill>
                <a:latin typeface="Trebuchet MS"/>
                <a:cs typeface="Trebuchet MS"/>
              </a:rPr>
              <a:t>m</a:t>
            </a:r>
            <a:r>
              <a:rPr dirty="0" baseline="2525" sz="1650" spc="-104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 spc="-89">
                <a:solidFill>
                  <a:srgbClr val="59452A"/>
                </a:solidFill>
                <a:latin typeface="Trebuchet MS"/>
                <a:cs typeface="Trebuchet MS"/>
              </a:rPr>
              <a:t>r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e</a:t>
            </a:r>
            <a:r>
              <a:rPr dirty="0" baseline="2525" sz="1650">
                <a:solidFill>
                  <a:srgbClr val="59452A"/>
                </a:solidFill>
                <a:latin typeface="Trebuchet MS"/>
                <a:cs typeface="Trebuchet MS"/>
              </a:rPr>
              <a:t>s</a:t>
            </a:r>
            <a:r>
              <a:rPr dirty="0" baseline="2525" sz="1650" spc="52">
                <a:solidFill>
                  <a:srgbClr val="59452A"/>
                </a:solidFill>
                <a:latin typeface="Trebuchet MS"/>
                <a:cs typeface="Trebuchet MS"/>
              </a:rPr>
              <a:t>p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e</a:t>
            </a:r>
            <a:r>
              <a:rPr dirty="0" baseline="2525" sz="1650" spc="-37">
                <a:solidFill>
                  <a:srgbClr val="59452A"/>
                </a:solidFill>
                <a:latin typeface="Trebuchet MS"/>
                <a:cs typeface="Trebuchet MS"/>
              </a:rPr>
              <a:t>c</a:t>
            </a:r>
            <a:r>
              <a:rPr dirty="0" baseline="2525" sz="1650" spc="-97">
                <a:solidFill>
                  <a:srgbClr val="59452A"/>
                </a:solidFill>
                <a:latin typeface="Trebuchet MS"/>
                <a:cs typeface="Trebuchet MS"/>
              </a:rPr>
              <a:t>t</a:t>
            </a:r>
            <a:r>
              <a:rPr dirty="0" baseline="2525" sz="1650" spc="-60">
                <a:solidFill>
                  <a:srgbClr val="59452A"/>
                </a:solidFill>
                <a:latin typeface="Trebuchet MS"/>
                <a:cs typeface="Trebuchet MS"/>
              </a:rPr>
              <a:t>i</a:t>
            </a:r>
            <a:r>
              <a:rPr dirty="0" baseline="2525" sz="1650" spc="-75">
                <a:solidFill>
                  <a:srgbClr val="59452A"/>
                </a:solidFill>
                <a:latin typeface="Trebuchet MS"/>
                <a:cs typeface="Trebuchet MS"/>
              </a:rPr>
              <a:t>v</a:t>
            </a:r>
            <a:r>
              <a:rPr dirty="0" baseline="2525" sz="1650" spc="15">
                <a:solidFill>
                  <a:srgbClr val="59452A"/>
                </a:solidFill>
                <a:latin typeface="Trebuchet MS"/>
                <a:cs typeface="Trebuchet MS"/>
              </a:rPr>
              <a:t>e</a:t>
            </a:r>
            <a:r>
              <a:rPr dirty="0" baseline="2525" sz="1650" spc="-97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 spc="52">
                <a:solidFill>
                  <a:srgbClr val="59452A"/>
                </a:solidFill>
                <a:latin typeface="Trebuchet MS"/>
                <a:cs typeface="Trebuchet MS"/>
              </a:rPr>
              <a:t>p</a:t>
            </a:r>
            <a:r>
              <a:rPr dirty="0" baseline="2525" sz="1650" spc="-37">
                <a:solidFill>
                  <a:srgbClr val="59452A"/>
                </a:solidFill>
                <a:latin typeface="Trebuchet MS"/>
                <a:cs typeface="Trebuchet MS"/>
              </a:rPr>
              <a:t>a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y</a:t>
            </a:r>
            <a:r>
              <a:rPr dirty="0" baseline="2525" sz="1650" spc="-22">
                <a:solidFill>
                  <a:srgbClr val="59452A"/>
                </a:solidFill>
                <a:latin typeface="Trebuchet MS"/>
                <a:cs typeface="Trebuchet MS"/>
              </a:rPr>
              <a:t>m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e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n</a:t>
            </a:r>
            <a:r>
              <a:rPr dirty="0" baseline="2525" sz="1650" spc="-75">
                <a:solidFill>
                  <a:srgbClr val="59452A"/>
                </a:solidFill>
                <a:latin typeface="Trebuchet MS"/>
                <a:cs typeface="Trebuchet MS"/>
              </a:rPr>
              <a:t>t</a:t>
            </a:r>
            <a:r>
              <a:rPr dirty="0" baseline="2525" sz="1650" spc="-82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>
                <a:solidFill>
                  <a:srgbClr val="59452A"/>
                </a:solidFill>
                <a:latin typeface="Trebuchet MS"/>
                <a:cs typeface="Trebuchet MS"/>
              </a:rPr>
              <a:t>s</a:t>
            </a:r>
            <a:r>
              <a:rPr dirty="0" baseline="2525" sz="1650" spc="-37">
                <a:solidFill>
                  <a:srgbClr val="59452A"/>
                </a:solidFill>
                <a:latin typeface="Trebuchet MS"/>
                <a:cs typeface="Trebuchet MS"/>
              </a:rPr>
              <a:t>y</a:t>
            </a:r>
            <a:r>
              <a:rPr dirty="0" baseline="2525" sz="1650">
                <a:solidFill>
                  <a:srgbClr val="59452A"/>
                </a:solidFill>
                <a:latin typeface="Trebuchet MS"/>
                <a:cs typeface="Trebuchet MS"/>
              </a:rPr>
              <a:t>s</a:t>
            </a:r>
            <a:r>
              <a:rPr dirty="0" baseline="2525" sz="1650" spc="-97">
                <a:solidFill>
                  <a:srgbClr val="59452A"/>
                </a:solidFill>
                <a:latin typeface="Trebuchet MS"/>
                <a:cs typeface="Trebuchet MS"/>
              </a:rPr>
              <a:t>t</a:t>
            </a:r>
            <a:r>
              <a:rPr dirty="0" baseline="2525" sz="1650" spc="-30">
                <a:solidFill>
                  <a:srgbClr val="59452A"/>
                </a:solidFill>
                <a:latin typeface="Trebuchet MS"/>
                <a:cs typeface="Trebuchet MS"/>
              </a:rPr>
              <a:t>e</a:t>
            </a:r>
            <a:r>
              <a:rPr dirty="0" baseline="2525" sz="1650" spc="30">
                <a:solidFill>
                  <a:srgbClr val="59452A"/>
                </a:solidFill>
                <a:latin typeface="Trebuchet MS"/>
                <a:cs typeface="Trebuchet MS"/>
              </a:rPr>
              <a:t>m</a:t>
            </a:r>
            <a:r>
              <a:rPr dirty="0" baseline="2525" sz="1650" spc="-104">
                <a:solidFill>
                  <a:srgbClr val="59452A"/>
                </a:solidFill>
                <a:latin typeface="Trebuchet MS"/>
                <a:cs typeface="Trebuchet MS"/>
              </a:rPr>
              <a:t> </a:t>
            </a:r>
            <a:r>
              <a:rPr dirty="0" baseline="2525" sz="1650" spc="52">
                <a:solidFill>
                  <a:srgbClr val="59452A"/>
                </a:solidFill>
                <a:latin typeface="Trebuchet MS"/>
                <a:cs typeface="Trebuchet MS"/>
              </a:rPr>
              <a:t>d</a:t>
            </a:r>
            <a:r>
              <a:rPr dirty="0" baseline="2525" sz="1650" spc="-67">
                <a:solidFill>
                  <a:srgbClr val="59452A"/>
                </a:solidFill>
                <a:latin typeface="Trebuchet MS"/>
                <a:cs typeface="Trebuchet MS"/>
              </a:rPr>
              <a:t>at</a:t>
            </a:r>
            <a:r>
              <a:rPr dirty="0" baseline="2525" sz="1650" spc="-120">
                <a:solidFill>
                  <a:srgbClr val="59452A"/>
                </a:solidFill>
                <a:latin typeface="Trebuchet MS"/>
                <a:cs typeface="Trebuchet MS"/>
              </a:rPr>
              <a:t>a</a:t>
            </a:r>
            <a:r>
              <a:rPr dirty="0" baseline="2525" sz="1650" spc="-67">
                <a:solidFill>
                  <a:srgbClr val="59452A"/>
                </a:solidFill>
                <a:latin typeface="Trebuchet MS"/>
                <a:cs typeface="Trebuchet MS"/>
              </a:rPr>
              <a:t>.</a:t>
            </a:r>
            <a:r>
              <a:rPr dirty="0" baseline="2525" sz="1650">
                <a:solidFill>
                  <a:srgbClr val="59452A"/>
                </a:solidFill>
                <a:latin typeface="Trebuchet MS"/>
                <a:cs typeface="Trebuchet MS"/>
              </a:rPr>
              <a:t>	</a:t>
            </a: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16005" y="2789935"/>
            <a:ext cx="39916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8275" algn="l"/>
              </a:tabLst>
            </a:pPr>
            <a:r>
              <a:rPr dirty="0" u="sng" sz="1500" spc="-35">
                <a:solidFill>
                  <a:srgbClr val="FFFFFF"/>
                </a:solidFill>
                <a:uFill>
                  <a:solidFill>
                    <a:srgbClr val="EDE4D8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500" spc="-35">
                <a:solidFill>
                  <a:srgbClr val="FFFFFF"/>
                </a:solidFill>
                <a:uFill>
                  <a:solidFill>
                    <a:srgbClr val="EDE4D8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61019" y="2539946"/>
            <a:ext cx="1567815" cy="811530"/>
          </a:xfrm>
          <a:prstGeom prst="rect">
            <a:avLst/>
          </a:prstGeom>
          <a:solidFill>
            <a:srgbClr val="CE6B29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78435" marR="169545">
              <a:lnSpc>
                <a:spcPct val="97300"/>
              </a:lnSpc>
              <a:spcBef>
                <a:spcPts val="315"/>
              </a:spcBef>
            </a:pP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dirty="0" sz="15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4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00" spc="-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it 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500" spc="-24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79012" y="2595365"/>
            <a:ext cx="0" cy="3038475"/>
          </a:xfrm>
          <a:custGeom>
            <a:avLst/>
            <a:gdLst/>
            <a:ahLst/>
            <a:cxnLst/>
            <a:rect l="l" t="t" r="r" b="b"/>
            <a:pathLst>
              <a:path w="0" h="3038475">
                <a:moveTo>
                  <a:pt x="0" y="3038070"/>
                </a:moveTo>
                <a:lnTo>
                  <a:pt x="1" y="0"/>
                </a:lnTo>
              </a:path>
            </a:pathLst>
          </a:custGeom>
          <a:ln w="10159">
            <a:solidFill>
              <a:srgbClr val="977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L1P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Principles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7055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6264" y="2453639"/>
            <a:ext cx="978407" cy="9784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1520" y="4946903"/>
            <a:ext cx="975360" cy="9784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952" y="2453639"/>
            <a:ext cx="978408" cy="978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0952" y="4946903"/>
            <a:ext cx="978408" cy="9784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04120" y="3473196"/>
            <a:ext cx="1463675" cy="8153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60985">
              <a:lnSpc>
                <a:spcPts val="3100"/>
              </a:lnSpc>
              <a:spcBef>
                <a:spcPts val="215"/>
              </a:spcBef>
            </a:pP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Instant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7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v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il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ab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ili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59452A"/>
                </a:solidFill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8433" y="5981700"/>
            <a:ext cx="12617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24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/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7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/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365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4207" y="5969508"/>
            <a:ext cx="12147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Low</a:t>
            </a:r>
            <a:r>
              <a:rPr dirty="0" sz="2600" spc="-1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Cost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3208" y="3473196"/>
            <a:ext cx="1617345" cy="12084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12700" marR="5080" indent="-1270">
              <a:lnSpc>
                <a:spcPts val="3100"/>
              </a:lnSpc>
              <a:spcBef>
                <a:spcPts val="210"/>
              </a:spcBef>
            </a:pP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Irrevocable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 Push,</a:t>
            </a:r>
            <a:r>
              <a:rPr dirty="0" sz="2600" spc="-8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Credit </a:t>
            </a:r>
            <a:r>
              <a:rPr dirty="0" sz="2600" spc="-5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Transfer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2997" y="3485388"/>
            <a:ext cx="1455420" cy="8153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86690" marR="5080" indent="-174625">
              <a:lnSpc>
                <a:spcPts val="3100"/>
              </a:lnSpc>
              <a:spcBef>
                <a:spcPts val="215"/>
              </a:spcBef>
            </a:pP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Account</a:t>
            </a:r>
            <a:r>
              <a:rPr dirty="0" sz="2600" spc="-1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600" spc="-5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Account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6160" y="5969508"/>
            <a:ext cx="18395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Mobile</a:t>
            </a:r>
            <a:r>
              <a:rPr dirty="0" sz="2600" spc="-8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Ready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6264" y="4946903"/>
            <a:ext cx="978407" cy="9784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1520" y="2453639"/>
            <a:ext cx="975360" cy="97840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00305" y="7156704"/>
            <a:ext cx="1543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S</a:t>
            </a:r>
            <a:r>
              <a:rPr dirty="0" sz="1100" spc="-20">
                <a:solidFill>
                  <a:srgbClr val="857968"/>
                </a:solidFill>
                <a:latin typeface="Calibri"/>
                <a:cs typeface="Calibri"/>
              </a:rPr>
              <a:t>ou</a:t>
            </a:r>
            <a:r>
              <a:rPr dirty="0" sz="1100" spc="-10">
                <a:solidFill>
                  <a:srgbClr val="857968"/>
                </a:solidFill>
                <a:latin typeface="Calibri"/>
                <a:cs typeface="Calibri"/>
              </a:rPr>
              <a:t>r</a:t>
            </a: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ce</a:t>
            </a: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:</a:t>
            </a:r>
            <a:r>
              <a:rPr dirty="0" sz="1100" spc="-2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857968"/>
                </a:solidFill>
                <a:latin typeface="Calibri"/>
                <a:cs typeface="Calibri"/>
              </a:rPr>
              <a:t>G</a:t>
            </a: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l</a:t>
            </a:r>
            <a:r>
              <a:rPr dirty="0" sz="1100" spc="-20">
                <a:solidFill>
                  <a:srgbClr val="857968"/>
                </a:solidFill>
                <a:latin typeface="Calibri"/>
                <a:cs typeface="Calibri"/>
              </a:rPr>
              <a:t>enb</a:t>
            </a:r>
            <a:r>
              <a:rPr dirty="0" sz="1100" spc="-10">
                <a:solidFill>
                  <a:srgbClr val="857968"/>
                </a:solidFill>
                <a:latin typeface="Calibri"/>
                <a:cs typeface="Calibri"/>
              </a:rPr>
              <a:t>r</a:t>
            </a:r>
            <a:r>
              <a:rPr dirty="0" sz="1100" spc="-20">
                <a:solidFill>
                  <a:srgbClr val="857968"/>
                </a:solidFill>
                <a:latin typeface="Calibri"/>
                <a:cs typeface="Calibri"/>
              </a:rPr>
              <a:t>oo</a:t>
            </a: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k</a:t>
            </a:r>
            <a:r>
              <a:rPr dirty="0" sz="11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857968"/>
                </a:solidFill>
                <a:latin typeface="Calibri"/>
                <a:cs typeface="Calibri"/>
              </a:rPr>
              <a:t>Pa</a:t>
            </a:r>
            <a:r>
              <a:rPr dirty="0" sz="1100" spc="-10">
                <a:solidFill>
                  <a:srgbClr val="857968"/>
                </a:solidFill>
                <a:latin typeface="Calibri"/>
                <a:cs typeface="Calibri"/>
              </a:rPr>
              <a:t>rt</a:t>
            </a:r>
            <a:r>
              <a:rPr dirty="0" sz="1100" spc="-20">
                <a:solidFill>
                  <a:srgbClr val="857968"/>
                </a:solidFill>
                <a:latin typeface="Calibri"/>
                <a:cs typeface="Calibri"/>
              </a:rPr>
              <a:t>n</a:t>
            </a: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857968"/>
                </a:solidFill>
                <a:latin typeface="Calibri"/>
                <a:cs typeface="Calibri"/>
              </a:rPr>
              <a:t>r</a:t>
            </a: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L1P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Design Principles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919" y="1463039"/>
            <a:ext cx="8798560" cy="67437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143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900"/>
              </a:spcBef>
            </a:pP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Design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4401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919" y="2247993"/>
            <a:ext cx="8798560" cy="4735830"/>
            <a:chOff x="629919" y="2247993"/>
            <a:chExt cx="8798560" cy="4735830"/>
          </a:xfrm>
        </p:grpSpPr>
        <p:sp>
          <p:nvSpPr>
            <p:cNvPr id="6" name="object 6"/>
            <p:cNvSpPr/>
            <p:nvPr/>
          </p:nvSpPr>
          <p:spPr>
            <a:xfrm>
              <a:off x="629920" y="2254770"/>
              <a:ext cx="8798560" cy="4722495"/>
            </a:xfrm>
            <a:custGeom>
              <a:avLst/>
              <a:gdLst/>
              <a:ahLst/>
              <a:cxnLst/>
              <a:rect l="l" t="t" r="r" b="b"/>
              <a:pathLst>
                <a:path w="8798560" h="4722495">
                  <a:moveTo>
                    <a:pt x="8798560" y="0"/>
                  </a:moveTo>
                  <a:lnTo>
                    <a:pt x="0" y="0"/>
                  </a:lnTo>
                  <a:lnTo>
                    <a:pt x="0" y="717448"/>
                  </a:lnTo>
                  <a:lnTo>
                    <a:pt x="0" y="1617484"/>
                  </a:lnTo>
                  <a:lnTo>
                    <a:pt x="0" y="4722266"/>
                  </a:lnTo>
                  <a:lnTo>
                    <a:pt x="8798560" y="4722266"/>
                  </a:lnTo>
                  <a:lnTo>
                    <a:pt x="8798560" y="717448"/>
                  </a:lnTo>
                  <a:lnTo>
                    <a:pt x="8798560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9920" y="2248001"/>
              <a:ext cx="8798560" cy="4735830"/>
            </a:xfrm>
            <a:custGeom>
              <a:avLst/>
              <a:gdLst/>
              <a:ahLst/>
              <a:cxnLst/>
              <a:rect l="l" t="t" r="r" b="b"/>
              <a:pathLst>
                <a:path w="8798560" h="4735830">
                  <a:moveTo>
                    <a:pt x="8798547" y="4722266"/>
                  </a:moveTo>
                  <a:lnTo>
                    <a:pt x="0" y="4722266"/>
                  </a:lnTo>
                  <a:lnTo>
                    <a:pt x="0" y="4735817"/>
                  </a:lnTo>
                  <a:lnTo>
                    <a:pt x="8798547" y="4735817"/>
                  </a:lnTo>
                  <a:lnTo>
                    <a:pt x="8798547" y="4722266"/>
                  </a:lnTo>
                  <a:close/>
                </a:path>
                <a:path w="8798560" h="4735830">
                  <a:moveTo>
                    <a:pt x="8798547" y="3543147"/>
                  </a:moveTo>
                  <a:lnTo>
                    <a:pt x="0" y="3543147"/>
                  </a:lnTo>
                  <a:lnTo>
                    <a:pt x="0" y="3556698"/>
                  </a:lnTo>
                  <a:lnTo>
                    <a:pt x="8798547" y="3556698"/>
                  </a:lnTo>
                  <a:lnTo>
                    <a:pt x="8798547" y="3543147"/>
                  </a:lnTo>
                  <a:close/>
                </a:path>
                <a:path w="8798560" h="4735830">
                  <a:moveTo>
                    <a:pt x="8798547" y="2643111"/>
                  </a:moveTo>
                  <a:lnTo>
                    <a:pt x="0" y="2643111"/>
                  </a:lnTo>
                  <a:lnTo>
                    <a:pt x="0" y="2656662"/>
                  </a:lnTo>
                  <a:lnTo>
                    <a:pt x="8798547" y="2656662"/>
                  </a:lnTo>
                  <a:lnTo>
                    <a:pt x="8798547" y="2643111"/>
                  </a:lnTo>
                  <a:close/>
                </a:path>
                <a:path w="8798560" h="4735830">
                  <a:moveTo>
                    <a:pt x="8798547" y="2301240"/>
                  </a:moveTo>
                  <a:lnTo>
                    <a:pt x="0" y="2301240"/>
                  </a:lnTo>
                  <a:lnTo>
                    <a:pt x="0" y="2314778"/>
                  </a:lnTo>
                  <a:lnTo>
                    <a:pt x="8798547" y="2314778"/>
                  </a:lnTo>
                  <a:lnTo>
                    <a:pt x="8798547" y="2301240"/>
                  </a:lnTo>
                  <a:close/>
                </a:path>
                <a:path w="8798560" h="4735830">
                  <a:moveTo>
                    <a:pt x="8798547" y="1959356"/>
                  </a:moveTo>
                  <a:lnTo>
                    <a:pt x="0" y="1959356"/>
                  </a:lnTo>
                  <a:lnTo>
                    <a:pt x="0" y="1972906"/>
                  </a:lnTo>
                  <a:lnTo>
                    <a:pt x="8798547" y="1972906"/>
                  </a:lnTo>
                  <a:lnTo>
                    <a:pt x="8798547" y="1959356"/>
                  </a:lnTo>
                  <a:close/>
                </a:path>
                <a:path w="8798560" h="4735830">
                  <a:moveTo>
                    <a:pt x="8798547" y="1617484"/>
                  </a:moveTo>
                  <a:lnTo>
                    <a:pt x="0" y="1617484"/>
                  </a:lnTo>
                  <a:lnTo>
                    <a:pt x="0" y="1631035"/>
                  </a:lnTo>
                  <a:lnTo>
                    <a:pt x="8798547" y="1631035"/>
                  </a:lnTo>
                  <a:lnTo>
                    <a:pt x="8798547" y="1617484"/>
                  </a:lnTo>
                  <a:close/>
                </a:path>
                <a:path w="8798560" h="4735830">
                  <a:moveTo>
                    <a:pt x="8798547" y="717448"/>
                  </a:moveTo>
                  <a:lnTo>
                    <a:pt x="0" y="717448"/>
                  </a:lnTo>
                  <a:lnTo>
                    <a:pt x="0" y="730999"/>
                  </a:lnTo>
                  <a:lnTo>
                    <a:pt x="8798547" y="730999"/>
                  </a:lnTo>
                  <a:lnTo>
                    <a:pt x="8798547" y="717448"/>
                  </a:lnTo>
                  <a:close/>
                </a:path>
                <a:path w="8798560" h="4735830">
                  <a:moveTo>
                    <a:pt x="8798547" y="0"/>
                  </a:moveTo>
                  <a:lnTo>
                    <a:pt x="0" y="0"/>
                  </a:lnTo>
                  <a:lnTo>
                    <a:pt x="0" y="13550"/>
                  </a:lnTo>
                  <a:lnTo>
                    <a:pt x="8798547" y="13550"/>
                  </a:lnTo>
                  <a:lnTo>
                    <a:pt x="8798547" y="0"/>
                  </a:lnTo>
                  <a:close/>
                </a:path>
              </a:pathLst>
            </a:custGeom>
            <a:solidFill>
              <a:srgbClr val="BAA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95248" y="2328671"/>
            <a:ext cx="8610600" cy="45853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dirty="0" sz="1700" spc="-10" b="1">
                <a:solidFill>
                  <a:srgbClr val="9B242D"/>
                </a:solidFill>
                <a:latin typeface="Calibri"/>
                <a:cs typeface="Calibri"/>
              </a:rPr>
              <a:t>Interoperable:</a:t>
            </a:r>
            <a:r>
              <a:rPr dirty="0" sz="1700" spc="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DFSPs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(Digital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Financial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Services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Providers),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including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both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banks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licensed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non-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bank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transaction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account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providers,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eligible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direct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endParaRPr sz="1700">
              <a:latin typeface="Calibri"/>
              <a:cs typeface="Calibri"/>
            </a:endParaRPr>
          </a:p>
          <a:p>
            <a:pPr marL="12700" marR="86360">
              <a:lnSpc>
                <a:spcPct val="100600"/>
              </a:lnSpc>
              <a:spcBef>
                <a:spcPts val="1185"/>
              </a:spcBef>
            </a:pP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3rd</a:t>
            </a:r>
            <a:r>
              <a:rPr dirty="0" sz="1700" spc="1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9B242D"/>
                </a:solidFill>
                <a:latin typeface="Calibri"/>
                <a:cs typeface="Calibri"/>
              </a:rPr>
              <a:t>Party</a:t>
            </a:r>
            <a:r>
              <a:rPr dirty="0" sz="1700" spc="2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9B242D"/>
                </a:solidFill>
                <a:latin typeface="Calibri"/>
                <a:cs typeface="Calibri"/>
              </a:rPr>
              <a:t>Connections:</a:t>
            </a:r>
            <a:r>
              <a:rPr dirty="0" sz="1700" spc="1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Non-licensed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specialty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aggregators,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processors,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similar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entities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connect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system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(as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non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Participants)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perform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various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functions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on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behalf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end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users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or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DFSPs,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when sponsored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participating,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licensed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DFSP</a:t>
            </a:r>
            <a:endParaRPr sz="1700">
              <a:latin typeface="Calibri"/>
              <a:cs typeface="Calibri"/>
            </a:endParaRPr>
          </a:p>
          <a:p>
            <a:pPr marL="12700" marR="10795">
              <a:lnSpc>
                <a:spcPct val="132400"/>
              </a:lnSpc>
              <a:spcBef>
                <a:spcPts val="135"/>
              </a:spcBef>
            </a:pP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Scale: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supports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key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retail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use-cases,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including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5">
                <a:solidFill>
                  <a:srgbClr val="59452A"/>
                </a:solidFill>
                <a:latin typeface="Calibri"/>
                <a:cs typeface="Calibri"/>
              </a:rPr>
              <a:t>P2P,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P2B,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P2G,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59452A"/>
                </a:solidFill>
                <a:latin typeface="Calibri"/>
                <a:cs typeface="Calibri"/>
              </a:rPr>
              <a:t>B2P,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B2B,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B2G, </a:t>
            </a:r>
            <a:r>
              <a:rPr dirty="0" sz="1700" spc="-55">
                <a:solidFill>
                  <a:srgbClr val="59452A"/>
                </a:solidFill>
                <a:latin typeface="Calibri"/>
                <a:cs typeface="Calibri"/>
              </a:rPr>
              <a:t>G2P,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G2B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9B242D"/>
                </a:solidFill>
                <a:latin typeface="Calibri"/>
                <a:cs typeface="Calibri"/>
              </a:rPr>
              <a:t>Settlement:</a:t>
            </a: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financial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obligations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among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DFSPs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settled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on,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least,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same-day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basis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9B242D"/>
                </a:solidFill>
                <a:latin typeface="Calibri"/>
                <a:cs typeface="Calibri"/>
              </a:rPr>
              <a:t>End</a:t>
            </a:r>
            <a:r>
              <a:rPr dirty="0" sz="1700" spc="1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9B242D"/>
                </a:solidFill>
                <a:latin typeface="Calibri"/>
                <a:cs typeface="Calibri"/>
              </a:rPr>
              <a:t>User</a:t>
            </a:r>
            <a:r>
              <a:rPr dirty="0" sz="1700" spc="1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9B242D"/>
                </a:solidFill>
                <a:latin typeface="Calibri"/>
                <a:cs typeface="Calibri"/>
              </a:rPr>
              <a:t>Account </a:t>
            </a:r>
            <a:r>
              <a:rPr dirty="0" sz="1700" spc="-15" b="1">
                <a:solidFill>
                  <a:srgbClr val="9B242D"/>
                </a:solidFill>
                <a:latin typeface="Calibri"/>
                <a:cs typeface="Calibri"/>
              </a:rPr>
              <a:t>Type:</a:t>
            </a: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Accounts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end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users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pre-funded,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not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credit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accounts</a:t>
            </a:r>
            <a:endParaRPr sz="1700">
              <a:latin typeface="Calibri"/>
              <a:cs typeface="Calibri"/>
            </a:endParaRPr>
          </a:p>
          <a:p>
            <a:pPr marL="12700" marR="147955">
              <a:lnSpc>
                <a:spcPct val="100600"/>
              </a:lnSpc>
              <a:spcBef>
                <a:spcPts val="780"/>
              </a:spcBef>
            </a:pP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Fraud</a:t>
            </a:r>
            <a:r>
              <a:rPr dirty="0" sz="1700" spc="1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Utility:</a:t>
            </a:r>
            <a:r>
              <a:rPr dirty="0" sz="1700" spc="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operates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shared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fraud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management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utility.</a:t>
            </a:r>
            <a:r>
              <a:rPr dirty="0" sz="1700" spc="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DFSPs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operate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or 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subscribe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additional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fraud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management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services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they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deem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appropriate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manage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risk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their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customers</a:t>
            </a:r>
            <a:endParaRPr sz="1700">
              <a:latin typeface="Calibri"/>
              <a:cs typeface="Calibri"/>
            </a:endParaRPr>
          </a:p>
          <a:p>
            <a:pPr marL="12700" marR="128270">
              <a:lnSpc>
                <a:spcPct val="101600"/>
              </a:lnSpc>
              <a:spcBef>
                <a:spcPts val="975"/>
              </a:spcBef>
            </a:pPr>
            <a:r>
              <a:rPr dirty="0" sz="1700" spc="-5" b="1">
                <a:solidFill>
                  <a:srgbClr val="9B242D"/>
                </a:solidFill>
                <a:latin typeface="Calibri"/>
                <a:cs typeface="Calibri"/>
              </a:rPr>
              <a:t>Directory</a:t>
            </a:r>
            <a:r>
              <a:rPr dirty="0" sz="1700" spc="1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9B242D"/>
                </a:solidFill>
                <a:latin typeface="Calibri"/>
                <a:cs typeface="Calibri"/>
              </a:rPr>
              <a:t>Services:</a:t>
            </a:r>
            <a:r>
              <a:rPr dirty="0" sz="1700" spc="1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uses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directory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enables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appropriate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aliases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payments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addressing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–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options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include,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but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limited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phone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number,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account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number,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national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ID,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email address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or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identifier.</a:t>
            </a:r>
            <a:r>
              <a:rPr dirty="0" sz="17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Using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non-phone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number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identifier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important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ensuring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privacy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should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available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users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who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prefer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them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5715" rIns="0" bIns="0" rtlCol="0" vert="horz">
            <a:spAutoFit/>
          </a:bodyPr>
          <a:lstStyle/>
          <a:p>
            <a:pPr marL="97155" marR="280035">
              <a:lnSpc>
                <a:spcPct val="100000"/>
              </a:lnSpc>
              <a:spcBef>
                <a:spcPts val="45"/>
              </a:spcBef>
            </a:pP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45" b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Design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Choices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Inclusive </a:t>
            </a:r>
            <a:r>
              <a:rPr dirty="0" sz="3000" spc="-66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Scheme?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7055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9919" y="2000831"/>
            <a:ext cx="8800465" cy="4448175"/>
            <a:chOff x="629919" y="2000831"/>
            <a:chExt cx="8800465" cy="4448175"/>
          </a:xfrm>
        </p:grpSpPr>
        <p:sp>
          <p:nvSpPr>
            <p:cNvPr id="5" name="object 5"/>
            <p:cNvSpPr/>
            <p:nvPr/>
          </p:nvSpPr>
          <p:spPr>
            <a:xfrm>
              <a:off x="629920" y="2007615"/>
              <a:ext cx="8800465" cy="593725"/>
            </a:xfrm>
            <a:custGeom>
              <a:avLst/>
              <a:gdLst/>
              <a:ahLst/>
              <a:cxnLst/>
              <a:rect l="l" t="t" r="r" b="b"/>
              <a:pathLst>
                <a:path w="8800465" h="593725">
                  <a:moveTo>
                    <a:pt x="8800300" y="0"/>
                  </a:moveTo>
                  <a:lnTo>
                    <a:pt x="2333802" y="0"/>
                  </a:lnTo>
                  <a:lnTo>
                    <a:pt x="0" y="0"/>
                  </a:lnTo>
                  <a:lnTo>
                    <a:pt x="0" y="593318"/>
                  </a:lnTo>
                  <a:lnTo>
                    <a:pt x="2333802" y="593318"/>
                  </a:lnTo>
                  <a:lnTo>
                    <a:pt x="8800300" y="593318"/>
                  </a:lnTo>
                  <a:lnTo>
                    <a:pt x="8800300" y="0"/>
                  </a:lnTo>
                  <a:close/>
                </a:path>
              </a:pathLst>
            </a:custGeom>
            <a:solidFill>
              <a:srgbClr val="EEE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9920" y="2600934"/>
              <a:ext cx="8800465" cy="1084580"/>
            </a:xfrm>
            <a:custGeom>
              <a:avLst/>
              <a:gdLst/>
              <a:ahLst/>
              <a:cxnLst/>
              <a:rect l="l" t="t" r="r" b="b"/>
              <a:pathLst>
                <a:path w="8800465" h="1084579">
                  <a:moveTo>
                    <a:pt x="8800300" y="0"/>
                  </a:moveTo>
                  <a:lnTo>
                    <a:pt x="2333802" y="0"/>
                  </a:lnTo>
                  <a:lnTo>
                    <a:pt x="0" y="0"/>
                  </a:lnTo>
                  <a:lnTo>
                    <a:pt x="0" y="1084262"/>
                  </a:lnTo>
                  <a:lnTo>
                    <a:pt x="2333802" y="1084262"/>
                  </a:lnTo>
                  <a:lnTo>
                    <a:pt x="8800300" y="1084262"/>
                  </a:lnTo>
                  <a:lnTo>
                    <a:pt x="8800300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9920" y="3685196"/>
              <a:ext cx="8800465" cy="853440"/>
            </a:xfrm>
            <a:custGeom>
              <a:avLst/>
              <a:gdLst/>
              <a:ahLst/>
              <a:cxnLst/>
              <a:rect l="l" t="t" r="r" b="b"/>
              <a:pathLst>
                <a:path w="8800465" h="853439">
                  <a:moveTo>
                    <a:pt x="8800300" y="0"/>
                  </a:moveTo>
                  <a:lnTo>
                    <a:pt x="2333802" y="0"/>
                  </a:lnTo>
                  <a:lnTo>
                    <a:pt x="0" y="0"/>
                  </a:lnTo>
                  <a:lnTo>
                    <a:pt x="0" y="853427"/>
                  </a:lnTo>
                  <a:lnTo>
                    <a:pt x="2333802" y="853427"/>
                  </a:lnTo>
                  <a:lnTo>
                    <a:pt x="8800300" y="853427"/>
                  </a:lnTo>
                  <a:lnTo>
                    <a:pt x="8800300" y="0"/>
                  </a:lnTo>
                  <a:close/>
                </a:path>
              </a:pathLst>
            </a:custGeom>
            <a:solidFill>
              <a:srgbClr val="EEE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9920" y="4538624"/>
              <a:ext cx="8800465" cy="593725"/>
            </a:xfrm>
            <a:custGeom>
              <a:avLst/>
              <a:gdLst/>
              <a:ahLst/>
              <a:cxnLst/>
              <a:rect l="l" t="t" r="r" b="b"/>
              <a:pathLst>
                <a:path w="8800465" h="593725">
                  <a:moveTo>
                    <a:pt x="8800300" y="0"/>
                  </a:moveTo>
                  <a:lnTo>
                    <a:pt x="2333802" y="0"/>
                  </a:lnTo>
                  <a:lnTo>
                    <a:pt x="0" y="0"/>
                  </a:lnTo>
                  <a:lnTo>
                    <a:pt x="0" y="593318"/>
                  </a:lnTo>
                  <a:lnTo>
                    <a:pt x="2333802" y="593318"/>
                  </a:lnTo>
                  <a:lnTo>
                    <a:pt x="8800300" y="593318"/>
                  </a:lnTo>
                  <a:lnTo>
                    <a:pt x="8800300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9920" y="5131942"/>
              <a:ext cx="8800465" cy="723900"/>
            </a:xfrm>
            <a:custGeom>
              <a:avLst/>
              <a:gdLst/>
              <a:ahLst/>
              <a:cxnLst/>
              <a:rect l="l" t="t" r="r" b="b"/>
              <a:pathLst>
                <a:path w="8800465" h="723900">
                  <a:moveTo>
                    <a:pt x="8800300" y="0"/>
                  </a:moveTo>
                  <a:lnTo>
                    <a:pt x="2333802" y="0"/>
                  </a:lnTo>
                  <a:lnTo>
                    <a:pt x="0" y="0"/>
                  </a:lnTo>
                  <a:lnTo>
                    <a:pt x="0" y="723379"/>
                  </a:lnTo>
                  <a:lnTo>
                    <a:pt x="2333802" y="723379"/>
                  </a:lnTo>
                  <a:lnTo>
                    <a:pt x="8800300" y="723379"/>
                  </a:lnTo>
                  <a:lnTo>
                    <a:pt x="8800300" y="0"/>
                  </a:lnTo>
                  <a:close/>
                </a:path>
              </a:pathLst>
            </a:custGeom>
            <a:solidFill>
              <a:srgbClr val="EEE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920" y="5855322"/>
              <a:ext cx="8800465" cy="593725"/>
            </a:xfrm>
            <a:custGeom>
              <a:avLst/>
              <a:gdLst/>
              <a:ahLst/>
              <a:cxnLst/>
              <a:rect l="l" t="t" r="r" b="b"/>
              <a:pathLst>
                <a:path w="8800465" h="593725">
                  <a:moveTo>
                    <a:pt x="8800300" y="0"/>
                  </a:moveTo>
                  <a:lnTo>
                    <a:pt x="2333802" y="0"/>
                  </a:lnTo>
                  <a:lnTo>
                    <a:pt x="0" y="0"/>
                  </a:lnTo>
                  <a:lnTo>
                    <a:pt x="0" y="593318"/>
                  </a:lnTo>
                  <a:lnTo>
                    <a:pt x="2333802" y="593318"/>
                  </a:lnTo>
                  <a:lnTo>
                    <a:pt x="8800300" y="593318"/>
                  </a:lnTo>
                  <a:lnTo>
                    <a:pt x="8800300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9919" y="2007604"/>
              <a:ext cx="8800465" cy="3848100"/>
            </a:xfrm>
            <a:custGeom>
              <a:avLst/>
              <a:gdLst/>
              <a:ahLst/>
              <a:cxnLst/>
              <a:rect l="l" t="t" r="r" b="b"/>
              <a:pathLst>
                <a:path w="8800465" h="3848100">
                  <a:moveTo>
                    <a:pt x="0" y="593324"/>
                  </a:moveTo>
                  <a:lnTo>
                    <a:pt x="8800304" y="593324"/>
                  </a:lnTo>
                </a:path>
                <a:path w="8800465" h="3848100">
                  <a:moveTo>
                    <a:pt x="0" y="1677589"/>
                  </a:moveTo>
                  <a:lnTo>
                    <a:pt x="8800304" y="1677589"/>
                  </a:lnTo>
                </a:path>
                <a:path w="8800465" h="3848100">
                  <a:moveTo>
                    <a:pt x="0" y="2531010"/>
                  </a:moveTo>
                  <a:lnTo>
                    <a:pt x="8800304" y="2531010"/>
                  </a:lnTo>
                </a:path>
                <a:path w="8800465" h="3848100">
                  <a:moveTo>
                    <a:pt x="0" y="3124334"/>
                  </a:moveTo>
                  <a:lnTo>
                    <a:pt x="8800304" y="3124334"/>
                  </a:lnTo>
                </a:path>
                <a:path w="8800465" h="3848100">
                  <a:moveTo>
                    <a:pt x="0" y="3847707"/>
                  </a:moveTo>
                  <a:lnTo>
                    <a:pt x="8800304" y="3847707"/>
                  </a:lnTo>
                </a:path>
                <a:path w="8800465" h="3848100">
                  <a:moveTo>
                    <a:pt x="0" y="0"/>
                  </a:moveTo>
                  <a:lnTo>
                    <a:pt x="8800304" y="0"/>
                  </a:lnTo>
                </a:path>
              </a:pathLst>
            </a:custGeom>
            <a:ln w="13546">
              <a:solidFill>
                <a:srgbClr val="D5CB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6486" y="2018791"/>
            <a:ext cx="12776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spc="-10" b="1">
                <a:solidFill>
                  <a:srgbClr val="9B242D"/>
                </a:solidFill>
                <a:latin typeface="Calibri"/>
                <a:cs typeface="Calibri"/>
              </a:rPr>
              <a:t>Technology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0298" y="2017776"/>
            <a:ext cx="6071870" cy="5530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R="5080">
              <a:lnSpc>
                <a:spcPct val="103499"/>
              </a:lnSpc>
              <a:spcBef>
                <a:spcPts val="25"/>
              </a:spcBef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Appropriate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technologies support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secure,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high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volume,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low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cost,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irrevocable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real-time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payments,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securely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protecting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user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privacy.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786" y="2597911"/>
            <a:ext cx="1350645" cy="67500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25"/>
              </a:spcBef>
            </a:pPr>
            <a:r>
              <a:rPr dirty="0" sz="2100" spc="5" b="1">
                <a:solidFill>
                  <a:srgbClr val="9B242D"/>
                </a:solidFill>
                <a:latin typeface="Calibri"/>
                <a:cs typeface="Calibri"/>
              </a:rPr>
              <a:t>Identifiers</a:t>
            </a:r>
            <a:r>
              <a:rPr dirty="0" sz="2100" spc="-5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9B242D"/>
                </a:solidFill>
                <a:latin typeface="Calibri"/>
                <a:cs typeface="Calibri"/>
              </a:rPr>
              <a:t>/ </a:t>
            </a:r>
            <a:r>
              <a:rPr dirty="0" sz="2100" spc="-459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 b="1">
                <a:solidFill>
                  <a:srgbClr val="9B242D"/>
                </a:solidFill>
                <a:latin typeface="Calibri"/>
                <a:cs typeface="Calibri"/>
              </a:rPr>
              <a:t>Directory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9539" y="2596896"/>
            <a:ext cx="6332855" cy="10712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directory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enables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appropriate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aliases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payments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addressing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–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including, but not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limited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phone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number,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account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number,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national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ID,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email address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or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identifier.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Non-phone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number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identifiers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1700" spc="-36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important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ensuring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privacy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should be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available.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786" y="3695191"/>
            <a:ext cx="1451610" cy="6781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"/>
              </a:spcBef>
            </a:pPr>
            <a:r>
              <a:rPr dirty="0" sz="2100" spc="-5" b="1">
                <a:solidFill>
                  <a:srgbClr val="9B242D"/>
                </a:solidFill>
                <a:latin typeface="Calibri"/>
                <a:cs typeface="Calibri"/>
              </a:rPr>
              <a:t>System </a:t>
            </a:r>
            <a:r>
              <a:rPr dirty="0" sz="210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20" b="1">
                <a:solidFill>
                  <a:srgbClr val="9B242D"/>
                </a:solidFill>
                <a:latin typeface="Calibri"/>
                <a:cs typeface="Calibri"/>
              </a:rPr>
              <a:t>C</a:t>
            </a:r>
            <a:r>
              <a:rPr dirty="0" sz="2100" spc="15" b="1">
                <a:solidFill>
                  <a:srgbClr val="9B242D"/>
                </a:solidFill>
                <a:latin typeface="Calibri"/>
                <a:cs typeface="Calibri"/>
              </a:rPr>
              <a:t>o</a:t>
            </a:r>
            <a:r>
              <a:rPr dirty="0" sz="2100" spc="25" b="1">
                <a:solidFill>
                  <a:srgbClr val="9B242D"/>
                </a:solidFill>
                <a:latin typeface="Calibri"/>
                <a:cs typeface="Calibri"/>
              </a:rPr>
              <a:t>m</a:t>
            </a:r>
            <a:r>
              <a:rPr dirty="0" sz="2100" spc="15" b="1">
                <a:solidFill>
                  <a:srgbClr val="9B242D"/>
                </a:solidFill>
                <a:latin typeface="Calibri"/>
                <a:cs typeface="Calibri"/>
              </a:rPr>
              <a:t>pon</a:t>
            </a:r>
            <a:r>
              <a:rPr dirty="0" sz="2100" spc="20" b="1">
                <a:solidFill>
                  <a:srgbClr val="9B242D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9B242D"/>
                </a:solidFill>
                <a:latin typeface="Calibri"/>
                <a:cs typeface="Calibri"/>
              </a:rPr>
              <a:t>nts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7598" y="3697223"/>
            <a:ext cx="5951220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central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platform,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defined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rules,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provides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least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switching,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directory,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settlement,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fraud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management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services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1700" spc="-36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3786" y="4548632"/>
            <a:ext cx="16243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5" b="1">
                <a:solidFill>
                  <a:srgbClr val="9B242D"/>
                </a:solidFill>
                <a:latin typeface="Calibri"/>
                <a:cs typeface="Calibri"/>
              </a:rPr>
              <a:t>Common</a:t>
            </a:r>
            <a:r>
              <a:rPr dirty="0" sz="2100" spc="-5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 b="1">
                <a:solidFill>
                  <a:srgbClr val="9B242D"/>
                </a:solidFill>
                <a:latin typeface="Calibri"/>
                <a:cs typeface="Calibri"/>
              </a:rPr>
              <a:t>Core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7598" y="4550664"/>
            <a:ext cx="5506720" cy="5499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All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use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cases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leverage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same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underlying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order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settlement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protocols.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486" y="5142992"/>
            <a:ext cx="1184275" cy="67500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R="5080">
              <a:lnSpc>
                <a:spcPct val="102899"/>
              </a:lnSpc>
              <a:spcBef>
                <a:spcPts val="25"/>
              </a:spcBef>
            </a:pPr>
            <a:r>
              <a:rPr dirty="0" sz="2100" spc="20" b="1">
                <a:solidFill>
                  <a:srgbClr val="9B242D"/>
                </a:solidFill>
                <a:latin typeface="Calibri"/>
                <a:cs typeface="Calibri"/>
              </a:rPr>
              <a:t>A</a:t>
            </a:r>
            <a:r>
              <a:rPr dirty="0" sz="2100" spc="15" b="1">
                <a:solidFill>
                  <a:srgbClr val="9B242D"/>
                </a:solidFill>
                <a:latin typeface="Calibri"/>
                <a:cs typeface="Calibri"/>
              </a:rPr>
              <a:t>dd</a:t>
            </a:r>
            <a:r>
              <a:rPr dirty="0" sz="2100" b="1">
                <a:solidFill>
                  <a:srgbClr val="9B242D"/>
                </a:solidFill>
                <a:latin typeface="Calibri"/>
                <a:cs typeface="Calibri"/>
              </a:rPr>
              <a:t>iti</a:t>
            </a:r>
            <a:r>
              <a:rPr dirty="0" sz="2100" spc="15" b="1">
                <a:solidFill>
                  <a:srgbClr val="9B242D"/>
                </a:solidFill>
                <a:latin typeface="Calibri"/>
                <a:cs typeface="Calibri"/>
              </a:rPr>
              <a:t>ona</a:t>
            </a:r>
            <a:r>
              <a:rPr dirty="0" sz="2100" b="1">
                <a:solidFill>
                  <a:srgbClr val="9B242D"/>
                </a:solidFill>
                <a:latin typeface="Calibri"/>
                <a:cs typeface="Calibri"/>
              </a:rPr>
              <a:t>l  </a:t>
            </a:r>
            <a:r>
              <a:rPr dirty="0" sz="2100" b="1">
                <a:solidFill>
                  <a:srgbClr val="9B242D"/>
                </a:solidFill>
                <a:latin typeface="Calibri"/>
                <a:cs typeface="Calibri"/>
              </a:rPr>
              <a:t>Protocols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0298" y="5141976"/>
            <a:ext cx="6182360" cy="5530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R="5080">
              <a:lnSpc>
                <a:spcPct val="103499"/>
              </a:lnSpc>
              <a:spcBef>
                <a:spcPts val="25"/>
              </a:spcBef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Additional technical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protocols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support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use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case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specific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needs,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such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as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Request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59452A"/>
                </a:solidFill>
                <a:latin typeface="Calibri"/>
                <a:cs typeface="Calibri"/>
              </a:rPr>
              <a:t>Pay,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QR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code,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third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party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payments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initiation.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386" y="5816600"/>
            <a:ext cx="8419465" cy="15843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371725" marR="329565" indent="-2334260">
              <a:lnSpc>
                <a:spcPts val="2090"/>
              </a:lnSpc>
              <a:spcBef>
                <a:spcPts val="525"/>
              </a:spcBef>
            </a:pPr>
            <a:r>
              <a:rPr dirty="0" baseline="-10582" sz="3150" spc="-7" b="1">
                <a:solidFill>
                  <a:srgbClr val="9B242D"/>
                </a:solidFill>
                <a:latin typeface="Calibri"/>
                <a:cs typeface="Calibri"/>
              </a:rPr>
              <a:t>System </a:t>
            </a:r>
            <a:r>
              <a:rPr dirty="0" baseline="-10582" sz="3150" spc="15" b="1">
                <a:solidFill>
                  <a:srgbClr val="9B242D"/>
                </a:solidFill>
                <a:latin typeface="Calibri"/>
                <a:cs typeface="Calibri"/>
              </a:rPr>
              <a:t>Connections</a:t>
            </a:r>
            <a:r>
              <a:rPr dirty="0" baseline="-10582" sz="3150" spc="22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system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is designed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connect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appropriate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domestic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systems,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support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cross-border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retail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use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cases.</a:t>
            </a:r>
            <a:endParaRPr sz="1700">
              <a:latin typeface="Calibri"/>
              <a:cs typeface="Calibri"/>
            </a:endParaRPr>
          </a:p>
          <a:p>
            <a:pPr marL="66675" marR="30480">
              <a:lnSpc>
                <a:spcPct val="102400"/>
              </a:lnSpc>
              <a:spcBef>
                <a:spcPts val="1050"/>
              </a:spcBef>
            </a:pP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features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also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add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inclusivity: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technology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enables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non-banks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participate,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technology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lowers costs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participate,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technology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reduces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hub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operating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costs</a:t>
            </a:r>
            <a:endParaRPr sz="17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  <a:spcBef>
                <a:spcPts val="88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2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Gates</a:t>
            </a:r>
            <a:r>
              <a:rPr dirty="0" sz="1300" spc="-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754" y="2516124"/>
            <a:ext cx="3817620" cy="34823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78460" marR="50800" indent="-365760">
              <a:lnSpc>
                <a:spcPct val="98600"/>
              </a:lnSpc>
              <a:spcBef>
                <a:spcPts val="140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10" b="1">
                <a:solidFill>
                  <a:srgbClr val="212529"/>
                </a:solidFill>
                <a:latin typeface="Calibri"/>
                <a:cs typeface="Calibri"/>
              </a:rPr>
              <a:t>IS </a:t>
            </a:r>
            <a:r>
              <a:rPr dirty="0" sz="2600">
                <a:solidFill>
                  <a:srgbClr val="212529"/>
                </a:solidFill>
                <a:latin typeface="Calibri"/>
                <a:cs typeface="Calibri"/>
              </a:rPr>
              <a:t>a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code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base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for </a:t>
            </a:r>
            <a:r>
              <a:rPr dirty="0" sz="2600" spc="-20">
                <a:solidFill>
                  <a:srgbClr val="212529"/>
                </a:solidFill>
                <a:latin typeface="Calibri"/>
                <a:cs typeface="Calibri"/>
              </a:rPr>
              <a:t>an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interoperable payments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 platform to connect </a:t>
            </a:r>
            <a:r>
              <a:rPr dirty="0" sz="2600" spc="-10">
                <a:solidFill>
                  <a:srgbClr val="212529"/>
                </a:solidFill>
                <a:latin typeface="Calibri"/>
                <a:cs typeface="Calibri"/>
              </a:rPr>
              <a:t>all </a:t>
            </a:r>
            <a:r>
              <a:rPr dirty="0" sz="2600" spc="-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12529"/>
                </a:solidFill>
                <a:latin typeface="Calibri"/>
                <a:cs typeface="Calibri"/>
              </a:rPr>
              <a:t>digital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financial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providers </a:t>
            </a:r>
            <a:r>
              <a:rPr dirty="0" sz="2600" spc="-57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and</a:t>
            </a:r>
            <a:r>
              <a:rPr dirty="0" sz="2600" spc="-7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customers,</a:t>
            </a:r>
            <a:r>
              <a:rPr dirty="0" sz="2600" spc="-6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especially </a:t>
            </a:r>
            <a:r>
              <a:rPr dirty="0" sz="2600" spc="-57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the</a:t>
            </a:r>
            <a:r>
              <a:rPr dirty="0" sz="2600" spc="-4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12529"/>
                </a:solidFill>
                <a:latin typeface="Calibri"/>
                <a:cs typeface="Calibri"/>
              </a:rPr>
              <a:t>financially</a:t>
            </a:r>
            <a:r>
              <a:rPr dirty="0" sz="2600" spc="-4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excluded</a:t>
            </a:r>
            <a:endParaRPr sz="2600">
              <a:latin typeface="Calibri"/>
              <a:cs typeface="Calibri"/>
            </a:endParaRPr>
          </a:p>
          <a:p>
            <a:pPr marL="378460" marR="5080" indent="-365760">
              <a:lnSpc>
                <a:spcPct val="100000"/>
              </a:lnSpc>
              <a:spcBef>
                <a:spcPts val="2475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10" b="1">
                <a:solidFill>
                  <a:srgbClr val="212529"/>
                </a:solidFill>
                <a:latin typeface="Calibri"/>
                <a:cs typeface="Calibri"/>
              </a:rPr>
              <a:t>IS</a:t>
            </a:r>
            <a:r>
              <a:rPr dirty="0" sz="2600" spc="-55" b="1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40" b="1">
                <a:solidFill>
                  <a:srgbClr val="212529"/>
                </a:solidFill>
                <a:latin typeface="Calibri"/>
                <a:cs typeface="Calibri"/>
              </a:rPr>
              <a:t>NOT</a:t>
            </a:r>
            <a:r>
              <a:rPr dirty="0" sz="2600" spc="-60" b="1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12529"/>
                </a:solidFill>
                <a:latin typeface="Calibri"/>
                <a:cs typeface="Calibri"/>
              </a:rPr>
              <a:t>a</a:t>
            </a:r>
            <a:r>
              <a:rPr dirty="0" sz="2600" spc="-5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financial</a:t>
            </a:r>
            <a:r>
              <a:rPr dirty="0" sz="2600" spc="-4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product </a:t>
            </a:r>
            <a:r>
              <a:rPr dirty="0" sz="2600" spc="-57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or</a:t>
            </a:r>
            <a:r>
              <a:rPr dirty="0" sz="2600" spc="-3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application</a:t>
            </a:r>
            <a:r>
              <a:rPr dirty="0" sz="2600" spc="-3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itself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919" y="731419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0193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590"/>
              </a:spcBef>
            </a:pPr>
            <a:r>
              <a:rPr dirty="0" b="0">
                <a:solidFill>
                  <a:srgbClr val="FFFFFF"/>
                </a:solidFill>
                <a:latin typeface="Calibri"/>
                <a:cs typeface="Calibri"/>
              </a:rPr>
              <a:t>Mojaloop</a:t>
            </a:r>
            <a:r>
              <a:rPr dirty="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pc="5" b="0">
                <a:solidFill>
                  <a:srgbClr val="FFFFFF"/>
                </a:solidFill>
                <a:latin typeface="Calibri"/>
                <a:cs typeface="Calibri"/>
              </a:rPr>
              <a:t>OSS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9919" y="1706779"/>
            <a:ext cx="8798560" cy="51943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8382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660"/>
              </a:spcBef>
            </a:pP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reference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implementation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of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the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Level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One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Project’s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1F1F1F"/>
                </a:solidFill>
                <a:latin typeface="Calibri"/>
                <a:cs typeface="Calibri"/>
              </a:rPr>
              <a:t>core</a:t>
            </a:r>
            <a:r>
              <a:rPr dirty="0" sz="21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1F1F1F"/>
                </a:solidFill>
                <a:latin typeface="Calibri"/>
                <a:cs typeface="Calibri"/>
              </a:rPr>
              <a:t>principles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7055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4655185" indent="-365760">
              <a:lnSpc>
                <a:spcPct val="100000"/>
              </a:lnSpc>
              <a:spcBef>
                <a:spcPts val="645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4654550" algn="l"/>
                <a:tab pos="4655185" algn="l"/>
              </a:tabLst>
            </a:pPr>
            <a:r>
              <a:rPr dirty="0" spc="-20"/>
              <a:t>Benefits</a:t>
            </a:r>
          </a:p>
          <a:p>
            <a:pPr lvl="1" marL="4839970" marR="389890" indent="-321945">
              <a:lnSpc>
                <a:spcPts val="3000"/>
              </a:lnSpc>
              <a:spcBef>
                <a:spcPts val="1470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4839970" algn="l"/>
                <a:tab pos="4840605" algn="l"/>
              </a:tabLst>
            </a:pPr>
            <a:r>
              <a:rPr dirty="0" sz="2600" spc="-20">
                <a:solidFill>
                  <a:srgbClr val="212529"/>
                </a:solidFill>
                <a:latin typeface="Calibri"/>
                <a:cs typeface="Calibri"/>
              </a:rPr>
              <a:t>opportunity</a:t>
            </a:r>
            <a:r>
              <a:rPr dirty="0" sz="2600" spc="-5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to</a:t>
            </a:r>
            <a:r>
              <a:rPr dirty="0" sz="2600" spc="-6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own</a:t>
            </a:r>
            <a:r>
              <a:rPr dirty="0" sz="2600" spc="-5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and </a:t>
            </a:r>
            <a:r>
              <a:rPr dirty="0" sz="2600" spc="-57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payments</a:t>
            </a:r>
            <a:r>
              <a:rPr dirty="0" sz="2600" spc="-4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platform</a:t>
            </a:r>
            <a:endParaRPr sz="2600">
              <a:latin typeface="Calibri"/>
              <a:cs typeface="Calibri"/>
            </a:endParaRPr>
          </a:p>
          <a:p>
            <a:pPr lvl="1" marL="4839970" marR="5080" indent="-321945">
              <a:lnSpc>
                <a:spcPts val="3100"/>
              </a:lnSpc>
              <a:spcBef>
                <a:spcPts val="20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4839970" algn="l"/>
                <a:tab pos="4840605" algn="l"/>
              </a:tabLst>
            </a:pP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lower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cost</a:t>
            </a:r>
            <a:r>
              <a:rPr dirty="0" sz="2600" spc="-5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of</a:t>
            </a:r>
            <a:r>
              <a:rPr dirty="0" sz="2600" spc="-5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development </a:t>
            </a:r>
            <a:r>
              <a:rPr dirty="0" sz="2600" spc="-57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and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operations, </a:t>
            </a:r>
            <a:r>
              <a:rPr dirty="0" sz="2600" spc="-35">
                <a:solidFill>
                  <a:srgbClr val="212529"/>
                </a:solidFill>
                <a:latin typeface="Calibri"/>
                <a:cs typeface="Calibri"/>
              </a:rPr>
              <a:t>faster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return</a:t>
            </a:r>
            <a:r>
              <a:rPr dirty="0" sz="2600" spc="-45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on</a:t>
            </a:r>
            <a:r>
              <a:rPr dirty="0" sz="2600" spc="-4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investment</a:t>
            </a:r>
            <a:endParaRPr sz="2600">
              <a:latin typeface="Calibri"/>
              <a:cs typeface="Calibri"/>
            </a:endParaRPr>
          </a:p>
          <a:p>
            <a:pPr lvl="1" marL="4839970" marR="271780" indent="-321945">
              <a:lnSpc>
                <a:spcPts val="3000"/>
              </a:lnSpc>
              <a:spcBef>
                <a:spcPts val="90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4839970" algn="l"/>
                <a:tab pos="4840605" algn="l"/>
              </a:tabLst>
            </a:pPr>
            <a:r>
              <a:rPr dirty="0" sz="2600" spc="-30">
                <a:solidFill>
                  <a:srgbClr val="212529"/>
                </a:solidFill>
                <a:latin typeface="Calibri"/>
                <a:cs typeface="Calibri"/>
              </a:rPr>
              <a:t>lower costs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to </a:t>
            </a:r>
            <a:r>
              <a:rPr dirty="0" sz="2600" spc="-40">
                <a:solidFill>
                  <a:srgbClr val="212529"/>
                </a:solidFill>
                <a:latin typeface="Calibri"/>
                <a:cs typeface="Calibri"/>
              </a:rPr>
              <a:t>DFSPs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and </a:t>
            </a:r>
            <a:r>
              <a:rPr dirty="0" sz="2600" spc="-58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12529"/>
                </a:solidFill>
                <a:latin typeface="Calibri"/>
                <a:cs typeface="Calibri"/>
              </a:rPr>
              <a:t>end</a:t>
            </a:r>
            <a:r>
              <a:rPr dirty="0" sz="2600" spc="-4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12529"/>
                </a:solidFill>
                <a:latin typeface="Calibri"/>
                <a:cs typeface="Calibri"/>
              </a:rPr>
              <a:t>users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755" y="2375916"/>
            <a:ext cx="2339340" cy="12084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3100"/>
              </a:lnSpc>
              <a:spcBef>
                <a:spcPts val="210"/>
              </a:spcBef>
            </a:pPr>
            <a:r>
              <a:rPr dirty="0" sz="2600" spc="-25" b="1" i="1">
                <a:solidFill>
                  <a:srgbClr val="9B242D"/>
                </a:solidFill>
                <a:latin typeface="Calibri"/>
                <a:cs typeface="Calibri"/>
              </a:rPr>
              <a:t>Scale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is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critical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to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achieve</a:t>
            </a:r>
            <a:r>
              <a:rPr dirty="0" sz="2600" spc="-8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 b="1" i="1">
                <a:solidFill>
                  <a:srgbClr val="9B242D"/>
                </a:solidFill>
                <a:latin typeface="Calibri"/>
                <a:cs typeface="Calibri"/>
              </a:rPr>
              <a:t>low</a:t>
            </a:r>
            <a:r>
              <a:rPr dirty="0" sz="2600" spc="-9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600" spc="-25" b="1" i="1">
                <a:solidFill>
                  <a:srgbClr val="9B242D"/>
                </a:solidFill>
                <a:latin typeface="Calibri"/>
                <a:cs typeface="Calibri"/>
              </a:rPr>
              <a:t>costs </a:t>
            </a:r>
            <a:r>
              <a:rPr dirty="0" sz="2600" spc="-57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600" spc="-20" b="1" i="1">
                <a:solidFill>
                  <a:srgbClr val="9B242D"/>
                </a:solidFill>
                <a:latin typeface="Calibri"/>
                <a:cs typeface="Calibri"/>
              </a:rPr>
              <a:t>(and</a:t>
            </a:r>
            <a:r>
              <a:rPr dirty="0" sz="2600" spc="-6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600" spc="-20" b="1" i="1">
                <a:solidFill>
                  <a:srgbClr val="9B242D"/>
                </a:solidFill>
                <a:latin typeface="Calibri"/>
                <a:cs typeface="Calibri"/>
              </a:rPr>
              <a:t>vice</a:t>
            </a:r>
            <a:r>
              <a:rPr dirty="0" sz="2600" spc="-5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600" spc="-20" b="1" i="1">
                <a:solidFill>
                  <a:srgbClr val="9B242D"/>
                </a:solidFill>
                <a:latin typeface="Calibri"/>
                <a:cs typeface="Calibri"/>
              </a:rPr>
              <a:t>versa)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Imperative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4615" y="1974570"/>
            <a:ext cx="2926080" cy="2048510"/>
          </a:xfrm>
          <a:prstGeom prst="rect">
            <a:avLst/>
          </a:prstGeom>
          <a:solidFill>
            <a:srgbClr val="9B242D"/>
          </a:solidFill>
        </p:spPr>
        <p:txBody>
          <a:bodyPr wrap="square" lIns="0" tIns="147320" rIns="0" bIns="0" rtlCol="0" vert="horz">
            <a:spAutoFit/>
          </a:bodyPr>
          <a:lstStyle/>
          <a:p>
            <a:pPr algn="ctr" marL="104775" marR="97790" indent="-635">
              <a:lnSpc>
                <a:spcPct val="100600"/>
              </a:lnSpc>
              <a:spcBef>
                <a:spcPts val="1160"/>
              </a:spcBef>
            </a:pP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Potential: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US$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0.01</a:t>
            </a:r>
            <a:endParaRPr sz="3400">
              <a:latin typeface="Calibri"/>
              <a:cs typeface="Calibri"/>
            </a:endParaRPr>
          </a:p>
          <a:p>
            <a:pPr algn="ctr" marL="243840" marR="237490">
              <a:lnSpc>
                <a:spcPct val="103800"/>
              </a:lnSpc>
              <a:spcBef>
                <a:spcPts val="30"/>
              </a:spcBef>
            </a:pPr>
            <a:r>
              <a:rPr dirty="0" sz="2100" spc="-15">
                <a:solidFill>
                  <a:srgbClr val="FFFFFF"/>
                </a:solidFill>
                <a:latin typeface="Calibri"/>
                <a:cs typeface="Calibri"/>
              </a:rPr>
              <a:t>(Txn</a:t>
            </a:r>
            <a:r>
              <a:rPr dirty="0" sz="2100" spc="5">
                <a:solidFill>
                  <a:srgbClr val="FFFFFF"/>
                </a:solidFill>
                <a:latin typeface="Calibri"/>
                <a:cs typeface="Calibri"/>
              </a:rPr>
              <a:t> Processing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Fee</a:t>
            </a:r>
            <a:r>
              <a:rPr dirty="0" sz="21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100" spc="-4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Calibri"/>
                <a:cs typeface="Calibri"/>
              </a:rPr>
              <a:t>DFSP)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4615" y="4561223"/>
            <a:ext cx="2926080" cy="2048510"/>
          </a:xfrm>
          <a:prstGeom prst="rect">
            <a:avLst/>
          </a:prstGeom>
          <a:solidFill>
            <a:srgbClr val="9B242D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 marL="317500" marR="309880">
              <a:lnSpc>
                <a:spcPct val="100600"/>
              </a:lnSpc>
              <a:spcBef>
                <a:spcPts val="1675"/>
              </a:spcBef>
            </a:pP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“Pay</a:t>
            </a:r>
            <a:r>
              <a:rPr dirty="0" sz="3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anyone, </a:t>
            </a:r>
            <a:r>
              <a:rPr dirty="0" sz="3400" spc="-7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anyone”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3829" y="2128376"/>
            <a:ext cx="960755" cy="1741170"/>
          </a:xfrm>
          <a:custGeom>
            <a:avLst/>
            <a:gdLst/>
            <a:ahLst/>
            <a:cxnLst/>
            <a:rect l="l" t="t" r="r" b="b"/>
            <a:pathLst>
              <a:path w="960754" h="1741170">
                <a:moveTo>
                  <a:pt x="0" y="0"/>
                </a:moveTo>
                <a:lnTo>
                  <a:pt x="0" y="1740642"/>
                </a:lnTo>
                <a:lnTo>
                  <a:pt x="960353" y="870322"/>
                </a:lnTo>
                <a:lnTo>
                  <a:pt x="0" y="0"/>
                </a:lnTo>
                <a:close/>
              </a:path>
            </a:pathLst>
          </a:custGeom>
          <a:solidFill>
            <a:srgbClr val="59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1354" y="4715031"/>
            <a:ext cx="960755" cy="1741170"/>
          </a:xfrm>
          <a:custGeom>
            <a:avLst/>
            <a:gdLst/>
            <a:ahLst/>
            <a:cxnLst/>
            <a:rect l="l" t="t" r="r" b="b"/>
            <a:pathLst>
              <a:path w="960754" h="1741170">
                <a:moveTo>
                  <a:pt x="0" y="0"/>
                </a:moveTo>
                <a:lnTo>
                  <a:pt x="0" y="1740641"/>
                </a:lnTo>
                <a:lnTo>
                  <a:pt x="960353" y="870320"/>
                </a:lnTo>
                <a:lnTo>
                  <a:pt x="0" y="0"/>
                </a:lnTo>
                <a:close/>
              </a:path>
            </a:pathLst>
          </a:custGeom>
          <a:solidFill>
            <a:srgbClr val="59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2995" y="5155692"/>
            <a:ext cx="2289175" cy="8153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dirty="0" sz="2600" spc="-25" b="1" i="1">
                <a:solidFill>
                  <a:srgbClr val="9B242D"/>
                </a:solidFill>
                <a:latin typeface="Calibri"/>
                <a:cs typeface="Calibri"/>
              </a:rPr>
              <a:t>Scale</a:t>
            </a:r>
            <a:r>
              <a:rPr dirty="0" sz="2600" spc="-6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is</a:t>
            </a:r>
            <a:r>
              <a:rPr dirty="0" sz="2600" spc="-5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critical</a:t>
            </a:r>
            <a:r>
              <a:rPr dirty="0" sz="2600" spc="-5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to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achieve</a:t>
            </a:r>
            <a:r>
              <a:rPr dirty="0" sz="2600" spc="-8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 b="1" i="1">
                <a:solidFill>
                  <a:srgbClr val="9B242D"/>
                </a:solidFill>
                <a:latin typeface="Calibri"/>
                <a:cs typeface="Calibri"/>
              </a:rPr>
              <a:t>ubiquity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7055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65" b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input!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4401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748" y="3020927"/>
            <a:ext cx="2766321" cy="27663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9897" y="2513076"/>
            <a:ext cx="4591685" cy="361505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dirty="0" sz="2600" spc="-70">
                <a:solidFill>
                  <a:srgbClr val="59452A"/>
                </a:solidFill>
                <a:latin typeface="Calibri"/>
                <a:cs typeface="Calibri"/>
              </a:rPr>
              <a:t>Tell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us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what </a:t>
            </a:r>
            <a:r>
              <a:rPr dirty="0" sz="2600" spc="-60">
                <a:solidFill>
                  <a:srgbClr val="59452A"/>
                </a:solidFill>
                <a:latin typeface="Calibri"/>
                <a:cs typeface="Calibri"/>
              </a:rPr>
              <a:t>you’d 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like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see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in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2600" spc="-5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next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Level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One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website.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 marR="433705">
              <a:lnSpc>
                <a:spcPts val="3100"/>
              </a:lnSpc>
            </a:pP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What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resources</a:t>
            </a:r>
            <a:r>
              <a:rPr dirty="0" sz="2600" spc="-4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do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you</a:t>
            </a:r>
            <a:r>
              <a:rPr dirty="0" sz="2600" spc="-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need</a:t>
            </a:r>
            <a:r>
              <a:rPr dirty="0" sz="2600" spc="-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600" spc="-5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design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build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your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IIPS?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URL: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400" spc="-5" b="1">
                <a:solidFill>
                  <a:srgbClr val="59452A"/>
                </a:solidFill>
                <a:latin typeface="Calibri"/>
                <a:cs typeface="Calibri"/>
              </a:rPr>
              <a:t>bit.ly/L1Pwebsurvey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52" y="498894"/>
            <a:ext cx="9491345" cy="6622415"/>
            <a:chOff x="302052" y="498894"/>
            <a:chExt cx="9491345" cy="6622415"/>
          </a:xfrm>
        </p:grpSpPr>
        <p:sp>
          <p:nvSpPr>
            <p:cNvPr id="3" name="object 3"/>
            <p:cNvSpPr/>
            <p:nvPr/>
          </p:nvSpPr>
          <p:spPr>
            <a:xfrm>
              <a:off x="302052" y="498894"/>
              <a:ext cx="9491345" cy="6622415"/>
            </a:xfrm>
            <a:custGeom>
              <a:avLst/>
              <a:gdLst/>
              <a:ahLst/>
              <a:cxnLst/>
              <a:rect l="l" t="t" r="r" b="b"/>
              <a:pathLst>
                <a:path w="9491345" h="6622415">
                  <a:moveTo>
                    <a:pt x="9490861" y="0"/>
                  </a:moveTo>
                  <a:lnTo>
                    <a:pt x="0" y="0"/>
                  </a:lnTo>
                  <a:lnTo>
                    <a:pt x="0" y="6622038"/>
                  </a:lnTo>
                  <a:lnTo>
                    <a:pt x="9490861" y="6622038"/>
                  </a:lnTo>
                  <a:lnTo>
                    <a:pt x="9490861" y="0"/>
                  </a:lnTo>
                  <a:close/>
                </a:path>
              </a:pathLst>
            </a:custGeom>
            <a:solidFill>
              <a:srgbClr val="59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8920" y="651466"/>
              <a:ext cx="9251950" cy="6242685"/>
            </a:xfrm>
            <a:custGeom>
              <a:avLst/>
              <a:gdLst/>
              <a:ahLst/>
              <a:cxnLst/>
              <a:rect l="l" t="t" r="r" b="b"/>
              <a:pathLst>
                <a:path w="9251950" h="6242684">
                  <a:moveTo>
                    <a:pt x="9251894" y="0"/>
                  </a:moveTo>
                  <a:lnTo>
                    <a:pt x="0" y="0"/>
                  </a:lnTo>
                  <a:lnTo>
                    <a:pt x="0" y="6242389"/>
                  </a:lnTo>
                  <a:lnTo>
                    <a:pt x="9251894" y="6242389"/>
                  </a:lnTo>
                  <a:lnTo>
                    <a:pt x="92518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726" y="3299330"/>
              <a:ext cx="5506869" cy="30584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647" y="3294250"/>
              <a:ext cx="5517515" cy="3068955"/>
            </a:xfrm>
            <a:custGeom>
              <a:avLst/>
              <a:gdLst/>
              <a:ahLst/>
              <a:cxnLst/>
              <a:rect l="l" t="t" r="r" b="b"/>
              <a:pathLst>
                <a:path w="5517515" h="3068954">
                  <a:moveTo>
                    <a:pt x="0" y="0"/>
                  </a:moveTo>
                  <a:lnTo>
                    <a:pt x="5517030" y="0"/>
                  </a:lnTo>
                  <a:lnTo>
                    <a:pt x="5517030" y="3068597"/>
                  </a:lnTo>
                  <a:lnTo>
                    <a:pt x="0" y="3068597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8088" y="7156704"/>
            <a:ext cx="22491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Bill &amp;</a:t>
            </a:r>
            <a:r>
              <a:rPr dirty="0" sz="1100" spc="5">
                <a:solidFill>
                  <a:srgbClr val="857968"/>
                </a:solidFill>
                <a:latin typeface="Calibri"/>
                <a:cs typeface="Calibri"/>
              </a:rPr>
              <a:t> Melinda Gates </a:t>
            </a: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100" spc="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857968"/>
                </a:solidFill>
                <a:latin typeface="Calibri"/>
                <a:cs typeface="Calibri"/>
              </a:rPr>
              <a:t>2024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6426" y="1678595"/>
            <a:ext cx="898525" cy="932180"/>
            <a:chOff x="6846426" y="1678595"/>
            <a:chExt cx="898525" cy="9321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3894" y="1841604"/>
              <a:ext cx="583105" cy="6058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98814" y="1836524"/>
              <a:ext cx="593725" cy="616585"/>
            </a:xfrm>
            <a:custGeom>
              <a:avLst/>
              <a:gdLst/>
              <a:ahLst/>
              <a:cxnLst/>
              <a:rect l="l" t="t" r="r" b="b"/>
              <a:pathLst>
                <a:path w="593725" h="616585">
                  <a:moveTo>
                    <a:pt x="0" y="0"/>
                  </a:moveTo>
                  <a:lnTo>
                    <a:pt x="593266" y="0"/>
                  </a:lnTo>
                  <a:lnTo>
                    <a:pt x="593266" y="615978"/>
                  </a:lnTo>
                  <a:lnTo>
                    <a:pt x="0" y="615978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61666" y="1693835"/>
              <a:ext cx="868044" cy="901700"/>
            </a:xfrm>
            <a:custGeom>
              <a:avLst/>
              <a:gdLst/>
              <a:ahLst/>
              <a:cxnLst/>
              <a:rect l="l" t="t" r="r" b="b"/>
              <a:pathLst>
                <a:path w="868045" h="901700">
                  <a:moveTo>
                    <a:pt x="0" y="450677"/>
                  </a:moveTo>
                  <a:lnTo>
                    <a:pt x="2545" y="401571"/>
                  </a:lnTo>
                  <a:lnTo>
                    <a:pt x="10005" y="353996"/>
                  </a:lnTo>
                  <a:lnTo>
                    <a:pt x="22114" y="308228"/>
                  </a:lnTo>
                  <a:lnTo>
                    <a:pt x="38608" y="264542"/>
                  </a:lnTo>
                  <a:lnTo>
                    <a:pt x="59223" y="223212"/>
                  </a:lnTo>
                  <a:lnTo>
                    <a:pt x="83694" y="184513"/>
                  </a:lnTo>
                  <a:lnTo>
                    <a:pt x="111756" y="148720"/>
                  </a:lnTo>
                  <a:lnTo>
                    <a:pt x="143145" y="116109"/>
                  </a:lnTo>
                  <a:lnTo>
                    <a:pt x="177595" y="86954"/>
                  </a:lnTo>
                  <a:lnTo>
                    <a:pt x="214843" y="61530"/>
                  </a:lnTo>
                  <a:lnTo>
                    <a:pt x="254624" y="40112"/>
                  </a:lnTo>
                  <a:lnTo>
                    <a:pt x="296673" y="22975"/>
                  </a:lnTo>
                  <a:lnTo>
                    <a:pt x="340725" y="10394"/>
                  </a:lnTo>
                  <a:lnTo>
                    <a:pt x="386516" y="2644"/>
                  </a:lnTo>
                  <a:lnTo>
                    <a:pt x="433781" y="0"/>
                  </a:lnTo>
                  <a:lnTo>
                    <a:pt x="481047" y="2644"/>
                  </a:lnTo>
                  <a:lnTo>
                    <a:pt x="526838" y="10394"/>
                  </a:lnTo>
                  <a:lnTo>
                    <a:pt x="570890" y="22975"/>
                  </a:lnTo>
                  <a:lnTo>
                    <a:pt x="612939" y="40112"/>
                  </a:lnTo>
                  <a:lnTo>
                    <a:pt x="652719" y="61530"/>
                  </a:lnTo>
                  <a:lnTo>
                    <a:pt x="689967" y="86954"/>
                  </a:lnTo>
                  <a:lnTo>
                    <a:pt x="724418" y="116109"/>
                  </a:lnTo>
                  <a:lnTo>
                    <a:pt x="755806" y="148720"/>
                  </a:lnTo>
                  <a:lnTo>
                    <a:pt x="783868" y="184513"/>
                  </a:lnTo>
                  <a:lnTo>
                    <a:pt x="808339" y="223212"/>
                  </a:lnTo>
                  <a:lnTo>
                    <a:pt x="828954" y="264542"/>
                  </a:lnTo>
                  <a:lnTo>
                    <a:pt x="845449" y="308228"/>
                  </a:lnTo>
                  <a:lnTo>
                    <a:pt x="857558" y="353996"/>
                  </a:lnTo>
                  <a:lnTo>
                    <a:pt x="865018" y="401571"/>
                  </a:lnTo>
                  <a:lnTo>
                    <a:pt x="867563" y="450677"/>
                  </a:lnTo>
                  <a:lnTo>
                    <a:pt x="865018" y="499784"/>
                  </a:lnTo>
                  <a:lnTo>
                    <a:pt x="857558" y="547358"/>
                  </a:lnTo>
                  <a:lnTo>
                    <a:pt x="845449" y="593126"/>
                  </a:lnTo>
                  <a:lnTo>
                    <a:pt x="828954" y="636813"/>
                  </a:lnTo>
                  <a:lnTo>
                    <a:pt x="808339" y="678143"/>
                  </a:lnTo>
                  <a:lnTo>
                    <a:pt x="783868" y="716842"/>
                  </a:lnTo>
                  <a:lnTo>
                    <a:pt x="755806" y="752634"/>
                  </a:lnTo>
                  <a:lnTo>
                    <a:pt x="724418" y="785245"/>
                  </a:lnTo>
                  <a:lnTo>
                    <a:pt x="689967" y="814401"/>
                  </a:lnTo>
                  <a:lnTo>
                    <a:pt x="652719" y="839824"/>
                  </a:lnTo>
                  <a:lnTo>
                    <a:pt x="612939" y="861242"/>
                  </a:lnTo>
                  <a:lnTo>
                    <a:pt x="570890" y="878379"/>
                  </a:lnTo>
                  <a:lnTo>
                    <a:pt x="526838" y="890960"/>
                  </a:lnTo>
                  <a:lnTo>
                    <a:pt x="481047" y="898711"/>
                  </a:lnTo>
                  <a:lnTo>
                    <a:pt x="433781" y="901355"/>
                  </a:lnTo>
                  <a:lnTo>
                    <a:pt x="386516" y="898711"/>
                  </a:lnTo>
                  <a:lnTo>
                    <a:pt x="340725" y="890960"/>
                  </a:lnTo>
                  <a:lnTo>
                    <a:pt x="296673" y="878379"/>
                  </a:lnTo>
                  <a:lnTo>
                    <a:pt x="254624" y="861242"/>
                  </a:lnTo>
                  <a:lnTo>
                    <a:pt x="214843" y="839824"/>
                  </a:lnTo>
                  <a:lnTo>
                    <a:pt x="177595" y="814401"/>
                  </a:lnTo>
                  <a:lnTo>
                    <a:pt x="143145" y="785245"/>
                  </a:lnTo>
                  <a:lnTo>
                    <a:pt x="111756" y="752634"/>
                  </a:lnTo>
                  <a:lnTo>
                    <a:pt x="83694" y="716842"/>
                  </a:lnTo>
                  <a:lnTo>
                    <a:pt x="59223" y="678143"/>
                  </a:lnTo>
                  <a:lnTo>
                    <a:pt x="38608" y="636813"/>
                  </a:lnTo>
                  <a:lnTo>
                    <a:pt x="22114" y="593126"/>
                  </a:lnTo>
                  <a:lnTo>
                    <a:pt x="10005" y="547358"/>
                  </a:lnTo>
                  <a:lnTo>
                    <a:pt x="2545" y="499784"/>
                  </a:lnTo>
                  <a:lnTo>
                    <a:pt x="0" y="450677"/>
                  </a:lnTo>
                  <a:close/>
                </a:path>
              </a:pathLst>
            </a:custGeom>
            <a:ln w="3047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78864" y="2640076"/>
            <a:ext cx="1586230" cy="11049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 indent="-1905">
              <a:lnSpc>
                <a:spcPct val="101299"/>
              </a:lnSpc>
              <a:spcBef>
                <a:spcPts val="85"/>
              </a:spcBef>
            </a:pP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Provides</a:t>
            </a: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1000" spc="-5" b="1" i="1">
                <a:solidFill>
                  <a:srgbClr val="9B242D"/>
                </a:solidFill>
                <a:latin typeface="Calibri"/>
                <a:cs typeface="Calibri"/>
              </a:rPr>
              <a:t>vision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 for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an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 b="1" i="1">
                <a:solidFill>
                  <a:srgbClr val="9B242D"/>
                </a:solidFill>
                <a:latin typeface="Calibri"/>
                <a:cs typeface="Calibri"/>
              </a:rPr>
              <a:t>inclusive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instant payments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system</a:t>
            </a:r>
            <a:r>
              <a:rPr dirty="0" sz="10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supports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inclusive,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interoperable digital </a:t>
            </a:r>
            <a:r>
              <a:rPr dirty="0" sz="1000" spc="-2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economies,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and the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design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 b="1" i="1">
                <a:solidFill>
                  <a:srgbClr val="9B242D"/>
                </a:solidFill>
                <a:latin typeface="Calibri"/>
                <a:cs typeface="Calibri"/>
              </a:rPr>
              <a:t>principles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meet</a:t>
            </a: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user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requirements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2506" y="4661862"/>
            <a:ext cx="929640" cy="930910"/>
            <a:chOff x="7402506" y="4661862"/>
            <a:chExt cx="929640" cy="930910"/>
          </a:xfrm>
        </p:grpSpPr>
        <p:sp>
          <p:nvSpPr>
            <p:cNvPr id="14" name="object 14"/>
            <p:cNvSpPr/>
            <p:nvPr/>
          </p:nvSpPr>
          <p:spPr>
            <a:xfrm>
              <a:off x="7417746" y="4677102"/>
              <a:ext cx="899160" cy="900430"/>
            </a:xfrm>
            <a:custGeom>
              <a:avLst/>
              <a:gdLst/>
              <a:ahLst/>
              <a:cxnLst/>
              <a:rect l="l" t="t" r="r" b="b"/>
              <a:pathLst>
                <a:path w="899159" h="900429">
                  <a:moveTo>
                    <a:pt x="0" y="450108"/>
                  </a:moveTo>
                  <a:lnTo>
                    <a:pt x="2637" y="401064"/>
                  </a:lnTo>
                  <a:lnTo>
                    <a:pt x="10365" y="353549"/>
                  </a:lnTo>
                  <a:lnTo>
                    <a:pt x="22911" y="307839"/>
                  </a:lnTo>
                  <a:lnTo>
                    <a:pt x="40000" y="264208"/>
                  </a:lnTo>
                  <a:lnTo>
                    <a:pt x="61358" y="222930"/>
                  </a:lnTo>
                  <a:lnTo>
                    <a:pt x="86711" y="184280"/>
                  </a:lnTo>
                  <a:lnTo>
                    <a:pt x="115784" y="148533"/>
                  </a:lnTo>
                  <a:lnTo>
                    <a:pt x="148304" y="115963"/>
                  </a:lnTo>
                  <a:lnTo>
                    <a:pt x="183996" y="86844"/>
                  </a:lnTo>
                  <a:lnTo>
                    <a:pt x="222586" y="61453"/>
                  </a:lnTo>
                  <a:lnTo>
                    <a:pt x="263801" y="40062"/>
                  </a:lnTo>
                  <a:lnTo>
                    <a:pt x="307365" y="22946"/>
                  </a:lnTo>
                  <a:lnTo>
                    <a:pt x="353005" y="10381"/>
                  </a:lnTo>
                  <a:lnTo>
                    <a:pt x="400446" y="2641"/>
                  </a:lnTo>
                  <a:lnTo>
                    <a:pt x="449415" y="0"/>
                  </a:lnTo>
                  <a:lnTo>
                    <a:pt x="498384" y="2641"/>
                  </a:lnTo>
                  <a:lnTo>
                    <a:pt x="545825" y="10381"/>
                  </a:lnTo>
                  <a:lnTo>
                    <a:pt x="591465" y="22946"/>
                  </a:lnTo>
                  <a:lnTo>
                    <a:pt x="635029" y="40062"/>
                  </a:lnTo>
                  <a:lnTo>
                    <a:pt x="676244" y="61453"/>
                  </a:lnTo>
                  <a:lnTo>
                    <a:pt x="714834" y="86844"/>
                  </a:lnTo>
                  <a:lnTo>
                    <a:pt x="750526" y="115963"/>
                  </a:lnTo>
                  <a:lnTo>
                    <a:pt x="783046" y="148533"/>
                  </a:lnTo>
                  <a:lnTo>
                    <a:pt x="812119" y="184280"/>
                  </a:lnTo>
                  <a:lnTo>
                    <a:pt x="837472" y="222930"/>
                  </a:lnTo>
                  <a:lnTo>
                    <a:pt x="858830" y="264208"/>
                  </a:lnTo>
                  <a:lnTo>
                    <a:pt x="875919" y="307839"/>
                  </a:lnTo>
                  <a:lnTo>
                    <a:pt x="888465" y="353549"/>
                  </a:lnTo>
                  <a:lnTo>
                    <a:pt x="896193" y="401064"/>
                  </a:lnTo>
                  <a:lnTo>
                    <a:pt x="898830" y="450108"/>
                  </a:lnTo>
                  <a:lnTo>
                    <a:pt x="896193" y="499153"/>
                  </a:lnTo>
                  <a:lnTo>
                    <a:pt x="888465" y="546667"/>
                  </a:lnTo>
                  <a:lnTo>
                    <a:pt x="875919" y="592377"/>
                  </a:lnTo>
                  <a:lnTo>
                    <a:pt x="858830" y="636009"/>
                  </a:lnTo>
                  <a:lnTo>
                    <a:pt x="837472" y="677287"/>
                  </a:lnTo>
                  <a:lnTo>
                    <a:pt x="812119" y="715937"/>
                  </a:lnTo>
                  <a:lnTo>
                    <a:pt x="783046" y="751684"/>
                  </a:lnTo>
                  <a:lnTo>
                    <a:pt x="750526" y="784254"/>
                  </a:lnTo>
                  <a:lnTo>
                    <a:pt x="714834" y="813372"/>
                  </a:lnTo>
                  <a:lnTo>
                    <a:pt x="676244" y="838764"/>
                  </a:lnTo>
                  <a:lnTo>
                    <a:pt x="635029" y="860155"/>
                  </a:lnTo>
                  <a:lnTo>
                    <a:pt x="591465" y="877270"/>
                  </a:lnTo>
                  <a:lnTo>
                    <a:pt x="545825" y="889835"/>
                  </a:lnTo>
                  <a:lnTo>
                    <a:pt x="498384" y="897576"/>
                  </a:lnTo>
                  <a:lnTo>
                    <a:pt x="449415" y="900217"/>
                  </a:lnTo>
                  <a:lnTo>
                    <a:pt x="400446" y="897576"/>
                  </a:lnTo>
                  <a:lnTo>
                    <a:pt x="353005" y="889835"/>
                  </a:lnTo>
                  <a:lnTo>
                    <a:pt x="307365" y="877270"/>
                  </a:lnTo>
                  <a:lnTo>
                    <a:pt x="263801" y="860155"/>
                  </a:lnTo>
                  <a:lnTo>
                    <a:pt x="222586" y="838764"/>
                  </a:lnTo>
                  <a:lnTo>
                    <a:pt x="183996" y="813372"/>
                  </a:lnTo>
                  <a:lnTo>
                    <a:pt x="148304" y="784254"/>
                  </a:lnTo>
                  <a:lnTo>
                    <a:pt x="115784" y="751684"/>
                  </a:lnTo>
                  <a:lnTo>
                    <a:pt x="86711" y="715937"/>
                  </a:lnTo>
                  <a:lnTo>
                    <a:pt x="61358" y="677287"/>
                  </a:lnTo>
                  <a:lnTo>
                    <a:pt x="40000" y="636009"/>
                  </a:lnTo>
                  <a:lnTo>
                    <a:pt x="22911" y="592377"/>
                  </a:lnTo>
                  <a:lnTo>
                    <a:pt x="10365" y="546667"/>
                  </a:lnTo>
                  <a:lnTo>
                    <a:pt x="2637" y="499153"/>
                  </a:lnTo>
                  <a:lnTo>
                    <a:pt x="0" y="450108"/>
                  </a:lnTo>
                  <a:close/>
                </a:path>
              </a:pathLst>
            </a:custGeom>
            <a:ln w="3047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9978" y="4919708"/>
              <a:ext cx="414365" cy="4150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54898" y="4914628"/>
              <a:ext cx="424815" cy="425450"/>
            </a:xfrm>
            <a:custGeom>
              <a:avLst/>
              <a:gdLst/>
              <a:ahLst/>
              <a:cxnLst/>
              <a:rect l="l" t="t" r="r" b="b"/>
              <a:pathLst>
                <a:path w="424815" h="425450">
                  <a:moveTo>
                    <a:pt x="0" y="0"/>
                  </a:moveTo>
                  <a:lnTo>
                    <a:pt x="424525" y="0"/>
                  </a:lnTo>
                  <a:lnTo>
                    <a:pt x="424525" y="425164"/>
                  </a:lnTo>
                  <a:lnTo>
                    <a:pt x="0" y="425164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242893" y="5700267"/>
            <a:ext cx="1151890" cy="8001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02000"/>
              </a:lnSpc>
              <a:spcBef>
                <a:spcPts val="75"/>
              </a:spcBef>
            </a:pP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Shares</a:t>
            </a:r>
            <a:r>
              <a:rPr dirty="0" sz="10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blueprint</a:t>
            </a:r>
            <a:r>
              <a:rPr dirty="0" sz="1000" spc="-3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for </a:t>
            </a:r>
            <a:r>
              <a:rPr dirty="0" sz="1000" spc="-2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how such a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system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could be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configured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within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 country or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region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62167" y="2697059"/>
            <a:ext cx="898525" cy="930910"/>
            <a:chOff x="8362167" y="2697059"/>
            <a:chExt cx="898525" cy="93091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0013" y="2881025"/>
              <a:ext cx="542351" cy="56276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34933" y="2875945"/>
              <a:ext cx="553085" cy="573405"/>
            </a:xfrm>
            <a:custGeom>
              <a:avLst/>
              <a:gdLst/>
              <a:ahLst/>
              <a:cxnLst/>
              <a:rect l="l" t="t" r="r" b="b"/>
              <a:pathLst>
                <a:path w="553084" h="573404">
                  <a:moveTo>
                    <a:pt x="0" y="0"/>
                  </a:moveTo>
                  <a:lnTo>
                    <a:pt x="552511" y="0"/>
                  </a:lnTo>
                  <a:lnTo>
                    <a:pt x="552511" y="572925"/>
                  </a:lnTo>
                  <a:lnTo>
                    <a:pt x="0" y="572925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77407" y="2712299"/>
              <a:ext cx="868044" cy="900430"/>
            </a:xfrm>
            <a:custGeom>
              <a:avLst/>
              <a:gdLst/>
              <a:ahLst/>
              <a:cxnLst/>
              <a:rect l="l" t="t" r="r" b="b"/>
              <a:pathLst>
                <a:path w="868045" h="900429">
                  <a:moveTo>
                    <a:pt x="0" y="450109"/>
                  </a:moveTo>
                  <a:lnTo>
                    <a:pt x="2545" y="401064"/>
                  </a:lnTo>
                  <a:lnTo>
                    <a:pt x="10005" y="353550"/>
                  </a:lnTo>
                  <a:lnTo>
                    <a:pt x="22114" y="307839"/>
                  </a:lnTo>
                  <a:lnTo>
                    <a:pt x="38608" y="264208"/>
                  </a:lnTo>
                  <a:lnTo>
                    <a:pt x="59223" y="222930"/>
                  </a:lnTo>
                  <a:lnTo>
                    <a:pt x="83694" y="184280"/>
                  </a:lnTo>
                  <a:lnTo>
                    <a:pt x="111756" y="148533"/>
                  </a:lnTo>
                  <a:lnTo>
                    <a:pt x="143145" y="115963"/>
                  </a:lnTo>
                  <a:lnTo>
                    <a:pt x="177595" y="86845"/>
                  </a:lnTo>
                  <a:lnTo>
                    <a:pt x="214843" y="61453"/>
                  </a:lnTo>
                  <a:lnTo>
                    <a:pt x="254624" y="40062"/>
                  </a:lnTo>
                  <a:lnTo>
                    <a:pt x="296673" y="22946"/>
                  </a:lnTo>
                  <a:lnTo>
                    <a:pt x="340725" y="10381"/>
                  </a:lnTo>
                  <a:lnTo>
                    <a:pt x="386516" y="2641"/>
                  </a:lnTo>
                  <a:lnTo>
                    <a:pt x="433781" y="0"/>
                  </a:lnTo>
                  <a:lnTo>
                    <a:pt x="481047" y="2641"/>
                  </a:lnTo>
                  <a:lnTo>
                    <a:pt x="526838" y="10381"/>
                  </a:lnTo>
                  <a:lnTo>
                    <a:pt x="570890" y="22946"/>
                  </a:lnTo>
                  <a:lnTo>
                    <a:pt x="612939" y="40062"/>
                  </a:lnTo>
                  <a:lnTo>
                    <a:pt x="652719" y="61453"/>
                  </a:lnTo>
                  <a:lnTo>
                    <a:pt x="689967" y="86845"/>
                  </a:lnTo>
                  <a:lnTo>
                    <a:pt x="724418" y="115963"/>
                  </a:lnTo>
                  <a:lnTo>
                    <a:pt x="755806" y="148533"/>
                  </a:lnTo>
                  <a:lnTo>
                    <a:pt x="783868" y="184280"/>
                  </a:lnTo>
                  <a:lnTo>
                    <a:pt x="808339" y="222930"/>
                  </a:lnTo>
                  <a:lnTo>
                    <a:pt x="828954" y="264208"/>
                  </a:lnTo>
                  <a:lnTo>
                    <a:pt x="845449" y="307839"/>
                  </a:lnTo>
                  <a:lnTo>
                    <a:pt x="857558" y="353550"/>
                  </a:lnTo>
                  <a:lnTo>
                    <a:pt x="865018" y="401064"/>
                  </a:lnTo>
                  <a:lnTo>
                    <a:pt x="867563" y="450109"/>
                  </a:lnTo>
                  <a:lnTo>
                    <a:pt x="865018" y="499153"/>
                  </a:lnTo>
                  <a:lnTo>
                    <a:pt x="857558" y="546668"/>
                  </a:lnTo>
                  <a:lnTo>
                    <a:pt x="845449" y="592378"/>
                  </a:lnTo>
                  <a:lnTo>
                    <a:pt x="828954" y="636010"/>
                  </a:lnTo>
                  <a:lnTo>
                    <a:pt x="808339" y="677288"/>
                  </a:lnTo>
                  <a:lnTo>
                    <a:pt x="783868" y="715938"/>
                  </a:lnTo>
                  <a:lnTo>
                    <a:pt x="755806" y="751685"/>
                  </a:lnTo>
                  <a:lnTo>
                    <a:pt x="724418" y="784255"/>
                  </a:lnTo>
                  <a:lnTo>
                    <a:pt x="689967" y="813373"/>
                  </a:lnTo>
                  <a:lnTo>
                    <a:pt x="652719" y="838765"/>
                  </a:lnTo>
                  <a:lnTo>
                    <a:pt x="612939" y="860156"/>
                  </a:lnTo>
                  <a:lnTo>
                    <a:pt x="570890" y="877271"/>
                  </a:lnTo>
                  <a:lnTo>
                    <a:pt x="526838" y="889836"/>
                  </a:lnTo>
                  <a:lnTo>
                    <a:pt x="481047" y="897577"/>
                  </a:lnTo>
                  <a:lnTo>
                    <a:pt x="433781" y="900218"/>
                  </a:lnTo>
                  <a:lnTo>
                    <a:pt x="386516" y="897577"/>
                  </a:lnTo>
                  <a:lnTo>
                    <a:pt x="340725" y="889836"/>
                  </a:lnTo>
                  <a:lnTo>
                    <a:pt x="296673" y="877271"/>
                  </a:lnTo>
                  <a:lnTo>
                    <a:pt x="254624" y="860156"/>
                  </a:lnTo>
                  <a:lnTo>
                    <a:pt x="214843" y="838765"/>
                  </a:lnTo>
                  <a:lnTo>
                    <a:pt x="177595" y="813373"/>
                  </a:lnTo>
                  <a:lnTo>
                    <a:pt x="143145" y="784255"/>
                  </a:lnTo>
                  <a:lnTo>
                    <a:pt x="111756" y="751685"/>
                  </a:lnTo>
                  <a:lnTo>
                    <a:pt x="83694" y="715938"/>
                  </a:lnTo>
                  <a:lnTo>
                    <a:pt x="59223" y="677288"/>
                  </a:lnTo>
                  <a:lnTo>
                    <a:pt x="38608" y="636010"/>
                  </a:lnTo>
                  <a:lnTo>
                    <a:pt x="22114" y="592378"/>
                  </a:lnTo>
                  <a:lnTo>
                    <a:pt x="10005" y="546668"/>
                  </a:lnTo>
                  <a:lnTo>
                    <a:pt x="2545" y="499153"/>
                  </a:lnTo>
                  <a:lnTo>
                    <a:pt x="0" y="450109"/>
                  </a:lnTo>
                  <a:close/>
                </a:path>
              </a:pathLst>
            </a:custGeom>
            <a:ln w="3047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307613" y="3645915"/>
            <a:ext cx="1191260" cy="14097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635">
              <a:lnSpc>
                <a:spcPct val="101000"/>
              </a:lnSpc>
              <a:spcBef>
                <a:spcPts val="85"/>
              </a:spcBef>
            </a:pP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Develops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a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set</a:t>
            </a:r>
            <a:r>
              <a:rPr dirty="0" sz="1000" spc="22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of </a:t>
            </a:r>
            <a:r>
              <a:rPr dirty="0" sz="10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tools</a:t>
            </a:r>
            <a:r>
              <a:rPr dirty="0" sz="1000" spc="-2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and</a:t>
            </a:r>
            <a:r>
              <a:rPr dirty="0" sz="1000" spc="-1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resources</a:t>
            </a:r>
            <a:r>
              <a:rPr dirty="0" sz="1000" spc="-2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1000" spc="-2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enable the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implementation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of a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real-time retail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payment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 system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that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10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aligned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with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the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Level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One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Project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principles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85296" y="1596890"/>
            <a:ext cx="3970654" cy="3870960"/>
            <a:chOff x="2685296" y="1596890"/>
            <a:chExt cx="3970654" cy="387096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8015" y="4269501"/>
              <a:ext cx="1197743" cy="119774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4930" y="1906524"/>
              <a:ext cx="226267" cy="2262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02800" y="1596897"/>
              <a:ext cx="428625" cy="845819"/>
            </a:xfrm>
            <a:custGeom>
              <a:avLst/>
              <a:gdLst/>
              <a:ahLst/>
              <a:cxnLst/>
              <a:rect l="l" t="t" r="r" b="b"/>
              <a:pathLst>
                <a:path w="428625" h="845819">
                  <a:moveTo>
                    <a:pt x="274015" y="422770"/>
                  </a:moveTo>
                  <a:lnTo>
                    <a:pt x="269697" y="374599"/>
                  </a:lnTo>
                  <a:lnTo>
                    <a:pt x="257251" y="329272"/>
                  </a:lnTo>
                  <a:lnTo>
                    <a:pt x="237439" y="287528"/>
                  </a:lnTo>
                  <a:lnTo>
                    <a:pt x="210997" y="250126"/>
                  </a:lnTo>
                  <a:lnTo>
                    <a:pt x="178701" y="217830"/>
                  </a:lnTo>
                  <a:lnTo>
                    <a:pt x="141300" y="191401"/>
                  </a:lnTo>
                  <a:lnTo>
                    <a:pt x="99568" y="171577"/>
                  </a:lnTo>
                  <a:lnTo>
                    <a:pt x="54229" y="159131"/>
                  </a:lnTo>
                  <a:lnTo>
                    <a:pt x="6070" y="154813"/>
                  </a:lnTo>
                  <a:lnTo>
                    <a:pt x="6070" y="222084"/>
                  </a:lnTo>
                  <a:lnTo>
                    <a:pt x="10617" y="222135"/>
                  </a:lnTo>
                  <a:lnTo>
                    <a:pt x="56489" y="228473"/>
                  </a:lnTo>
                  <a:lnTo>
                    <a:pt x="98386" y="244525"/>
                  </a:lnTo>
                  <a:lnTo>
                    <a:pt x="135102" y="269049"/>
                  </a:lnTo>
                  <a:lnTo>
                    <a:pt x="165468" y="300824"/>
                  </a:lnTo>
                  <a:lnTo>
                    <a:pt x="188302" y="338620"/>
                  </a:lnTo>
                  <a:lnTo>
                    <a:pt x="202438" y="381190"/>
                  </a:lnTo>
                  <a:lnTo>
                    <a:pt x="206705" y="427304"/>
                  </a:lnTo>
                  <a:lnTo>
                    <a:pt x="200355" y="473189"/>
                  </a:lnTo>
                  <a:lnTo>
                    <a:pt x="184302" y="515086"/>
                  </a:lnTo>
                  <a:lnTo>
                    <a:pt x="159778" y="551802"/>
                  </a:lnTo>
                  <a:lnTo>
                    <a:pt x="128003" y="582168"/>
                  </a:lnTo>
                  <a:lnTo>
                    <a:pt x="90220" y="605002"/>
                  </a:lnTo>
                  <a:lnTo>
                    <a:pt x="47637" y="619137"/>
                  </a:lnTo>
                  <a:lnTo>
                    <a:pt x="1524" y="623392"/>
                  </a:lnTo>
                  <a:lnTo>
                    <a:pt x="0" y="690651"/>
                  </a:lnTo>
                  <a:lnTo>
                    <a:pt x="54229" y="686396"/>
                  </a:lnTo>
                  <a:lnTo>
                    <a:pt x="99568" y="673950"/>
                  </a:lnTo>
                  <a:lnTo>
                    <a:pt x="141300" y="654138"/>
                  </a:lnTo>
                  <a:lnTo>
                    <a:pt x="178701" y="627697"/>
                  </a:lnTo>
                  <a:lnTo>
                    <a:pt x="210997" y="595401"/>
                  </a:lnTo>
                  <a:lnTo>
                    <a:pt x="237439" y="557999"/>
                  </a:lnTo>
                  <a:lnTo>
                    <a:pt x="257251" y="516267"/>
                  </a:lnTo>
                  <a:lnTo>
                    <a:pt x="269697" y="470928"/>
                  </a:lnTo>
                  <a:lnTo>
                    <a:pt x="274015" y="422770"/>
                  </a:lnTo>
                  <a:close/>
                </a:path>
                <a:path w="428625" h="845819">
                  <a:moveTo>
                    <a:pt x="428028" y="422770"/>
                  </a:moveTo>
                  <a:lnTo>
                    <a:pt x="425183" y="373456"/>
                  </a:lnTo>
                  <a:lnTo>
                    <a:pt x="416864" y="325831"/>
                  </a:lnTo>
                  <a:lnTo>
                    <a:pt x="403377" y="280187"/>
                  </a:lnTo>
                  <a:lnTo>
                    <a:pt x="385051" y="236842"/>
                  </a:lnTo>
                  <a:lnTo>
                    <a:pt x="362204" y="196126"/>
                  </a:lnTo>
                  <a:lnTo>
                    <a:pt x="335153" y="158343"/>
                  </a:lnTo>
                  <a:lnTo>
                    <a:pt x="304203" y="123825"/>
                  </a:lnTo>
                  <a:lnTo>
                    <a:pt x="269671" y="92875"/>
                  </a:lnTo>
                  <a:lnTo>
                    <a:pt x="231902" y="65824"/>
                  </a:lnTo>
                  <a:lnTo>
                    <a:pt x="191173" y="42964"/>
                  </a:lnTo>
                  <a:lnTo>
                    <a:pt x="147840" y="24650"/>
                  </a:lnTo>
                  <a:lnTo>
                    <a:pt x="102196" y="11163"/>
                  </a:lnTo>
                  <a:lnTo>
                    <a:pt x="54559" y="2844"/>
                  </a:lnTo>
                  <a:lnTo>
                    <a:pt x="5257" y="0"/>
                  </a:lnTo>
                  <a:lnTo>
                    <a:pt x="5257" y="66687"/>
                  </a:lnTo>
                  <a:lnTo>
                    <a:pt x="56324" y="70319"/>
                  </a:lnTo>
                  <a:lnTo>
                    <a:pt x="102603" y="80162"/>
                  </a:lnTo>
                  <a:lnTo>
                    <a:pt x="146418" y="95758"/>
                  </a:lnTo>
                  <a:lnTo>
                    <a:pt x="187375" y="116713"/>
                  </a:lnTo>
                  <a:lnTo>
                    <a:pt x="225044" y="142595"/>
                  </a:lnTo>
                  <a:lnTo>
                    <a:pt x="259003" y="172961"/>
                  </a:lnTo>
                  <a:lnTo>
                    <a:pt x="288836" y="207391"/>
                  </a:lnTo>
                  <a:lnTo>
                    <a:pt x="314121" y="245452"/>
                  </a:lnTo>
                  <a:lnTo>
                    <a:pt x="334429" y="286727"/>
                  </a:lnTo>
                  <a:lnTo>
                    <a:pt x="349351" y="330796"/>
                  </a:lnTo>
                  <a:lnTo>
                    <a:pt x="358457" y="377202"/>
                  </a:lnTo>
                  <a:lnTo>
                    <a:pt x="361327" y="425551"/>
                  </a:lnTo>
                  <a:lnTo>
                    <a:pt x="357695" y="473837"/>
                  </a:lnTo>
                  <a:lnTo>
                    <a:pt x="347865" y="520103"/>
                  </a:lnTo>
                  <a:lnTo>
                    <a:pt x="332257" y="563930"/>
                  </a:lnTo>
                  <a:lnTo>
                    <a:pt x="311302" y="604888"/>
                  </a:lnTo>
                  <a:lnTo>
                    <a:pt x="285432" y="642556"/>
                  </a:lnTo>
                  <a:lnTo>
                    <a:pt x="255066" y="676516"/>
                  </a:lnTo>
                  <a:lnTo>
                    <a:pt x="220637" y="706348"/>
                  </a:lnTo>
                  <a:lnTo>
                    <a:pt x="182562" y="731621"/>
                  </a:lnTo>
                  <a:lnTo>
                    <a:pt x="141287" y="751941"/>
                  </a:lnTo>
                  <a:lnTo>
                    <a:pt x="97231" y="766851"/>
                  </a:lnTo>
                  <a:lnTo>
                    <a:pt x="50812" y="775957"/>
                  </a:lnTo>
                  <a:lnTo>
                    <a:pt x="2476" y="778840"/>
                  </a:lnTo>
                  <a:lnTo>
                    <a:pt x="1955" y="845515"/>
                  </a:lnTo>
                  <a:lnTo>
                    <a:pt x="54559" y="842683"/>
                  </a:lnTo>
                  <a:lnTo>
                    <a:pt x="102196" y="834364"/>
                  </a:lnTo>
                  <a:lnTo>
                    <a:pt x="147840" y="820889"/>
                  </a:lnTo>
                  <a:lnTo>
                    <a:pt x="191173" y="802563"/>
                  </a:lnTo>
                  <a:lnTo>
                    <a:pt x="231902" y="779716"/>
                  </a:lnTo>
                  <a:lnTo>
                    <a:pt x="269671" y="752652"/>
                  </a:lnTo>
                  <a:lnTo>
                    <a:pt x="304203" y="721702"/>
                  </a:lnTo>
                  <a:lnTo>
                    <a:pt x="335153" y="687184"/>
                  </a:lnTo>
                  <a:lnTo>
                    <a:pt x="362204" y="649401"/>
                  </a:lnTo>
                  <a:lnTo>
                    <a:pt x="385051" y="608685"/>
                  </a:lnTo>
                  <a:lnTo>
                    <a:pt x="403377" y="565353"/>
                  </a:lnTo>
                  <a:lnTo>
                    <a:pt x="416864" y="519696"/>
                  </a:lnTo>
                  <a:lnTo>
                    <a:pt x="425183" y="472071"/>
                  </a:lnTo>
                  <a:lnTo>
                    <a:pt x="428028" y="42277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0038" y="1906559"/>
              <a:ext cx="110382" cy="226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85288" y="1596910"/>
              <a:ext cx="429259" cy="845819"/>
            </a:xfrm>
            <a:custGeom>
              <a:avLst/>
              <a:gdLst/>
              <a:ahLst/>
              <a:cxnLst/>
              <a:rect l="l" t="t" r="r" b="b"/>
              <a:pathLst>
                <a:path w="429260" h="845819">
                  <a:moveTo>
                    <a:pt x="426072" y="0"/>
                  </a:moveTo>
                  <a:lnTo>
                    <a:pt x="373468" y="2832"/>
                  </a:lnTo>
                  <a:lnTo>
                    <a:pt x="325831" y="11150"/>
                  </a:lnTo>
                  <a:lnTo>
                    <a:pt x="280187" y="24638"/>
                  </a:lnTo>
                  <a:lnTo>
                    <a:pt x="236842" y="42951"/>
                  </a:lnTo>
                  <a:lnTo>
                    <a:pt x="196126" y="65811"/>
                  </a:lnTo>
                  <a:lnTo>
                    <a:pt x="158356" y="92862"/>
                  </a:lnTo>
                  <a:lnTo>
                    <a:pt x="123825" y="123812"/>
                  </a:lnTo>
                  <a:lnTo>
                    <a:pt x="92875" y="158330"/>
                  </a:lnTo>
                  <a:lnTo>
                    <a:pt x="65824" y="196113"/>
                  </a:lnTo>
                  <a:lnTo>
                    <a:pt x="42976" y="236829"/>
                  </a:lnTo>
                  <a:lnTo>
                    <a:pt x="24650" y="280174"/>
                  </a:lnTo>
                  <a:lnTo>
                    <a:pt x="11163" y="325818"/>
                  </a:lnTo>
                  <a:lnTo>
                    <a:pt x="2844" y="373456"/>
                  </a:lnTo>
                  <a:lnTo>
                    <a:pt x="0" y="422757"/>
                  </a:lnTo>
                  <a:lnTo>
                    <a:pt x="2844" y="472059"/>
                  </a:lnTo>
                  <a:lnTo>
                    <a:pt x="11163" y="519696"/>
                  </a:lnTo>
                  <a:lnTo>
                    <a:pt x="24650" y="565340"/>
                  </a:lnTo>
                  <a:lnTo>
                    <a:pt x="42976" y="608672"/>
                  </a:lnTo>
                  <a:lnTo>
                    <a:pt x="65824" y="649389"/>
                  </a:lnTo>
                  <a:lnTo>
                    <a:pt x="92875" y="687171"/>
                  </a:lnTo>
                  <a:lnTo>
                    <a:pt x="123825" y="721690"/>
                  </a:lnTo>
                  <a:lnTo>
                    <a:pt x="158356" y="752640"/>
                  </a:lnTo>
                  <a:lnTo>
                    <a:pt x="196126" y="779703"/>
                  </a:lnTo>
                  <a:lnTo>
                    <a:pt x="236842" y="802551"/>
                  </a:lnTo>
                  <a:lnTo>
                    <a:pt x="280187" y="820877"/>
                  </a:lnTo>
                  <a:lnTo>
                    <a:pt x="325831" y="834351"/>
                  </a:lnTo>
                  <a:lnTo>
                    <a:pt x="373468" y="842670"/>
                  </a:lnTo>
                  <a:lnTo>
                    <a:pt x="422770" y="845515"/>
                  </a:lnTo>
                  <a:lnTo>
                    <a:pt x="422770" y="778827"/>
                  </a:lnTo>
                  <a:lnTo>
                    <a:pt x="371690" y="775195"/>
                  </a:lnTo>
                  <a:lnTo>
                    <a:pt x="325424" y="765365"/>
                  </a:lnTo>
                  <a:lnTo>
                    <a:pt x="281609" y="749757"/>
                  </a:lnTo>
                  <a:lnTo>
                    <a:pt x="240652" y="728802"/>
                  </a:lnTo>
                  <a:lnTo>
                    <a:pt x="202984" y="702932"/>
                  </a:lnTo>
                  <a:lnTo>
                    <a:pt x="169024" y="672566"/>
                  </a:lnTo>
                  <a:lnTo>
                    <a:pt x="139192" y="638136"/>
                  </a:lnTo>
                  <a:lnTo>
                    <a:pt x="113906" y="600062"/>
                  </a:lnTo>
                  <a:lnTo>
                    <a:pt x="93599" y="558787"/>
                  </a:lnTo>
                  <a:lnTo>
                    <a:pt x="78676" y="514731"/>
                  </a:lnTo>
                  <a:lnTo>
                    <a:pt x="69570" y="468312"/>
                  </a:lnTo>
                  <a:lnTo>
                    <a:pt x="66700" y="419963"/>
                  </a:lnTo>
                  <a:lnTo>
                    <a:pt x="70332" y="371678"/>
                  </a:lnTo>
                  <a:lnTo>
                    <a:pt x="80162" y="325412"/>
                  </a:lnTo>
                  <a:lnTo>
                    <a:pt x="95770" y="281597"/>
                  </a:lnTo>
                  <a:lnTo>
                    <a:pt x="116713" y="240639"/>
                  </a:lnTo>
                  <a:lnTo>
                    <a:pt x="142595" y="202971"/>
                  </a:lnTo>
                  <a:lnTo>
                    <a:pt x="172961" y="169011"/>
                  </a:lnTo>
                  <a:lnTo>
                    <a:pt x="207391" y="139179"/>
                  </a:lnTo>
                  <a:lnTo>
                    <a:pt x="245452" y="113893"/>
                  </a:lnTo>
                  <a:lnTo>
                    <a:pt x="286740" y="93586"/>
                  </a:lnTo>
                  <a:lnTo>
                    <a:pt x="330796" y="78663"/>
                  </a:lnTo>
                  <a:lnTo>
                    <a:pt x="377215" y="69557"/>
                  </a:lnTo>
                  <a:lnTo>
                    <a:pt x="425551" y="66687"/>
                  </a:lnTo>
                  <a:lnTo>
                    <a:pt x="426072" y="0"/>
                  </a:lnTo>
                  <a:close/>
                </a:path>
                <a:path w="429260" h="845819">
                  <a:moveTo>
                    <a:pt x="428840" y="154876"/>
                  </a:moveTo>
                  <a:lnTo>
                    <a:pt x="374611" y="159118"/>
                  </a:lnTo>
                  <a:lnTo>
                    <a:pt x="329272" y="171564"/>
                  </a:lnTo>
                  <a:lnTo>
                    <a:pt x="287528" y="191389"/>
                  </a:lnTo>
                  <a:lnTo>
                    <a:pt x="250126" y="217817"/>
                  </a:lnTo>
                  <a:lnTo>
                    <a:pt x="217843" y="250113"/>
                  </a:lnTo>
                  <a:lnTo>
                    <a:pt x="191401" y="287515"/>
                  </a:lnTo>
                  <a:lnTo>
                    <a:pt x="171577" y="329260"/>
                  </a:lnTo>
                  <a:lnTo>
                    <a:pt x="159131" y="374586"/>
                  </a:lnTo>
                  <a:lnTo>
                    <a:pt x="154825" y="422757"/>
                  </a:lnTo>
                  <a:lnTo>
                    <a:pt x="159131" y="470916"/>
                  </a:lnTo>
                  <a:lnTo>
                    <a:pt x="171577" y="516255"/>
                  </a:lnTo>
                  <a:lnTo>
                    <a:pt x="191401" y="557999"/>
                  </a:lnTo>
                  <a:lnTo>
                    <a:pt x="217843" y="595388"/>
                  </a:lnTo>
                  <a:lnTo>
                    <a:pt x="250126" y="627684"/>
                  </a:lnTo>
                  <a:lnTo>
                    <a:pt x="287528" y="654126"/>
                  </a:lnTo>
                  <a:lnTo>
                    <a:pt x="329272" y="673938"/>
                  </a:lnTo>
                  <a:lnTo>
                    <a:pt x="374611" y="686384"/>
                  </a:lnTo>
                  <a:lnTo>
                    <a:pt x="422770" y="690702"/>
                  </a:lnTo>
                  <a:lnTo>
                    <a:pt x="422770" y="623443"/>
                  </a:lnTo>
                  <a:lnTo>
                    <a:pt x="418223" y="623392"/>
                  </a:lnTo>
                  <a:lnTo>
                    <a:pt x="372338" y="617042"/>
                  </a:lnTo>
                  <a:lnTo>
                    <a:pt x="330454" y="600989"/>
                  </a:lnTo>
                  <a:lnTo>
                    <a:pt x="293738" y="576465"/>
                  </a:lnTo>
                  <a:lnTo>
                    <a:pt x="263372" y="544690"/>
                  </a:lnTo>
                  <a:lnTo>
                    <a:pt x="240525" y="506907"/>
                  </a:lnTo>
                  <a:lnTo>
                    <a:pt x="226390" y="464337"/>
                  </a:lnTo>
                  <a:lnTo>
                    <a:pt x="222135" y="418211"/>
                  </a:lnTo>
                  <a:lnTo>
                    <a:pt x="228473" y="372325"/>
                  </a:lnTo>
                  <a:lnTo>
                    <a:pt x="244525" y="330441"/>
                  </a:lnTo>
                  <a:lnTo>
                    <a:pt x="269062" y="293725"/>
                  </a:lnTo>
                  <a:lnTo>
                    <a:pt x="300837" y="263359"/>
                  </a:lnTo>
                  <a:lnTo>
                    <a:pt x="338620" y="240512"/>
                  </a:lnTo>
                  <a:lnTo>
                    <a:pt x="381190" y="226377"/>
                  </a:lnTo>
                  <a:lnTo>
                    <a:pt x="427316" y="222123"/>
                  </a:lnTo>
                  <a:lnTo>
                    <a:pt x="428840" y="154876"/>
                  </a:lnTo>
                  <a:close/>
                </a:path>
              </a:pathLst>
            </a:custGeom>
            <a:solidFill>
              <a:srgbClr val="9B24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39404" y="1410557"/>
            <a:ext cx="1179195" cy="1444625"/>
          </a:xfrm>
          <a:prstGeom prst="rect">
            <a:avLst/>
          </a:prstGeom>
          <a:solidFill>
            <a:srgbClr val="9B242D"/>
          </a:solidFill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200" spc="-15" b="1">
                <a:solidFill>
                  <a:srgbClr val="FFFFFF"/>
                </a:solidFill>
                <a:latin typeface="Calibri"/>
                <a:cs typeface="Calibri"/>
              </a:rPr>
              <a:t>Affordability</a:t>
            </a:r>
            <a:endParaRPr sz="1200">
              <a:latin typeface="Calibri"/>
              <a:cs typeface="Calibri"/>
            </a:endParaRPr>
          </a:p>
          <a:p>
            <a:pPr algn="ctr" marL="316230" marR="306705">
              <a:lnSpc>
                <a:spcPct val="185000"/>
              </a:lnSpc>
              <a:spcBef>
                <a:spcPts val="695"/>
              </a:spcBef>
            </a:pP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Scale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6628" y="1410557"/>
            <a:ext cx="1179195" cy="1444625"/>
          </a:xfrm>
          <a:prstGeom prst="rect">
            <a:avLst/>
          </a:prstGeom>
          <a:solidFill>
            <a:srgbClr val="CE6B29"/>
          </a:solidFill>
        </p:spPr>
        <p:txBody>
          <a:bodyPr wrap="square" lIns="0" tIns="1587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25"/>
              </a:spcBef>
            </a:pPr>
            <a:r>
              <a:rPr dirty="0" sz="1200" spc="-15" b="1">
                <a:solidFill>
                  <a:srgbClr val="FFFFFF"/>
                </a:solidFill>
                <a:latin typeface="Calibri"/>
                <a:cs typeface="Calibri"/>
              </a:rPr>
              <a:t>Usefulness</a:t>
            </a:r>
            <a:endParaRPr sz="1200">
              <a:latin typeface="Calibri"/>
              <a:cs typeface="Calibri"/>
            </a:endParaRPr>
          </a:p>
          <a:p>
            <a:pPr algn="just" marL="259715" marR="249554" indent="88900">
              <a:lnSpc>
                <a:spcPct val="185000"/>
              </a:lnSpc>
              <a:spcBef>
                <a:spcPts val="695"/>
              </a:spcBef>
            </a:pP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Reliable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Inclusive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tou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5336" y="821349"/>
            <a:ext cx="8601075" cy="5375910"/>
            <a:chOff x="785336" y="821349"/>
            <a:chExt cx="8601075" cy="5375910"/>
          </a:xfrm>
        </p:grpSpPr>
        <p:sp>
          <p:nvSpPr>
            <p:cNvPr id="32" name="object 32"/>
            <p:cNvSpPr/>
            <p:nvPr/>
          </p:nvSpPr>
          <p:spPr>
            <a:xfrm>
              <a:off x="7768231" y="1753722"/>
              <a:ext cx="1427480" cy="954405"/>
            </a:xfrm>
            <a:custGeom>
              <a:avLst/>
              <a:gdLst/>
              <a:ahLst/>
              <a:cxnLst/>
              <a:rect l="l" t="t" r="r" b="b"/>
              <a:pathLst>
                <a:path w="1427479" h="954405">
                  <a:moveTo>
                    <a:pt x="1280761" y="794124"/>
                  </a:moveTo>
                  <a:lnTo>
                    <a:pt x="1187296" y="813319"/>
                  </a:lnTo>
                  <a:lnTo>
                    <a:pt x="1216201" y="954065"/>
                  </a:lnTo>
                  <a:lnTo>
                    <a:pt x="1356948" y="925160"/>
                  </a:lnTo>
                  <a:lnTo>
                    <a:pt x="1349269" y="887769"/>
                  </a:lnTo>
                  <a:lnTo>
                    <a:pt x="1300471" y="887769"/>
                  </a:lnTo>
                  <a:lnTo>
                    <a:pt x="1243774" y="850709"/>
                  </a:lnTo>
                  <a:lnTo>
                    <a:pt x="1280761" y="794124"/>
                  </a:lnTo>
                  <a:close/>
                </a:path>
                <a:path w="1427479" h="954405">
                  <a:moveTo>
                    <a:pt x="1328044" y="784414"/>
                  </a:moveTo>
                  <a:lnTo>
                    <a:pt x="1280761" y="794124"/>
                  </a:lnTo>
                  <a:lnTo>
                    <a:pt x="1243774" y="850709"/>
                  </a:lnTo>
                  <a:lnTo>
                    <a:pt x="1300471" y="887769"/>
                  </a:lnTo>
                  <a:lnTo>
                    <a:pt x="1337603" y="830961"/>
                  </a:lnTo>
                  <a:lnTo>
                    <a:pt x="1328044" y="784414"/>
                  </a:lnTo>
                  <a:close/>
                </a:path>
                <a:path w="1427479" h="954405">
                  <a:moveTo>
                    <a:pt x="1337603" y="830961"/>
                  </a:moveTo>
                  <a:lnTo>
                    <a:pt x="1300471" y="887769"/>
                  </a:lnTo>
                  <a:lnTo>
                    <a:pt x="1349269" y="887769"/>
                  </a:lnTo>
                  <a:lnTo>
                    <a:pt x="1337603" y="830961"/>
                  </a:lnTo>
                  <a:close/>
                </a:path>
                <a:path w="1427479" h="954405">
                  <a:moveTo>
                    <a:pt x="1363207" y="784414"/>
                  </a:moveTo>
                  <a:lnTo>
                    <a:pt x="1328044" y="784414"/>
                  </a:lnTo>
                  <a:lnTo>
                    <a:pt x="1337603" y="830961"/>
                  </a:lnTo>
                  <a:lnTo>
                    <a:pt x="1358612" y="798818"/>
                  </a:lnTo>
                  <a:lnTo>
                    <a:pt x="1360043" y="795681"/>
                  </a:lnTo>
                  <a:lnTo>
                    <a:pt x="1363207" y="784414"/>
                  </a:lnTo>
                  <a:close/>
                </a:path>
                <a:path w="1427479" h="954405">
                  <a:moveTo>
                    <a:pt x="1297233" y="768925"/>
                  </a:moveTo>
                  <a:lnTo>
                    <a:pt x="1280761" y="794124"/>
                  </a:lnTo>
                  <a:lnTo>
                    <a:pt x="1328044" y="784414"/>
                  </a:lnTo>
                  <a:lnTo>
                    <a:pt x="1363207" y="784414"/>
                  </a:lnTo>
                  <a:lnTo>
                    <a:pt x="1364645" y="779292"/>
                  </a:lnTo>
                  <a:lnTo>
                    <a:pt x="1366432" y="773932"/>
                  </a:lnTo>
                  <a:lnTo>
                    <a:pt x="1295803" y="773932"/>
                  </a:lnTo>
                  <a:lnTo>
                    <a:pt x="1297233" y="768925"/>
                  </a:lnTo>
                  <a:close/>
                </a:path>
                <a:path w="1427479" h="954405">
                  <a:moveTo>
                    <a:pt x="1300041" y="764628"/>
                  </a:moveTo>
                  <a:lnTo>
                    <a:pt x="1297233" y="768925"/>
                  </a:lnTo>
                  <a:lnTo>
                    <a:pt x="1295803" y="773932"/>
                  </a:lnTo>
                  <a:lnTo>
                    <a:pt x="1300041" y="764628"/>
                  </a:lnTo>
                  <a:close/>
                </a:path>
                <a:path w="1427479" h="954405">
                  <a:moveTo>
                    <a:pt x="1369533" y="764628"/>
                  </a:moveTo>
                  <a:lnTo>
                    <a:pt x="1300041" y="764628"/>
                  </a:lnTo>
                  <a:lnTo>
                    <a:pt x="1295803" y="773932"/>
                  </a:lnTo>
                  <a:lnTo>
                    <a:pt x="1366432" y="773932"/>
                  </a:lnTo>
                  <a:lnTo>
                    <a:pt x="1369533" y="764628"/>
                  </a:lnTo>
                  <a:close/>
                </a:path>
                <a:path w="1427479" h="954405">
                  <a:moveTo>
                    <a:pt x="1346894" y="592849"/>
                  </a:moveTo>
                  <a:lnTo>
                    <a:pt x="1341992" y="605344"/>
                  </a:lnTo>
                  <a:lnTo>
                    <a:pt x="1336069" y="619467"/>
                  </a:lnTo>
                  <a:lnTo>
                    <a:pt x="1330286" y="638025"/>
                  </a:lnTo>
                  <a:lnTo>
                    <a:pt x="1324749" y="665353"/>
                  </a:lnTo>
                  <a:lnTo>
                    <a:pt x="1320406" y="686946"/>
                  </a:lnTo>
                  <a:lnTo>
                    <a:pt x="1315720" y="707636"/>
                  </a:lnTo>
                  <a:lnTo>
                    <a:pt x="1309846" y="729710"/>
                  </a:lnTo>
                  <a:lnTo>
                    <a:pt x="1305420" y="742776"/>
                  </a:lnTo>
                  <a:lnTo>
                    <a:pt x="1300388" y="757873"/>
                  </a:lnTo>
                  <a:lnTo>
                    <a:pt x="1297233" y="768925"/>
                  </a:lnTo>
                  <a:lnTo>
                    <a:pt x="1300041" y="764628"/>
                  </a:lnTo>
                  <a:lnTo>
                    <a:pt x="1369533" y="764628"/>
                  </a:lnTo>
                  <a:lnTo>
                    <a:pt x="1381786" y="722569"/>
                  </a:lnTo>
                  <a:lnTo>
                    <a:pt x="1391213" y="678409"/>
                  </a:lnTo>
                  <a:lnTo>
                    <a:pt x="1395140" y="657566"/>
                  </a:lnTo>
                  <a:lnTo>
                    <a:pt x="1398545" y="645629"/>
                  </a:lnTo>
                  <a:lnTo>
                    <a:pt x="1405047" y="630078"/>
                  </a:lnTo>
                  <a:lnTo>
                    <a:pt x="1411516" y="613590"/>
                  </a:lnTo>
                  <a:lnTo>
                    <a:pt x="1412020" y="611948"/>
                  </a:lnTo>
                  <a:lnTo>
                    <a:pt x="1415767" y="595355"/>
                  </a:lnTo>
                  <a:lnTo>
                    <a:pt x="1346328" y="595355"/>
                  </a:lnTo>
                  <a:lnTo>
                    <a:pt x="1346894" y="592849"/>
                  </a:lnTo>
                  <a:close/>
                </a:path>
                <a:path w="1427479" h="954405">
                  <a:moveTo>
                    <a:pt x="1347835" y="590449"/>
                  </a:moveTo>
                  <a:lnTo>
                    <a:pt x="1346894" y="592849"/>
                  </a:lnTo>
                  <a:lnTo>
                    <a:pt x="1346328" y="595355"/>
                  </a:lnTo>
                  <a:lnTo>
                    <a:pt x="1347835" y="590449"/>
                  </a:lnTo>
                  <a:close/>
                </a:path>
                <a:path w="1427479" h="954405">
                  <a:moveTo>
                    <a:pt x="1416575" y="590449"/>
                  </a:moveTo>
                  <a:lnTo>
                    <a:pt x="1347835" y="590449"/>
                  </a:lnTo>
                  <a:lnTo>
                    <a:pt x="1346328" y="595355"/>
                  </a:lnTo>
                  <a:lnTo>
                    <a:pt x="1415767" y="595355"/>
                  </a:lnTo>
                  <a:lnTo>
                    <a:pt x="1416240" y="593262"/>
                  </a:lnTo>
                  <a:lnTo>
                    <a:pt x="1416484" y="591642"/>
                  </a:lnTo>
                  <a:lnTo>
                    <a:pt x="1416575" y="590449"/>
                  </a:lnTo>
                  <a:close/>
                </a:path>
                <a:path w="1427479" h="954405">
                  <a:moveTo>
                    <a:pt x="1349268" y="582335"/>
                  </a:moveTo>
                  <a:lnTo>
                    <a:pt x="1346894" y="592849"/>
                  </a:lnTo>
                  <a:lnTo>
                    <a:pt x="1347835" y="590449"/>
                  </a:lnTo>
                  <a:lnTo>
                    <a:pt x="1416575" y="590449"/>
                  </a:lnTo>
                  <a:lnTo>
                    <a:pt x="1417009" y="584796"/>
                  </a:lnTo>
                  <a:lnTo>
                    <a:pt x="1349077" y="584796"/>
                  </a:lnTo>
                  <a:lnTo>
                    <a:pt x="1349268" y="582335"/>
                  </a:lnTo>
                  <a:close/>
                </a:path>
                <a:path w="1427479" h="954405">
                  <a:moveTo>
                    <a:pt x="1349809" y="579941"/>
                  </a:moveTo>
                  <a:lnTo>
                    <a:pt x="1349268" y="582335"/>
                  </a:lnTo>
                  <a:lnTo>
                    <a:pt x="1349077" y="584796"/>
                  </a:lnTo>
                  <a:lnTo>
                    <a:pt x="1349809" y="579941"/>
                  </a:lnTo>
                  <a:close/>
                </a:path>
                <a:path w="1427479" h="954405">
                  <a:moveTo>
                    <a:pt x="1417382" y="579941"/>
                  </a:moveTo>
                  <a:lnTo>
                    <a:pt x="1349809" y="579941"/>
                  </a:lnTo>
                  <a:lnTo>
                    <a:pt x="1349077" y="584796"/>
                  </a:lnTo>
                  <a:lnTo>
                    <a:pt x="1417009" y="584796"/>
                  </a:lnTo>
                  <a:lnTo>
                    <a:pt x="1417382" y="579941"/>
                  </a:lnTo>
                  <a:close/>
                </a:path>
                <a:path w="1427479" h="954405">
                  <a:moveTo>
                    <a:pt x="1358865" y="360853"/>
                  </a:moveTo>
                  <a:lnTo>
                    <a:pt x="1357190" y="412724"/>
                  </a:lnTo>
                  <a:lnTo>
                    <a:pt x="1355744" y="470932"/>
                  </a:lnTo>
                  <a:lnTo>
                    <a:pt x="1353458" y="528322"/>
                  </a:lnTo>
                  <a:lnTo>
                    <a:pt x="1349268" y="582335"/>
                  </a:lnTo>
                  <a:lnTo>
                    <a:pt x="1349809" y="579941"/>
                  </a:lnTo>
                  <a:lnTo>
                    <a:pt x="1417382" y="579941"/>
                  </a:lnTo>
                  <a:lnTo>
                    <a:pt x="1421138" y="531012"/>
                  </a:lnTo>
                  <a:lnTo>
                    <a:pt x="1423456" y="472615"/>
                  </a:lnTo>
                  <a:lnTo>
                    <a:pt x="1424889" y="414910"/>
                  </a:lnTo>
                  <a:lnTo>
                    <a:pt x="1426448" y="366602"/>
                  </a:lnTo>
                  <a:lnTo>
                    <a:pt x="1360782" y="366602"/>
                  </a:lnTo>
                  <a:lnTo>
                    <a:pt x="1358865" y="360853"/>
                  </a:lnTo>
                  <a:close/>
                </a:path>
                <a:path w="1427479" h="954405">
                  <a:moveTo>
                    <a:pt x="1359061" y="354799"/>
                  </a:moveTo>
                  <a:lnTo>
                    <a:pt x="1358865" y="360853"/>
                  </a:lnTo>
                  <a:lnTo>
                    <a:pt x="1360782" y="366602"/>
                  </a:lnTo>
                  <a:lnTo>
                    <a:pt x="1359061" y="354799"/>
                  </a:lnTo>
                  <a:close/>
                </a:path>
                <a:path w="1427479" h="954405">
                  <a:moveTo>
                    <a:pt x="1426829" y="354799"/>
                  </a:moveTo>
                  <a:lnTo>
                    <a:pt x="1359061" y="354799"/>
                  </a:lnTo>
                  <a:lnTo>
                    <a:pt x="1360782" y="366602"/>
                  </a:lnTo>
                  <a:lnTo>
                    <a:pt x="1426448" y="366602"/>
                  </a:lnTo>
                  <a:lnTo>
                    <a:pt x="1426829" y="354799"/>
                  </a:lnTo>
                  <a:close/>
                </a:path>
                <a:path w="1427479" h="954405">
                  <a:moveTo>
                    <a:pt x="1314967" y="245513"/>
                  </a:moveTo>
                  <a:lnTo>
                    <a:pt x="1317379" y="250314"/>
                  </a:lnTo>
                  <a:lnTo>
                    <a:pt x="1327777" y="270809"/>
                  </a:lnTo>
                  <a:lnTo>
                    <a:pt x="1331365" y="278140"/>
                  </a:lnTo>
                  <a:lnTo>
                    <a:pt x="1333347" y="282898"/>
                  </a:lnTo>
                  <a:lnTo>
                    <a:pt x="1335039" y="287919"/>
                  </a:lnTo>
                  <a:lnTo>
                    <a:pt x="1342936" y="312710"/>
                  </a:lnTo>
                  <a:lnTo>
                    <a:pt x="1346413" y="323396"/>
                  </a:lnTo>
                  <a:lnTo>
                    <a:pt x="1350690" y="336330"/>
                  </a:lnTo>
                  <a:lnTo>
                    <a:pt x="1358865" y="360853"/>
                  </a:lnTo>
                  <a:lnTo>
                    <a:pt x="1359061" y="354799"/>
                  </a:lnTo>
                  <a:lnTo>
                    <a:pt x="1426829" y="354799"/>
                  </a:lnTo>
                  <a:lnTo>
                    <a:pt x="1426888" y="352979"/>
                  </a:lnTo>
                  <a:lnTo>
                    <a:pt x="1426306" y="348984"/>
                  </a:lnTo>
                  <a:lnTo>
                    <a:pt x="1414998" y="315061"/>
                  </a:lnTo>
                  <a:lnTo>
                    <a:pt x="1410822" y="302437"/>
                  </a:lnTo>
                  <a:lnTo>
                    <a:pt x="1407438" y="292036"/>
                  </a:lnTo>
                  <a:lnTo>
                    <a:pt x="1404712" y="283535"/>
                  </a:lnTo>
                  <a:lnTo>
                    <a:pt x="1400607" y="270588"/>
                  </a:lnTo>
                  <a:lnTo>
                    <a:pt x="1398927" y="265423"/>
                  </a:lnTo>
                  <a:lnTo>
                    <a:pt x="1395638" y="256296"/>
                  </a:lnTo>
                  <a:lnTo>
                    <a:pt x="1392750" y="249632"/>
                  </a:lnTo>
                  <a:lnTo>
                    <a:pt x="1319298" y="249632"/>
                  </a:lnTo>
                  <a:lnTo>
                    <a:pt x="1314967" y="245513"/>
                  </a:lnTo>
                  <a:close/>
                </a:path>
                <a:path w="1427479" h="954405">
                  <a:moveTo>
                    <a:pt x="1312318" y="240242"/>
                  </a:moveTo>
                  <a:lnTo>
                    <a:pt x="1314967" y="245513"/>
                  </a:lnTo>
                  <a:lnTo>
                    <a:pt x="1319298" y="249632"/>
                  </a:lnTo>
                  <a:lnTo>
                    <a:pt x="1312318" y="240242"/>
                  </a:lnTo>
                  <a:close/>
                </a:path>
                <a:path w="1427479" h="954405">
                  <a:moveTo>
                    <a:pt x="1388220" y="240242"/>
                  </a:moveTo>
                  <a:lnTo>
                    <a:pt x="1312318" y="240242"/>
                  </a:lnTo>
                  <a:lnTo>
                    <a:pt x="1319298" y="249632"/>
                  </a:lnTo>
                  <a:lnTo>
                    <a:pt x="1392750" y="249632"/>
                  </a:lnTo>
                  <a:lnTo>
                    <a:pt x="1392194" y="248348"/>
                  </a:lnTo>
                  <a:lnTo>
                    <a:pt x="1388220" y="240242"/>
                  </a:lnTo>
                  <a:close/>
                </a:path>
                <a:path w="1427479" h="954405">
                  <a:moveTo>
                    <a:pt x="1237120" y="158517"/>
                  </a:moveTo>
                  <a:lnTo>
                    <a:pt x="1265314" y="196306"/>
                  </a:lnTo>
                  <a:lnTo>
                    <a:pt x="1295598" y="226835"/>
                  </a:lnTo>
                  <a:lnTo>
                    <a:pt x="1314967" y="245513"/>
                  </a:lnTo>
                  <a:lnTo>
                    <a:pt x="1312318" y="240242"/>
                  </a:lnTo>
                  <a:lnTo>
                    <a:pt x="1388220" y="240242"/>
                  </a:lnTo>
                  <a:lnTo>
                    <a:pt x="1377905" y="219910"/>
                  </a:lnTo>
                  <a:lnTo>
                    <a:pt x="1371081" y="206325"/>
                  </a:lnTo>
                  <a:lnTo>
                    <a:pt x="1368719" y="203147"/>
                  </a:lnTo>
                  <a:lnTo>
                    <a:pt x="1359264" y="194169"/>
                  </a:lnTo>
                  <a:lnTo>
                    <a:pt x="1343359" y="178807"/>
                  </a:lnTo>
                  <a:lnTo>
                    <a:pt x="1327060" y="162608"/>
                  </a:lnTo>
                  <a:lnTo>
                    <a:pt x="1243241" y="162608"/>
                  </a:lnTo>
                  <a:lnTo>
                    <a:pt x="1237120" y="158517"/>
                  </a:lnTo>
                  <a:close/>
                </a:path>
                <a:path w="1427479" h="954405">
                  <a:moveTo>
                    <a:pt x="62793" y="122519"/>
                  </a:moveTo>
                  <a:lnTo>
                    <a:pt x="52541" y="124987"/>
                  </a:lnTo>
                  <a:lnTo>
                    <a:pt x="36137" y="127198"/>
                  </a:lnTo>
                  <a:lnTo>
                    <a:pt x="17721" y="128969"/>
                  </a:lnTo>
                  <a:lnTo>
                    <a:pt x="0" y="130999"/>
                  </a:lnTo>
                  <a:lnTo>
                    <a:pt x="7706" y="198292"/>
                  </a:lnTo>
                  <a:lnTo>
                    <a:pt x="25427" y="196263"/>
                  </a:lnTo>
                  <a:lnTo>
                    <a:pt x="42598" y="194623"/>
                  </a:lnTo>
                  <a:lnTo>
                    <a:pt x="84404" y="187010"/>
                  </a:lnTo>
                  <a:lnTo>
                    <a:pt x="117518" y="165949"/>
                  </a:lnTo>
                  <a:lnTo>
                    <a:pt x="116945" y="165949"/>
                  </a:lnTo>
                  <a:lnTo>
                    <a:pt x="122146" y="163360"/>
                  </a:lnTo>
                  <a:lnTo>
                    <a:pt x="123504" y="163360"/>
                  </a:lnTo>
                  <a:lnTo>
                    <a:pt x="131732" y="160111"/>
                  </a:lnTo>
                  <a:lnTo>
                    <a:pt x="144945" y="155860"/>
                  </a:lnTo>
                  <a:lnTo>
                    <a:pt x="174837" y="146693"/>
                  </a:lnTo>
                  <a:lnTo>
                    <a:pt x="191239" y="140909"/>
                  </a:lnTo>
                  <a:lnTo>
                    <a:pt x="205191" y="136580"/>
                  </a:lnTo>
                  <a:lnTo>
                    <a:pt x="255134" y="124131"/>
                  </a:lnTo>
                  <a:lnTo>
                    <a:pt x="59484" y="124131"/>
                  </a:lnTo>
                  <a:lnTo>
                    <a:pt x="62793" y="122519"/>
                  </a:lnTo>
                  <a:close/>
                </a:path>
                <a:path w="1427479" h="954405">
                  <a:moveTo>
                    <a:pt x="122146" y="163360"/>
                  </a:moveTo>
                  <a:lnTo>
                    <a:pt x="116945" y="165949"/>
                  </a:lnTo>
                  <a:lnTo>
                    <a:pt x="118050" y="165513"/>
                  </a:lnTo>
                  <a:lnTo>
                    <a:pt x="118263" y="165338"/>
                  </a:lnTo>
                  <a:lnTo>
                    <a:pt x="122146" y="163360"/>
                  </a:lnTo>
                  <a:close/>
                </a:path>
                <a:path w="1427479" h="954405">
                  <a:moveTo>
                    <a:pt x="118050" y="165513"/>
                  </a:moveTo>
                  <a:lnTo>
                    <a:pt x="116945" y="165949"/>
                  </a:lnTo>
                  <a:lnTo>
                    <a:pt x="117518" y="165949"/>
                  </a:lnTo>
                  <a:lnTo>
                    <a:pt x="118050" y="165513"/>
                  </a:lnTo>
                  <a:close/>
                </a:path>
                <a:path w="1427479" h="954405">
                  <a:moveTo>
                    <a:pt x="123504" y="163360"/>
                  </a:moveTo>
                  <a:lnTo>
                    <a:pt x="122146" y="163360"/>
                  </a:lnTo>
                  <a:lnTo>
                    <a:pt x="118263" y="165338"/>
                  </a:lnTo>
                  <a:lnTo>
                    <a:pt x="118050" y="165513"/>
                  </a:lnTo>
                  <a:lnTo>
                    <a:pt x="123504" y="163360"/>
                  </a:lnTo>
                  <a:close/>
                </a:path>
                <a:path w="1427479" h="954405">
                  <a:moveTo>
                    <a:pt x="1233248" y="152252"/>
                  </a:moveTo>
                  <a:lnTo>
                    <a:pt x="1237120" y="158517"/>
                  </a:lnTo>
                  <a:lnTo>
                    <a:pt x="1243241" y="162608"/>
                  </a:lnTo>
                  <a:lnTo>
                    <a:pt x="1233248" y="152252"/>
                  </a:lnTo>
                  <a:close/>
                </a:path>
                <a:path w="1427479" h="954405">
                  <a:moveTo>
                    <a:pt x="1316913" y="152252"/>
                  </a:moveTo>
                  <a:lnTo>
                    <a:pt x="1233248" y="152252"/>
                  </a:lnTo>
                  <a:lnTo>
                    <a:pt x="1243241" y="162608"/>
                  </a:lnTo>
                  <a:lnTo>
                    <a:pt x="1327060" y="162608"/>
                  </a:lnTo>
                  <a:lnTo>
                    <a:pt x="1323948" y="159514"/>
                  </a:lnTo>
                  <a:lnTo>
                    <a:pt x="1316913" y="152252"/>
                  </a:lnTo>
                  <a:close/>
                </a:path>
                <a:path w="1427479" h="954405">
                  <a:moveTo>
                    <a:pt x="1222434" y="148652"/>
                  </a:moveTo>
                  <a:lnTo>
                    <a:pt x="1237120" y="158517"/>
                  </a:lnTo>
                  <a:lnTo>
                    <a:pt x="1233248" y="152252"/>
                  </a:lnTo>
                  <a:lnTo>
                    <a:pt x="1316913" y="152252"/>
                  </a:lnTo>
                  <a:lnTo>
                    <a:pt x="1314852" y="150129"/>
                  </a:lnTo>
                  <a:lnTo>
                    <a:pt x="1237277" y="150129"/>
                  </a:lnTo>
                  <a:lnTo>
                    <a:pt x="1228639" y="149917"/>
                  </a:lnTo>
                  <a:lnTo>
                    <a:pt x="1224883" y="149340"/>
                  </a:lnTo>
                  <a:lnTo>
                    <a:pt x="1222434" y="148652"/>
                  </a:lnTo>
                  <a:close/>
                </a:path>
                <a:path w="1427479" h="954405">
                  <a:moveTo>
                    <a:pt x="1212204" y="141758"/>
                  </a:moveTo>
                  <a:lnTo>
                    <a:pt x="1222434" y="148652"/>
                  </a:lnTo>
                  <a:lnTo>
                    <a:pt x="1224883" y="149340"/>
                  </a:lnTo>
                  <a:lnTo>
                    <a:pt x="1228639" y="149917"/>
                  </a:lnTo>
                  <a:lnTo>
                    <a:pt x="1237277" y="150129"/>
                  </a:lnTo>
                  <a:lnTo>
                    <a:pt x="1245560" y="148194"/>
                  </a:lnTo>
                  <a:lnTo>
                    <a:pt x="1250493" y="145619"/>
                  </a:lnTo>
                  <a:lnTo>
                    <a:pt x="1219898" y="145619"/>
                  </a:lnTo>
                  <a:lnTo>
                    <a:pt x="1212204" y="141758"/>
                  </a:lnTo>
                  <a:close/>
                </a:path>
                <a:path w="1427479" h="954405">
                  <a:moveTo>
                    <a:pt x="1252940" y="87541"/>
                  </a:moveTo>
                  <a:lnTo>
                    <a:pt x="1252604" y="87541"/>
                  </a:lnTo>
                  <a:lnTo>
                    <a:pt x="1256675" y="91099"/>
                  </a:lnTo>
                  <a:lnTo>
                    <a:pt x="1261381" y="95793"/>
                  </a:lnTo>
                  <a:lnTo>
                    <a:pt x="1264251" y="100503"/>
                  </a:lnTo>
                  <a:lnTo>
                    <a:pt x="1266059" y="106196"/>
                  </a:lnTo>
                  <a:lnTo>
                    <a:pt x="1267602" y="114696"/>
                  </a:lnTo>
                  <a:lnTo>
                    <a:pt x="1266969" y="123179"/>
                  </a:lnTo>
                  <a:lnTo>
                    <a:pt x="1237277" y="150129"/>
                  </a:lnTo>
                  <a:lnTo>
                    <a:pt x="1314852" y="150129"/>
                  </a:lnTo>
                  <a:lnTo>
                    <a:pt x="1309700" y="144895"/>
                  </a:lnTo>
                  <a:lnTo>
                    <a:pt x="1300349" y="131989"/>
                  </a:lnTo>
                  <a:lnTo>
                    <a:pt x="1288314" y="112516"/>
                  </a:lnTo>
                  <a:lnTo>
                    <a:pt x="1284907" y="108985"/>
                  </a:lnTo>
                  <a:lnTo>
                    <a:pt x="1267458" y="97321"/>
                  </a:lnTo>
                  <a:lnTo>
                    <a:pt x="1252940" y="87541"/>
                  </a:lnTo>
                  <a:close/>
                </a:path>
                <a:path w="1427479" h="954405">
                  <a:moveTo>
                    <a:pt x="1146060" y="104623"/>
                  </a:moveTo>
                  <a:lnTo>
                    <a:pt x="1189626" y="131989"/>
                  </a:lnTo>
                  <a:lnTo>
                    <a:pt x="1222434" y="148652"/>
                  </a:lnTo>
                  <a:lnTo>
                    <a:pt x="1212204" y="141758"/>
                  </a:lnTo>
                  <a:lnTo>
                    <a:pt x="1221941" y="141758"/>
                  </a:lnTo>
                  <a:lnTo>
                    <a:pt x="1222982" y="139917"/>
                  </a:lnTo>
                  <a:lnTo>
                    <a:pt x="1209706" y="139917"/>
                  </a:lnTo>
                  <a:lnTo>
                    <a:pt x="1209496" y="139707"/>
                  </a:lnTo>
                  <a:lnTo>
                    <a:pt x="1201705" y="130620"/>
                  </a:lnTo>
                  <a:lnTo>
                    <a:pt x="1197697" y="119761"/>
                  </a:lnTo>
                  <a:lnTo>
                    <a:pt x="1197571" y="108185"/>
                  </a:lnTo>
                  <a:lnTo>
                    <a:pt x="1198285" y="106158"/>
                  </a:lnTo>
                  <a:lnTo>
                    <a:pt x="1150617" y="106158"/>
                  </a:lnTo>
                  <a:lnTo>
                    <a:pt x="1146060" y="104623"/>
                  </a:lnTo>
                  <a:close/>
                </a:path>
                <a:path w="1427479" h="954405">
                  <a:moveTo>
                    <a:pt x="1252604" y="87541"/>
                  </a:moveTo>
                  <a:lnTo>
                    <a:pt x="1219829" y="145493"/>
                  </a:lnTo>
                  <a:lnTo>
                    <a:pt x="1250493" y="145619"/>
                  </a:lnTo>
                  <a:lnTo>
                    <a:pt x="1267602" y="114696"/>
                  </a:lnTo>
                  <a:lnTo>
                    <a:pt x="1266047" y="106158"/>
                  </a:lnTo>
                  <a:lnTo>
                    <a:pt x="1264251" y="100503"/>
                  </a:lnTo>
                  <a:lnTo>
                    <a:pt x="1261381" y="95793"/>
                  </a:lnTo>
                  <a:lnTo>
                    <a:pt x="1256675" y="91099"/>
                  </a:lnTo>
                  <a:lnTo>
                    <a:pt x="1252604" y="87541"/>
                  </a:lnTo>
                  <a:close/>
                </a:path>
                <a:path w="1427479" h="954405">
                  <a:moveTo>
                    <a:pt x="1221941" y="141758"/>
                  </a:moveTo>
                  <a:lnTo>
                    <a:pt x="1212204" y="141758"/>
                  </a:lnTo>
                  <a:lnTo>
                    <a:pt x="1219789" y="145564"/>
                  </a:lnTo>
                  <a:lnTo>
                    <a:pt x="1221941" y="141758"/>
                  </a:lnTo>
                  <a:close/>
                </a:path>
                <a:path w="1427479" h="954405">
                  <a:moveTo>
                    <a:pt x="1230471" y="79757"/>
                  </a:moveTo>
                  <a:lnTo>
                    <a:pt x="1219099" y="81919"/>
                  </a:lnTo>
                  <a:lnTo>
                    <a:pt x="1209114" y="87777"/>
                  </a:lnTo>
                  <a:lnTo>
                    <a:pt x="1201524" y="96953"/>
                  </a:lnTo>
                  <a:lnTo>
                    <a:pt x="1197571" y="108185"/>
                  </a:lnTo>
                  <a:lnTo>
                    <a:pt x="1197697" y="119761"/>
                  </a:lnTo>
                  <a:lnTo>
                    <a:pt x="1201705" y="130620"/>
                  </a:lnTo>
                  <a:lnTo>
                    <a:pt x="1208888" y="139101"/>
                  </a:lnTo>
                  <a:lnTo>
                    <a:pt x="1209706" y="139917"/>
                  </a:lnTo>
                  <a:lnTo>
                    <a:pt x="1201649" y="126690"/>
                  </a:lnTo>
                  <a:lnTo>
                    <a:pt x="1201501" y="126690"/>
                  </a:lnTo>
                  <a:lnTo>
                    <a:pt x="1201339" y="126182"/>
                  </a:lnTo>
                  <a:lnTo>
                    <a:pt x="1201936" y="126182"/>
                  </a:lnTo>
                  <a:lnTo>
                    <a:pt x="1238828" y="83076"/>
                  </a:lnTo>
                  <a:lnTo>
                    <a:pt x="1237875" y="82809"/>
                  </a:lnTo>
                  <a:lnTo>
                    <a:pt x="1240979" y="82809"/>
                  </a:lnTo>
                  <a:lnTo>
                    <a:pt x="1237320" y="80872"/>
                  </a:lnTo>
                  <a:lnTo>
                    <a:pt x="1230471" y="79757"/>
                  </a:lnTo>
                  <a:close/>
                </a:path>
                <a:path w="1427479" h="954405">
                  <a:moveTo>
                    <a:pt x="1238828" y="83076"/>
                  </a:moveTo>
                  <a:lnTo>
                    <a:pt x="1201587" y="126588"/>
                  </a:lnTo>
                  <a:lnTo>
                    <a:pt x="1209706" y="139917"/>
                  </a:lnTo>
                  <a:lnTo>
                    <a:pt x="1222982" y="139917"/>
                  </a:lnTo>
                  <a:lnTo>
                    <a:pt x="1252604" y="87541"/>
                  </a:lnTo>
                  <a:lnTo>
                    <a:pt x="1252940" y="87541"/>
                  </a:lnTo>
                  <a:lnTo>
                    <a:pt x="1249215" y="85025"/>
                  </a:lnTo>
                  <a:lnTo>
                    <a:pt x="1245770" y="85025"/>
                  </a:lnTo>
                  <a:lnTo>
                    <a:pt x="1238828" y="83076"/>
                  </a:lnTo>
                  <a:close/>
                </a:path>
                <a:path w="1427479" h="954405">
                  <a:moveTo>
                    <a:pt x="1208888" y="139101"/>
                  </a:moveTo>
                  <a:lnTo>
                    <a:pt x="1209401" y="139707"/>
                  </a:lnTo>
                  <a:lnTo>
                    <a:pt x="1208888" y="139101"/>
                  </a:lnTo>
                  <a:close/>
                </a:path>
                <a:path w="1427479" h="954405">
                  <a:moveTo>
                    <a:pt x="1208856" y="139063"/>
                  </a:moveTo>
                  <a:close/>
                </a:path>
                <a:path w="1427479" h="954405">
                  <a:moveTo>
                    <a:pt x="1201339" y="126182"/>
                  </a:moveTo>
                  <a:lnTo>
                    <a:pt x="1201501" y="126690"/>
                  </a:lnTo>
                  <a:lnTo>
                    <a:pt x="1201339" y="126182"/>
                  </a:lnTo>
                  <a:close/>
                </a:path>
                <a:path w="1427479" h="954405">
                  <a:moveTo>
                    <a:pt x="1201587" y="126588"/>
                  </a:moveTo>
                  <a:close/>
                </a:path>
                <a:path w="1427479" h="954405">
                  <a:moveTo>
                    <a:pt x="1201936" y="126182"/>
                  </a:moveTo>
                  <a:lnTo>
                    <a:pt x="1201339" y="126182"/>
                  </a:lnTo>
                  <a:lnTo>
                    <a:pt x="1201587" y="126588"/>
                  </a:lnTo>
                  <a:lnTo>
                    <a:pt x="1201936" y="126182"/>
                  </a:lnTo>
                  <a:close/>
                </a:path>
                <a:path w="1427479" h="954405">
                  <a:moveTo>
                    <a:pt x="63658" y="122311"/>
                  </a:moveTo>
                  <a:lnTo>
                    <a:pt x="62793" y="122519"/>
                  </a:lnTo>
                  <a:lnTo>
                    <a:pt x="59484" y="124131"/>
                  </a:lnTo>
                  <a:lnTo>
                    <a:pt x="62838" y="122946"/>
                  </a:lnTo>
                  <a:lnTo>
                    <a:pt x="63658" y="122311"/>
                  </a:lnTo>
                  <a:close/>
                </a:path>
                <a:path w="1427479" h="954405">
                  <a:moveTo>
                    <a:pt x="62838" y="122946"/>
                  </a:moveTo>
                  <a:lnTo>
                    <a:pt x="59484" y="124131"/>
                  </a:lnTo>
                  <a:lnTo>
                    <a:pt x="255134" y="124131"/>
                  </a:lnTo>
                  <a:lnTo>
                    <a:pt x="256174" y="123871"/>
                  </a:lnTo>
                  <a:lnTo>
                    <a:pt x="61641" y="123871"/>
                  </a:lnTo>
                  <a:lnTo>
                    <a:pt x="62838" y="122946"/>
                  </a:lnTo>
                  <a:close/>
                </a:path>
                <a:path w="1427479" h="954405">
                  <a:moveTo>
                    <a:pt x="63520" y="122705"/>
                  </a:moveTo>
                  <a:lnTo>
                    <a:pt x="62838" y="122946"/>
                  </a:lnTo>
                  <a:lnTo>
                    <a:pt x="61641" y="123871"/>
                  </a:lnTo>
                  <a:lnTo>
                    <a:pt x="63520" y="122705"/>
                  </a:lnTo>
                  <a:close/>
                </a:path>
                <a:path w="1427479" h="954405">
                  <a:moveTo>
                    <a:pt x="265390" y="121574"/>
                  </a:moveTo>
                  <a:lnTo>
                    <a:pt x="66721" y="121574"/>
                  </a:lnTo>
                  <a:lnTo>
                    <a:pt x="63520" y="122705"/>
                  </a:lnTo>
                  <a:lnTo>
                    <a:pt x="61641" y="123871"/>
                  </a:lnTo>
                  <a:lnTo>
                    <a:pt x="256174" y="123871"/>
                  </a:lnTo>
                  <a:lnTo>
                    <a:pt x="265390" y="121574"/>
                  </a:lnTo>
                  <a:close/>
                </a:path>
                <a:path w="1427479" h="954405">
                  <a:moveTo>
                    <a:pt x="64467" y="122117"/>
                  </a:moveTo>
                  <a:lnTo>
                    <a:pt x="63658" y="122311"/>
                  </a:lnTo>
                  <a:lnTo>
                    <a:pt x="62838" y="122946"/>
                  </a:lnTo>
                  <a:lnTo>
                    <a:pt x="63553" y="122684"/>
                  </a:lnTo>
                  <a:lnTo>
                    <a:pt x="64467" y="122117"/>
                  </a:lnTo>
                  <a:close/>
                </a:path>
                <a:path w="1427479" h="954405">
                  <a:moveTo>
                    <a:pt x="66721" y="121574"/>
                  </a:moveTo>
                  <a:lnTo>
                    <a:pt x="64467" y="122117"/>
                  </a:lnTo>
                  <a:lnTo>
                    <a:pt x="63520" y="122705"/>
                  </a:lnTo>
                  <a:lnTo>
                    <a:pt x="66721" y="121574"/>
                  </a:lnTo>
                  <a:close/>
                </a:path>
                <a:path w="1427479" h="954405">
                  <a:moveTo>
                    <a:pt x="64400" y="121737"/>
                  </a:moveTo>
                  <a:lnTo>
                    <a:pt x="62793" y="122519"/>
                  </a:lnTo>
                  <a:lnTo>
                    <a:pt x="63658" y="122311"/>
                  </a:lnTo>
                  <a:lnTo>
                    <a:pt x="64400" y="121737"/>
                  </a:lnTo>
                  <a:close/>
                </a:path>
                <a:path w="1427479" h="954405">
                  <a:moveTo>
                    <a:pt x="67537" y="120210"/>
                  </a:moveTo>
                  <a:lnTo>
                    <a:pt x="64400" y="121737"/>
                  </a:lnTo>
                  <a:lnTo>
                    <a:pt x="63658" y="122311"/>
                  </a:lnTo>
                  <a:lnTo>
                    <a:pt x="64467" y="122117"/>
                  </a:lnTo>
                  <a:lnTo>
                    <a:pt x="67537" y="120210"/>
                  </a:lnTo>
                  <a:close/>
                </a:path>
                <a:path w="1427479" h="954405">
                  <a:moveTo>
                    <a:pt x="270862" y="120210"/>
                  </a:moveTo>
                  <a:lnTo>
                    <a:pt x="67537" y="120210"/>
                  </a:lnTo>
                  <a:lnTo>
                    <a:pt x="64467" y="122117"/>
                  </a:lnTo>
                  <a:lnTo>
                    <a:pt x="66721" y="121574"/>
                  </a:lnTo>
                  <a:lnTo>
                    <a:pt x="265390" y="121574"/>
                  </a:lnTo>
                  <a:lnTo>
                    <a:pt x="270862" y="120210"/>
                  </a:lnTo>
                  <a:close/>
                </a:path>
                <a:path w="1427479" h="954405">
                  <a:moveTo>
                    <a:pt x="635750" y="0"/>
                  </a:moveTo>
                  <a:lnTo>
                    <a:pt x="524384" y="7561"/>
                  </a:lnTo>
                  <a:lnTo>
                    <a:pt x="466791" y="12900"/>
                  </a:lnTo>
                  <a:lnTo>
                    <a:pt x="408473" y="21032"/>
                  </a:lnTo>
                  <a:lnTo>
                    <a:pt x="370445" y="30629"/>
                  </a:lnTo>
                  <a:lnTo>
                    <a:pt x="340831" y="35815"/>
                  </a:lnTo>
                  <a:lnTo>
                    <a:pt x="308330" y="41042"/>
                  </a:lnTo>
                  <a:lnTo>
                    <a:pt x="286805" y="45996"/>
                  </a:lnTo>
                  <a:lnTo>
                    <a:pt x="267411" y="51264"/>
                  </a:lnTo>
                  <a:lnTo>
                    <a:pt x="185009" y="71923"/>
                  </a:lnTo>
                  <a:lnTo>
                    <a:pt x="168593" y="77073"/>
                  </a:lnTo>
                  <a:lnTo>
                    <a:pt x="154969" y="81940"/>
                  </a:lnTo>
                  <a:lnTo>
                    <a:pt x="123912" y="91475"/>
                  </a:lnTo>
                  <a:lnTo>
                    <a:pt x="86873" y="105537"/>
                  </a:lnTo>
                  <a:lnTo>
                    <a:pt x="68887" y="118266"/>
                  </a:lnTo>
                  <a:lnTo>
                    <a:pt x="64400" y="121737"/>
                  </a:lnTo>
                  <a:lnTo>
                    <a:pt x="67537" y="120210"/>
                  </a:lnTo>
                  <a:lnTo>
                    <a:pt x="270862" y="120210"/>
                  </a:lnTo>
                  <a:lnTo>
                    <a:pt x="283838" y="116975"/>
                  </a:lnTo>
                  <a:lnTo>
                    <a:pt x="304538" y="111367"/>
                  </a:lnTo>
                  <a:lnTo>
                    <a:pt x="323444" y="107067"/>
                  </a:lnTo>
                  <a:lnTo>
                    <a:pt x="351426" y="102715"/>
                  </a:lnTo>
                  <a:lnTo>
                    <a:pt x="382229" y="97321"/>
                  </a:lnTo>
                  <a:lnTo>
                    <a:pt x="424493" y="86843"/>
                  </a:lnTo>
                  <a:lnTo>
                    <a:pt x="475931" y="80015"/>
                  </a:lnTo>
                  <a:lnTo>
                    <a:pt x="530599" y="75008"/>
                  </a:lnTo>
                  <a:lnTo>
                    <a:pt x="640224" y="67585"/>
                  </a:lnTo>
                  <a:lnTo>
                    <a:pt x="1213272" y="67585"/>
                  </a:lnTo>
                  <a:lnTo>
                    <a:pt x="1209895" y="65689"/>
                  </a:lnTo>
                  <a:lnTo>
                    <a:pt x="1195603" y="56535"/>
                  </a:lnTo>
                  <a:lnTo>
                    <a:pt x="1178054" y="44394"/>
                  </a:lnTo>
                  <a:lnTo>
                    <a:pt x="1175198" y="42962"/>
                  </a:lnTo>
                  <a:lnTo>
                    <a:pt x="1136980" y="30353"/>
                  </a:lnTo>
                  <a:lnTo>
                    <a:pt x="1098894" y="21003"/>
                  </a:lnTo>
                  <a:lnTo>
                    <a:pt x="1072661" y="14593"/>
                  </a:lnTo>
                  <a:lnTo>
                    <a:pt x="1056967" y="11558"/>
                  </a:lnTo>
                  <a:lnTo>
                    <a:pt x="1041459" y="10002"/>
                  </a:lnTo>
                  <a:lnTo>
                    <a:pt x="635750" y="0"/>
                  </a:lnTo>
                  <a:close/>
                </a:path>
                <a:path w="1427479" h="954405">
                  <a:moveTo>
                    <a:pt x="1142132" y="101906"/>
                  </a:moveTo>
                  <a:lnTo>
                    <a:pt x="1146060" y="104623"/>
                  </a:lnTo>
                  <a:lnTo>
                    <a:pt x="1150617" y="106158"/>
                  </a:lnTo>
                  <a:lnTo>
                    <a:pt x="1142132" y="101906"/>
                  </a:lnTo>
                  <a:close/>
                </a:path>
                <a:path w="1427479" h="954405">
                  <a:moveTo>
                    <a:pt x="1199781" y="101906"/>
                  </a:moveTo>
                  <a:lnTo>
                    <a:pt x="1142132" y="101906"/>
                  </a:lnTo>
                  <a:lnTo>
                    <a:pt x="1150617" y="106158"/>
                  </a:lnTo>
                  <a:lnTo>
                    <a:pt x="1198285" y="106158"/>
                  </a:lnTo>
                  <a:lnTo>
                    <a:pt x="1199781" y="101906"/>
                  </a:lnTo>
                  <a:close/>
                </a:path>
                <a:path w="1427479" h="954405">
                  <a:moveTo>
                    <a:pt x="1213272" y="67585"/>
                  </a:moveTo>
                  <a:lnTo>
                    <a:pt x="640224" y="67585"/>
                  </a:lnTo>
                  <a:lnTo>
                    <a:pt x="1039766" y="77713"/>
                  </a:lnTo>
                  <a:lnTo>
                    <a:pt x="1049819" y="78925"/>
                  </a:lnTo>
                  <a:lnTo>
                    <a:pt x="1059186" y="80973"/>
                  </a:lnTo>
                  <a:lnTo>
                    <a:pt x="1082869" y="86814"/>
                  </a:lnTo>
                  <a:lnTo>
                    <a:pt x="1096031" y="89786"/>
                  </a:lnTo>
                  <a:lnTo>
                    <a:pt x="1146060" y="104623"/>
                  </a:lnTo>
                  <a:lnTo>
                    <a:pt x="1142132" y="101906"/>
                  </a:lnTo>
                  <a:lnTo>
                    <a:pt x="1199781" y="101906"/>
                  </a:lnTo>
                  <a:lnTo>
                    <a:pt x="1201524" y="96953"/>
                  </a:lnTo>
                  <a:lnTo>
                    <a:pt x="1209114" y="87777"/>
                  </a:lnTo>
                  <a:lnTo>
                    <a:pt x="1219099" y="81919"/>
                  </a:lnTo>
                  <a:lnTo>
                    <a:pt x="1230471" y="79757"/>
                  </a:lnTo>
                  <a:lnTo>
                    <a:pt x="1235217" y="79757"/>
                  </a:lnTo>
                  <a:lnTo>
                    <a:pt x="1233603" y="78901"/>
                  </a:lnTo>
                  <a:lnTo>
                    <a:pt x="1213272" y="67585"/>
                  </a:lnTo>
                  <a:close/>
                </a:path>
                <a:path w="1427479" h="954405">
                  <a:moveTo>
                    <a:pt x="1240979" y="82809"/>
                  </a:moveTo>
                  <a:lnTo>
                    <a:pt x="1237875" y="82809"/>
                  </a:lnTo>
                  <a:lnTo>
                    <a:pt x="1238920" y="82969"/>
                  </a:lnTo>
                  <a:lnTo>
                    <a:pt x="1245770" y="85025"/>
                  </a:lnTo>
                  <a:lnTo>
                    <a:pt x="1244981" y="84771"/>
                  </a:lnTo>
                  <a:lnTo>
                    <a:pt x="1240979" y="82809"/>
                  </a:lnTo>
                  <a:close/>
                </a:path>
                <a:path w="1427479" h="954405">
                  <a:moveTo>
                    <a:pt x="1237320" y="80872"/>
                  </a:moveTo>
                  <a:lnTo>
                    <a:pt x="1240979" y="82809"/>
                  </a:lnTo>
                  <a:lnTo>
                    <a:pt x="1244981" y="84771"/>
                  </a:lnTo>
                  <a:lnTo>
                    <a:pt x="1245770" y="85025"/>
                  </a:lnTo>
                  <a:lnTo>
                    <a:pt x="1249215" y="85025"/>
                  </a:lnTo>
                  <a:lnTo>
                    <a:pt x="1247645" y="83964"/>
                  </a:lnTo>
                  <a:lnTo>
                    <a:pt x="1245058" y="82666"/>
                  </a:lnTo>
                  <a:lnTo>
                    <a:pt x="1242225" y="81671"/>
                  </a:lnTo>
                  <a:lnTo>
                    <a:pt x="1237320" y="80872"/>
                  </a:lnTo>
                  <a:close/>
                </a:path>
                <a:path w="1427479" h="954405">
                  <a:moveTo>
                    <a:pt x="1237875" y="82809"/>
                  </a:moveTo>
                  <a:lnTo>
                    <a:pt x="1238828" y="83076"/>
                  </a:lnTo>
                  <a:lnTo>
                    <a:pt x="1237875" y="82809"/>
                  </a:lnTo>
                  <a:close/>
                </a:path>
                <a:path w="1427479" h="954405">
                  <a:moveTo>
                    <a:pt x="1235217" y="79757"/>
                  </a:moveTo>
                  <a:lnTo>
                    <a:pt x="1230471" y="79757"/>
                  </a:lnTo>
                  <a:lnTo>
                    <a:pt x="1237320" y="80872"/>
                  </a:lnTo>
                  <a:lnTo>
                    <a:pt x="1235217" y="79757"/>
                  </a:lnTo>
                  <a:close/>
                </a:path>
              </a:pathLst>
            </a:custGeom>
            <a:solidFill>
              <a:srgbClr val="584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5329" y="821359"/>
              <a:ext cx="8601075" cy="5375910"/>
            </a:xfrm>
            <a:custGeom>
              <a:avLst/>
              <a:gdLst/>
              <a:ahLst/>
              <a:cxnLst/>
              <a:rect l="l" t="t" r="r" b="b"/>
              <a:pathLst>
                <a:path w="8601075" h="5375910">
                  <a:moveTo>
                    <a:pt x="1461935" y="139852"/>
                  </a:moveTo>
                  <a:lnTo>
                    <a:pt x="1461731" y="139700"/>
                  </a:lnTo>
                  <a:lnTo>
                    <a:pt x="1461884" y="139903"/>
                  </a:lnTo>
                  <a:close/>
                </a:path>
                <a:path w="8601075" h="5375910">
                  <a:moveTo>
                    <a:pt x="5831662" y="1371600"/>
                  </a:moveTo>
                  <a:lnTo>
                    <a:pt x="5796038" y="1358900"/>
                  </a:lnTo>
                  <a:lnTo>
                    <a:pt x="5617883" y="1295400"/>
                  </a:lnTo>
                  <a:lnTo>
                    <a:pt x="5625884" y="1358900"/>
                  </a:lnTo>
                  <a:lnTo>
                    <a:pt x="5603316" y="1358900"/>
                  </a:lnTo>
                  <a:lnTo>
                    <a:pt x="5587644" y="1346200"/>
                  </a:lnTo>
                  <a:lnTo>
                    <a:pt x="5372062" y="1346200"/>
                  </a:lnTo>
                  <a:lnTo>
                    <a:pt x="5349913" y="1333500"/>
                  </a:lnTo>
                  <a:lnTo>
                    <a:pt x="5228234" y="1333500"/>
                  </a:lnTo>
                  <a:lnTo>
                    <a:pt x="5209718" y="1320800"/>
                  </a:lnTo>
                  <a:lnTo>
                    <a:pt x="5107952" y="1320800"/>
                  </a:lnTo>
                  <a:lnTo>
                    <a:pt x="5081740" y="1308100"/>
                  </a:lnTo>
                  <a:lnTo>
                    <a:pt x="5039626" y="1308100"/>
                  </a:lnTo>
                  <a:lnTo>
                    <a:pt x="5015928" y="1295400"/>
                  </a:lnTo>
                  <a:lnTo>
                    <a:pt x="4976990" y="1295400"/>
                  </a:lnTo>
                  <a:lnTo>
                    <a:pt x="4962042" y="1282700"/>
                  </a:lnTo>
                  <a:lnTo>
                    <a:pt x="4955718" y="1282700"/>
                  </a:lnTo>
                  <a:lnTo>
                    <a:pt x="4945215" y="1270000"/>
                  </a:lnTo>
                  <a:lnTo>
                    <a:pt x="4932705" y="1270000"/>
                  </a:lnTo>
                  <a:lnTo>
                    <a:pt x="4919954" y="1270000"/>
                  </a:lnTo>
                  <a:lnTo>
                    <a:pt x="4915509" y="1270000"/>
                  </a:lnTo>
                  <a:lnTo>
                    <a:pt x="4893259" y="1257300"/>
                  </a:lnTo>
                  <a:lnTo>
                    <a:pt x="4837531" y="1257300"/>
                  </a:lnTo>
                  <a:lnTo>
                    <a:pt x="4789132" y="1244600"/>
                  </a:lnTo>
                  <a:lnTo>
                    <a:pt x="4583163" y="1244600"/>
                  </a:lnTo>
                  <a:lnTo>
                    <a:pt x="4564113" y="1257300"/>
                  </a:lnTo>
                  <a:lnTo>
                    <a:pt x="4549038" y="1257300"/>
                  </a:lnTo>
                  <a:lnTo>
                    <a:pt x="4535182" y="1270000"/>
                  </a:lnTo>
                  <a:lnTo>
                    <a:pt x="4531131" y="1272781"/>
                  </a:lnTo>
                  <a:lnTo>
                    <a:pt x="4525454" y="1257300"/>
                  </a:lnTo>
                  <a:lnTo>
                    <a:pt x="4511510" y="1219200"/>
                  </a:lnTo>
                  <a:lnTo>
                    <a:pt x="4509554" y="1220622"/>
                  </a:lnTo>
                  <a:lnTo>
                    <a:pt x="4509554" y="1295400"/>
                  </a:lnTo>
                  <a:lnTo>
                    <a:pt x="4502442" y="1308100"/>
                  </a:lnTo>
                  <a:lnTo>
                    <a:pt x="4492142" y="1320800"/>
                  </a:lnTo>
                  <a:lnTo>
                    <a:pt x="4484230" y="1346200"/>
                  </a:lnTo>
                  <a:lnTo>
                    <a:pt x="4479277" y="1358900"/>
                  </a:lnTo>
                  <a:lnTo>
                    <a:pt x="4475848" y="1422400"/>
                  </a:lnTo>
                  <a:lnTo>
                    <a:pt x="4473753" y="1473200"/>
                  </a:lnTo>
                  <a:lnTo>
                    <a:pt x="4471911" y="1524000"/>
                  </a:lnTo>
                  <a:lnTo>
                    <a:pt x="4469244" y="1574800"/>
                  </a:lnTo>
                  <a:lnTo>
                    <a:pt x="4468076" y="1587500"/>
                  </a:lnTo>
                  <a:lnTo>
                    <a:pt x="4465967" y="1612900"/>
                  </a:lnTo>
                  <a:lnTo>
                    <a:pt x="4463212" y="1638300"/>
                  </a:lnTo>
                  <a:lnTo>
                    <a:pt x="4456849" y="1689100"/>
                  </a:lnTo>
                  <a:lnTo>
                    <a:pt x="4451172" y="1727200"/>
                  </a:lnTo>
                  <a:lnTo>
                    <a:pt x="4442803" y="1765300"/>
                  </a:lnTo>
                  <a:lnTo>
                    <a:pt x="4435945" y="1778000"/>
                  </a:lnTo>
                  <a:lnTo>
                    <a:pt x="4429645" y="1803400"/>
                  </a:lnTo>
                  <a:lnTo>
                    <a:pt x="4423956" y="1828800"/>
                  </a:lnTo>
                  <a:lnTo>
                    <a:pt x="4419930" y="1854200"/>
                  </a:lnTo>
                  <a:lnTo>
                    <a:pt x="4416691" y="1866900"/>
                  </a:lnTo>
                  <a:lnTo>
                    <a:pt x="4411662" y="1879600"/>
                  </a:lnTo>
                  <a:lnTo>
                    <a:pt x="4405617" y="1892300"/>
                  </a:lnTo>
                  <a:lnTo>
                    <a:pt x="4399788" y="1917700"/>
                  </a:lnTo>
                  <a:lnTo>
                    <a:pt x="4394327" y="1930400"/>
                  </a:lnTo>
                  <a:lnTo>
                    <a:pt x="4390148" y="1955800"/>
                  </a:lnTo>
                  <a:lnTo>
                    <a:pt x="4385818" y="1968500"/>
                  </a:lnTo>
                  <a:lnTo>
                    <a:pt x="4380281" y="1981200"/>
                  </a:lnTo>
                  <a:lnTo>
                    <a:pt x="4349839" y="2070100"/>
                  </a:lnTo>
                  <a:lnTo>
                    <a:pt x="4340669" y="2095500"/>
                  </a:lnTo>
                  <a:lnTo>
                    <a:pt x="4336415" y="2120900"/>
                  </a:lnTo>
                  <a:lnTo>
                    <a:pt x="4330408" y="2133600"/>
                  </a:lnTo>
                  <a:lnTo>
                    <a:pt x="4317809" y="2146300"/>
                  </a:lnTo>
                  <a:lnTo>
                    <a:pt x="4310164" y="2159000"/>
                  </a:lnTo>
                  <a:lnTo>
                    <a:pt x="4304627" y="2184400"/>
                  </a:lnTo>
                  <a:lnTo>
                    <a:pt x="4294937" y="2197100"/>
                  </a:lnTo>
                  <a:lnTo>
                    <a:pt x="4274020" y="2209800"/>
                  </a:lnTo>
                  <a:lnTo>
                    <a:pt x="4262767" y="2235200"/>
                  </a:lnTo>
                  <a:lnTo>
                    <a:pt x="4238053" y="2247900"/>
                  </a:lnTo>
                  <a:lnTo>
                    <a:pt x="4149610" y="2286000"/>
                  </a:lnTo>
                  <a:lnTo>
                    <a:pt x="4120438" y="2286000"/>
                  </a:lnTo>
                  <a:lnTo>
                    <a:pt x="4091521" y="2298700"/>
                  </a:lnTo>
                  <a:lnTo>
                    <a:pt x="4069892" y="2311400"/>
                  </a:lnTo>
                  <a:lnTo>
                    <a:pt x="4065092" y="2311400"/>
                  </a:lnTo>
                  <a:lnTo>
                    <a:pt x="4038689" y="2311400"/>
                  </a:lnTo>
                  <a:lnTo>
                    <a:pt x="4036542" y="2311400"/>
                  </a:lnTo>
                  <a:lnTo>
                    <a:pt x="4033316" y="2311400"/>
                  </a:lnTo>
                  <a:lnTo>
                    <a:pt x="4017048" y="2324100"/>
                  </a:lnTo>
                  <a:lnTo>
                    <a:pt x="4015511" y="2324100"/>
                  </a:lnTo>
                  <a:lnTo>
                    <a:pt x="3946106" y="2324100"/>
                  </a:lnTo>
                  <a:lnTo>
                    <a:pt x="3932644" y="2336800"/>
                  </a:lnTo>
                  <a:lnTo>
                    <a:pt x="3827119" y="2336800"/>
                  </a:lnTo>
                  <a:lnTo>
                    <a:pt x="3799776" y="2349500"/>
                  </a:lnTo>
                  <a:lnTo>
                    <a:pt x="3721468" y="2349500"/>
                  </a:lnTo>
                  <a:lnTo>
                    <a:pt x="3708603" y="2362200"/>
                  </a:lnTo>
                  <a:lnTo>
                    <a:pt x="3674808" y="2362200"/>
                  </a:lnTo>
                  <a:lnTo>
                    <a:pt x="3556050" y="2374900"/>
                  </a:lnTo>
                  <a:lnTo>
                    <a:pt x="3155251" y="2374900"/>
                  </a:lnTo>
                  <a:lnTo>
                    <a:pt x="3133382" y="2387600"/>
                  </a:lnTo>
                  <a:lnTo>
                    <a:pt x="3077540" y="2387600"/>
                  </a:lnTo>
                  <a:lnTo>
                    <a:pt x="3066148" y="2400300"/>
                  </a:lnTo>
                  <a:lnTo>
                    <a:pt x="2980004" y="2400300"/>
                  </a:lnTo>
                  <a:lnTo>
                    <a:pt x="2963773" y="2413000"/>
                  </a:lnTo>
                  <a:lnTo>
                    <a:pt x="2868574" y="2413000"/>
                  </a:lnTo>
                  <a:lnTo>
                    <a:pt x="2847022" y="2425700"/>
                  </a:lnTo>
                  <a:lnTo>
                    <a:pt x="2803741" y="2425700"/>
                  </a:lnTo>
                  <a:lnTo>
                    <a:pt x="2771787" y="2438400"/>
                  </a:lnTo>
                  <a:lnTo>
                    <a:pt x="2756979" y="2438400"/>
                  </a:lnTo>
                  <a:lnTo>
                    <a:pt x="2717736" y="2451100"/>
                  </a:lnTo>
                  <a:lnTo>
                    <a:pt x="2524099" y="2451100"/>
                  </a:lnTo>
                  <a:lnTo>
                    <a:pt x="2492108" y="2463800"/>
                  </a:lnTo>
                  <a:lnTo>
                    <a:pt x="2313000" y="2463800"/>
                  </a:lnTo>
                  <a:lnTo>
                    <a:pt x="2234361" y="2476500"/>
                  </a:lnTo>
                  <a:lnTo>
                    <a:pt x="1736115" y="2476500"/>
                  </a:lnTo>
                  <a:lnTo>
                    <a:pt x="1656905" y="2463800"/>
                  </a:lnTo>
                  <a:lnTo>
                    <a:pt x="1580819" y="2463800"/>
                  </a:lnTo>
                  <a:lnTo>
                    <a:pt x="1544523" y="2451100"/>
                  </a:lnTo>
                  <a:lnTo>
                    <a:pt x="1485150" y="2451100"/>
                  </a:lnTo>
                  <a:lnTo>
                    <a:pt x="1455623" y="2438400"/>
                  </a:lnTo>
                  <a:lnTo>
                    <a:pt x="1390357" y="2438400"/>
                  </a:lnTo>
                  <a:lnTo>
                    <a:pt x="1325638" y="2425700"/>
                  </a:lnTo>
                  <a:lnTo>
                    <a:pt x="1224813" y="2425700"/>
                  </a:lnTo>
                  <a:lnTo>
                    <a:pt x="1199197" y="2413000"/>
                  </a:lnTo>
                  <a:lnTo>
                    <a:pt x="1137450" y="2413000"/>
                  </a:lnTo>
                  <a:lnTo>
                    <a:pt x="1115250" y="2413000"/>
                  </a:lnTo>
                  <a:lnTo>
                    <a:pt x="1100924" y="2413000"/>
                  </a:lnTo>
                  <a:lnTo>
                    <a:pt x="1092822" y="2413000"/>
                  </a:lnTo>
                  <a:lnTo>
                    <a:pt x="1080008" y="2400300"/>
                  </a:lnTo>
                  <a:lnTo>
                    <a:pt x="961301" y="2400300"/>
                  </a:lnTo>
                  <a:lnTo>
                    <a:pt x="945832" y="2387600"/>
                  </a:lnTo>
                  <a:lnTo>
                    <a:pt x="900226" y="2387600"/>
                  </a:lnTo>
                  <a:lnTo>
                    <a:pt x="886815" y="2374900"/>
                  </a:lnTo>
                  <a:lnTo>
                    <a:pt x="835507" y="2374900"/>
                  </a:lnTo>
                  <a:lnTo>
                    <a:pt x="785723" y="2362200"/>
                  </a:lnTo>
                  <a:lnTo>
                    <a:pt x="767791" y="2362200"/>
                  </a:lnTo>
                  <a:lnTo>
                    <a:pt x="752398" y="2349500"/>
                  </a:lnTo>
                  <a:lnTo>
                    <a:pt x="734644" y="2349500"/>
                  </a:lnTo>
                  <a:lnTo>
                    <a:pt x="709930" y="2336800"/>
                  </a:lnTo>
                  <a:lnTo>
                    <a:pt x="693585" y="2324100"/>
                  </a:lnTo>
                  <a:lnTo>
                    <a:pt x="657555" y="2324100"/>
                  </a:lnTo>
                  <a:lnTo>
                    <a:pt x="639813" y="2311400"/>
                  </a:lnTo>
                  <a:lnTo>
                    <a:pt x="622160" y="2311400"/>
                  </a:lnTo>
                  <a:lnTo>
                    <a:pt x="602018" y="2298700"/>
                  </a:lnTo>
                  <a:lnTo>
                    <a:pt x="577989" y="2286000"/>
                  </a:lnTo>
                  <a:lnTo>
                    <a:pt x="559117" y="2273300"/>
                  </a:lnTo>
                  <a:lnTo>
                    <a:pt x="544842" y="2273300"/>
                  </a:lnTo>
                  <a:lnTo>
                    <a:pt x="527735" y="2260600"/>
                  </a:lnTo>
                  <a:lnTo>
                    <a:pt x="514781" y="2247900"/>
                  </a:lnTo>
                  <a:lnTo>
                    <a:pt x="501142" y="2247900"/>
                  </a:lnTo>
                  <a:lnTo>
                    <a:pt x="455168" y="2209800"/>
                  </a:lnTo>
                  <a:lnTo>
                    <a:pt x="422008" y="2197100"/>
                  </a:lnTo>
                  <a:lnTo>
                    <a:pt x="400926" y="2184400"/>
                  </a:lnTo>
                  <a:lnTo>
                    <a:pt x="383933" y="2171700"/>
                  </a:lnTo>
                  <a:lnTo>
                    <a:pt x="370293" y="2159000"/>
                  </a:lnTo>
                  <a:lnTo>
                    <a:pt x="354507" y="2159000"/>
                  </a:lnTo>
                  <a:lnTo>
                    <a:pt x="332524" y="2133600"/>
                  </a:lnTo>
                  <a:lnTo>
                    <a:pt x="312204" y="2120900"/>
                  </a:lnTo>
                  <a:lnTo>
                    <a:pt x="297916" y="2120900"/>
                  </a:lnTo>
                  <a:lnTo>
                    <a:pt x="279120" y="2095500"/>
                  </a:lnTo>
                  <a:lnTo>
                    <a:pt x="258838" y="2082800"/>
                  </a:lnTo>
                  <a:lnTo>
                    <a:pt x="250571" y="2070100"/>
                  </a:lnTo>
                  <a:lnTo>
                    <a:pt x="242303" y="2057400"/>
                  </a:lnTo>
                  <a:lnTo>
                    <a:pt x="228981" y="2057400"/>
                  </a:lnTo>
                  <a:lnTo>
                    <a:pt x="211531" y="2044700"/>
                  </a:lnTo>
                  <a:lnTo>
                    <a:pt x="207899" y="2044700"/>
                  </a:lnTo>
                  <a:lnTo>
                    <a:pt x="206730" y="2042629"/>
                  </a:lnTo>
                  <a:lnTo>
                    <a:pt x="202996" y="2032000"/>
                  </a:lnTo>
                  <a:lnTo>
                    <a:pt x="200736" y="2032000"/>
                  </a:lnTo>
                  <a:lnTo>
                    <a:pt x="193560" y="2019300"/>
                  </a:lnTo>
                  <a:lnTo>
                    <a:pt x="163436" y="2006600"/>
                  </a:lnTo>
                  <a:lnTo>
                    <a:pt x="152552" y="1981200"/>
                  </a:lnTo>
                  <a:lnTo>
                    <a:pt x="143446" y="1968500"/>
                  </a:lnTo>
                  <a:lnTo>
                    <a:pt x="129679" y="1943100"/>
                  </a:lnTo>
                  <a:lnTo>
                    <a:pt x="118973" y="1930400"/>
                  </a:lnTo>
                  <a:lnTo>
                    <a:pt x="112115" y="1917700"/>
                  </a:lnTo>
                  <a:lnTo>
                    <a:pt x="100914" y="1879600"/>
                  </a:lnTo>
                  <a:lnTo>
                    <a:pt x="96189" y="1866900"/>
                  </a:lnTo>
                  <a:lnTo>
                    <a:pt x="89865" y="1854200"/>
                  </a:lnTo>
                  <a:lnTo>
                    <a:pt x="84340" y="1828800"/>
                  </a:lnTo>
                  <a:lnTo>
                    <a:pt x="80187" y="1816100"/>
                  </a:lnTo>
                  <a:lnTo>
                    <a:pt x="77749" y="1803400"/>
                  </a:lnTo>
                  <a:lnTo>
                    <a:pt x="73177" y="1701800"/>
                  </a:lnTo>
                  <a:lnTo>
                    <a:pt x="70904" y="1612900"/>
                  </a:lnTo>
                  <a:lnTo>
                    <a:pt x="69545" y="1511300"/>
                  </a:lnTo>
                  <a:lnTo>
                    <a:pt x="67271" y="1422400"/>
                  </a:lnTo>
                  <a:lnTo>
                    <a:pt x="72161" y="1397000"/>
                  </a:lnTo>
                  <a:lnTo>
                    <a:pt x="76441" y="1371600"/>
                  </a:lnTo>
                  <a:lnTo>
                    <a:pt x="81102" y="1346200"/>
                  </a:lnTo>
                  <a:lnTo>
                    <a:pt x="83832" y="1333500"/>
                  </a:lnTo>
                  <a:lnTo>
                    <a:pt x="86842" y="1320800"/>
                  </a:lnTo>
                  <a:lnTo>
                    <a:pt x="91884" y="1295400"/>
                  </a:lnTo>
                  <a:lnTo>
                    <a:pt x="97269" y="1270000"/>
                  </a:lnTo>
                  <a:lnTo>
                    <a:pt x="107175" y="1219200"/>
                  </a:lnTo>
                  <a:lnTo>
                    <a:pt x="111721" y="1206500"/>
                  </a:lnTo>
                  <a:lnTo>
                    <a:pt x="111671" y="1201724"/>
                  </a:lnTo>
                  <a:lnTo>
                    <a:pt x="113677" y="1193520"/>
                  </a:lnTo>
                  <a:lnTo>
                    <a:pt x="115125" y="1193800"/>
                  </a:lnTo>
                  <a:lnTo>
                    <a:pt x="117779" y="1181100"/>
                  </a:lnTo>
                  <a:lnTo>
                    <a:pt x="120637" y="1168400"/>
                  </a:lnTo>
                  <a:lnTo>
                    <a:pt x="122326" y="1143000"/>
                  </a:lnTo>
                  <a:lnTo>
                    <a:pt x="134480" y="1130300"/>
                  </a:lnTo>
                  <a:lnTo>
                    <a:pt x="146164" y="1104900"/>
                  </a:lnTo>
                  <a:lnTo>
                    <a:pt x="161734" y="1079500"/>
                  </a:lnTo>
                  <a:lnTo>
                    <a:pt x="167132" y="1066800"/>
                  </a:lnTo>
                  <a:lnTo>
                    <a:pt x="173189" y="1041400"/>
                  </a:lnTo>
                  <a:lnTo>
                    <a:pt x="175323" y="1028700"/>
                  </a:lnTo>
                  <a:lnTo>
                    <a:pt x="184454" y="1003300"/>
                  </a:lnTo>
                  <a:lnTo>
                    <a:pt x="190334" y="990600"/>
                  </a:lnTo>
                  <a:lnTo>
                    <a:pt x="208648" y="977900"/>
                  </a:lnTo>
                  <a:lnTo>
                    <a:pt x="217055" y="965200"/>
                  </a:lnTo>
                  <a:lnTo>
                    <a:pt x="222084" y="952500"/>
                  </a:lnTo>
                  <a:lnTo>
                    <a:pt x="226263" y="927100"/>
                  </a:lnTo>
                  <a:lnTo>
                    <a:pt x="227482" y="919708"/>
                  </a:lnTo>
                  <a:lnTo>
                    <a:pt x="234378" y="914400"/>
                  </a:lnTo>
                  <a:lnTo>
                    <a:pt x="252882" y="889000"/>
                  </a:lnTo>
                  <a:lnTo>
                    <a:pt x="268122" y="876300"/>
                  </a:lnTo>
                  <a:lnTo>
                    <a:pt x="277329" y="850900"/>
                  </a:lnTo>
                  <a:lnTo>
                    <a:pt x="280568" y="838200"/>
                  </a:lnTo>
                  <a:lnTo>
                    <a:pt x="280720" y="838200"/>
                  </a:lnTo>
                  <a:lnTo>
                    <a:pt x="280530" y="835952"/>
                  </a:lnTo>
                  <a:lnTo>
                    <a:pt x="289394" y="825500"/>
                  </a:lnTo>
                  <a:lnTo>
                    <a:pt x="304279" y="812800"/>
                  </a:lnTo>
                  <a:lnTo>
                    <a:pt x="322656" y="787400"/>
                  </a:lnTo>
                  <a:lnTo>
                    <a:pt x="337756" y="774700"/>
                  </a:lnTo>
                  <a:lnTo>
                    <a:pt x="349631" y="762000"/>
                  </a:lnTo>
                  <a:lnTo>
                    <a:pt x="364947" y="736600"/>
                  </a:lnTo>
                  <a:lnTo>
                    <a:pt x="381215" y="723900"/>
                  </a:lnTo>
                  <a:lnTo>
                    <a:pt x="382346" y="723900"/>
                  </a:lnTo>
                  <a:lnTo>
                    <a:pt x="390194" y="711200"/>
                  </a:lnTo>
                  <a:lnTo>
                    <a:pt x="398170" y="698500"/>
                  </a:lnTo>
                  <a:lnTo>
                    <a:pt x="412508" y="685800"/>
                  </a:lnTo>
                  <a:lnTo>
                    <a:pt x="425932" y="673100"/>
                  </a:lnTo>
                  <a:lnTo>
                    <a:pt x="444055" y="660400"/>
                  </a:lnTo>
                  <a:lnTo>
                    <a:pt x="460438" y="647700"/>
                  </a:lnTo>
                  <a:lnTo>
                    <a:pt x="477608" y="622300"/>
                  </a:lnTo>
                  <a:lnTo>
                    <a:pt x="493966" y="609600"/>
                  </a:lnTo>
                  <a:lnTo>
                    <a:pt x="496074" y="609600"/>
                  </a:lnTo>
                  <a:lnTo>
                    <a:pt x="513867" y="596900"/>
                  </a:lnTo>
                  <a:lnTo>
                    <a:pt x="514667" y="596214"/>
                  </a:lnTo>
                  <a:lnTo>
                    <a:pt x="515251" y="596900"/>
                  </a:lnTo>
                  <a:lnTo>
                    <a:pt x="519645" y="596900"/>
                  </a:lnTo>
                  <a:lnTo>
                    <a:pt x="520128" y="591566"/>
                  </a:lnTo>
                  <a:lnTo>
                    <a:pt x="528815" y="584200"/>
                  </a:lnTo>
                  <a:lnTo>
                    <a:pt x="546633" y="584200"/>
                  </a:lnTo>
                  <a:lnTo>
                    <a:pt x="559790" y="571500"/>
                  </a:lnTo>
                  <a:lnTo>
                    <a:pt x="562317" y="571500"/>
                  </a:lnTo>
                  <a:lnTo>
                    <a:pt x="573024" y="558800"/>
                  </a:lnTo>
                  <a:lnTo>
                    <a:pt x="589191" y="546100"/>
                  </a:lnTo>
                  <a:lnTo>
                    <a:pt x="606590" y="533400"/>
                  </a:lnTo>
                  <a:lnTo>
                    <a:pt x="635889" y="520700"/>
                  </a:lnTo>
                  <a:lnTo>
                    <a:pt x="664362" y="495300"/>
                  </a:lnTo>
                  <a:lnTo>
                    <a:pt x="681304" y="495300"/>
                  </a:lnTo>
                  <a:lnTo>
                    <a:pt x="697814" y="482600"/>
                  </a:lnTo>
                  <a:lnTo>
                    <a:pt x="713524" y="482600"/>
                  </a:lnTo>
                  <a:lnTo>
                    <a:pt x="731799" y="469900"/>
                  </a:lnTo>
                  <a:lnTo>
                    <a:pt x="763333" y="469900"/>
                  </a:lnTo>
                  <a:lnTo>
                    <a:pt x="776033" y="457200"/>
                  </a:lnTo>
                  <a:lnTo>
                    <a:pt x="798474" y="444500"/>
                  </a:lnTo>
                  <a:lnTo>
                    <a:pt x="814019" y="431800"/>
                  </a:lnTo>
                  <a:lnTo>
                    <a:pt x="834123" y="431800"/>
                  </a:lnTo>
                  <a:lnTo>
                    <a:pt x="854252" y="419100"/>
                  </a:lnTo>
                  <a:lnTo>
                    <a:pt x="872502" y="406400"/>
                  </a:lnTo>
                  <a:lnTo>
                    <a:pt x="888453" y="406400"/>
                  </a:lnTo>
                  <a:lnTo>
                    <a:pt x="892454" y="406400"/>
                  </a:lnTo>
                  <a:lnTo>
                    <a:pt x="894346" y="406400"/>
                  </a:lnTo>
                  <a:lnTo>
                    <a:pt x="908608" y="393700"/>
                  </a:lnTo>
                  <a:lnTo>
                    <a:pt x="923239" y="393700"/>
                  </a:lnTo>
                  <a:lnTo>
                    <a:pt x="937641" y="381000"/>
                  </a:lnTo>
                  <a:lnTo>
                    <a:pt x="958367" y="381000"/>
                  </a:lnTo>
                  <a:lnTo>
                    <a:pt x="988161" y="368300"/>
                  </a:lnTo>
                  <a:lnTo>
                    <a:pt x="998143" y="368300"/>
                  </a:lnTo>
                  <a:lnTo>
                    <a:pt x="998524" y="368300"/>
                  </a:lnTo>
                  <a:lnTo>
                    <a:pt x="1001826" y="368300"/>
                  </a:lnTo>
                  <a:lnTo>
                    <a:pt x="1011148" y="368300"/>
                  </a:lnTo>
                  <a:lnTo>
                    <a:pt x="1004938" y="365836"/>
                  </a:lnTo>
                  <a:lnTo>
                    <a:pt x="1017866" y="355600"/>
                  </a:lnTo>
                  <a:lnTo>
                    <a:pt x="1030833" y="355600"/>
                  </a:lnTo>
                  <a:lnTo>
                    <a:pt x="1049883" y="355600"/>
                  </a:lnTo>
                  <a:lnTo>
                    <a:pt x="1074420" y="342900"/>
                  </a:lnTo>
                  <a:lnTo>
                    <a:pt x="1097419" y="342900"/>
                  </a:lnTo>
                  <a:lnTo>
                    <a:pt x="1119124" y="330200"/>
                  </a:lnTo>
                  <a:lnTo>
                    <a:pt x="1139037" y="317500"/>
                  </a:lnTo>
                  <a:lnTo>
                    <a:pt x="1183563" y="317500"/>
                  </a:lnTo>
                  <a:lnTo>
                    <a:pt x="1209395" y="304800"/>
                  </a:lnTo>
                  <a:lnTo>
                    <a:pt x="1231950" y="292100"/>
                  </a:lnTo>
                  <a:lnTo>
                    <a:pt x="1247851" y="292100"/>
                  </a:lnTo>
                  <a:lnTo>
                    <a:pt x="1267129" y="279400"/>
                  </a:lnTo>
                  <a:lnTo>
                    <a:pt x="1303248" y="266700"/>
                  </a:lnTo>
                  <a:lnTo>
                    <a:pt x="1361948" y="241300"/>
                  </a:lnTo>
                  <a:lnTo>
                    <a:pt x="1380197" y="241300"/>
                  </a:lnTo>
                  <a:lnTo>
                    <a:pt x="1399933" y="228600"/>
                  </a:lnTo>
                  <a:lnTo>
                    <a:pt x="1420964" y="228600"/>
                  </a:lnTo>
                  <a:lnTo>
                    <a:pt x="1442046" y="215900"/>
                  </a:lnTo>
                  <a:lnTo>
                    <a:pt x="1448193" y="215900"/>
                  </a:lnTo>
                  <a:lnTo>
                    <a:pt x="1461173" y="215900"/>
                  </a:lnTo>
                  <a:lnTo>
                    <a:pt x="1477225" y="215900"/>
                  </a:lnTo>
                  <a:lnTo>
                    <a:pt x="1479524" y="215900"/>
                  </a:lnTo>
                  <a:lnTo>
                    <a:pt x="1480832" y="213436"/>
                  </a:lnTo>
                  <a:lnTo>
                    <a:pt x="1495907" y="203200"/>
                  </a:lnTo>
                  <a:lnTo>
                    <a:pt x="1532318" y="203200"/>
                  </a:lnTo>
                  <a:lnTo>
                    <a:pt x="1545107" y="190500"/>
                  </a:lnTo>
                  <a:lnTo>
                    <a:pt x="1573618" y="190500"/>
                  </a:lnTo>
                  <a:lnTo>
                    <a:pt x="1589265" y="177800"/>
                  </a:lnTo>
                  <a:lnTo>
                    <a:pt x="1651304" y="177800"/>
                  </a:lnTo>
                  <a:lnTo>
                    <a:pt x="1673593" y="165100"/>
                  </a:lnTo>
                  <a:lnTo>
                    <a:pt x="1691043" y="165100"/>
                  </a:lnTo>
                  <a:lnTo>
                    <a:pt x="1706956" y="152400"/>
                  </a:lnTo>
                  <a:lnTo>
                    <a:pt x="1742427" y="152400"/>
                  </a:lnTo>
                  <a:lnTo>
                    <a:pt x="1763293" y="139700"/>
                  </a:lnTo>
                  <a:lnTo>
                    <a:pt x="1885759" y="114300"/>
                  </a:lnTo>
                  <a:lnTo>
                    <a:pt x="1902891" y="101600"/>
                  </a:lnTo>
                  <a:lnTo>
                    <a:pt x="1917700" y="101600"/>
                  </a:lnTo>
                  <a:lnTo>
                    <a:pt x="1942541" y="88900"/>
                  </a:lnTo>
                  <a:lnTo>
                    <a:pt x="1974570" y="88900"/>
                  </a:lnTo>
                  <a:lnTo>
                    <a:pt x="2007717" y="76200"/>
                  </a:lnTo>
                  <a:lnTo>
                    <a:pt x="2405684" y="76200"/>
                  </a:lnTo>
                  <a:lnTo>
                    <a:pt x="2450846" y="88900"/>
                  </a:lnTo>
                  <a:lnTo>
                    <a:pt x="2493619" y="88900"/>
                  </a:lnTo>
                  <a:lnTo>
                    <a:pt x="2518194" y="101600"/>
                  </a:lnTo>
                  <a:lnTo>
                    <a:pt x="2544699" y="101600"/>
                  </a:lnTo>
                  <a:lnTo>
                    <a:pt x="2604287" y="114300"/>
                  </a:lnTo>
                  <a:lnTo>
                    <a:pt x="2628950" y="114300"/>
                  </a:lnTo>
                  <a:lnTo>
                    <a:pt x="2654376" y="127000"/>
                  </a:lnTo>
                  <a:lnTo>
                    <a:pt x="2690342" y="127000"/>
                  </a:lnTo>
                  <a:lnTo>
                    <a:pt x="2714485" y="139700"/>
                  </a:lnTo>
                  <a:lnTo>
                    <a:pt x="2763177" y="139700"/>
                  </a:lnTo>
                  <a:lnTo>
                    <a:pt x="2781249" y="152400"/>
                  </a:lnTo>
                  <a:lnTo>
                    <a:pt x="2797708" y="152400"/>
                  </a:lnTo>
                  <a:lnTo>
                    <a:pt x="2878544" y="165100"/>
                  </a:lnTo>
                  <a:lnTo>
                    <a:pt x="2895752" y="165100"/>
                  </a:lnTo>
                  <a:lnTo>
                    <a:pt x="2963519" y="177800"/>
                  </a:lnTo>
                  <a:lnTo>
                    <a:pt x="3046819" y="177800"/>
                  </a:lnTo>
                  <a:lnTo>
                    <a:pt x="3072155" y="190500"/>
                  </a:lnTo>
                  <a:lnTo>
                    <a:pt x="3122257" y="190500"/>
                  </a:lnTo>
                  <a:lnTo>
                    <a:pt x="3140887" y="203200"/>
                  </a:lnTo>
                  <a:lnTo>
                    <a:pt x="3212681" y="203200"/>
                  </a:lnTo>
                  <a:lnTo>
                    <a:pt x="3231007" y="215900"/>
                  </a:lnTo>
                  <a:lnTo>
                    <a:pt x="3297974" y="215900"/>
                  </a:lnTo>
                  <a:lnTo>
                    <a:pt x="3316998" y="228600"/>
                  </a:lnTo>
                  <a:lnTo>
                    <a:pt x="3377133" y="228600"/>
                  </a:lnTo>
                  <a:lnTo>
                    <a:pt x="3435959" y="241300"/>
                  </a:lnTo>
                  <a:lnTo>
                    <a:pt x="3472802" y="241300"/>
                  </a:lnTo>
                  <a:lnTo>
                    <a:pt x="3481501" y="241300"/>
                  </a:lnTo>
                  <a:lnTo>
                    <a:pt x="3492614" y="254000"/>
                  </a:lnTo>
                  <a:lnTo>
                    <a:pt x="3505085" y="254000"/>
                  </a:lnTo>
                  <a:lnTo>
                    <a:pt x="3509226" y="254000"/>
                  </a:lnTo>
                  <a:lnTo>
                    <a:pt x="3541103" y="254000"/>
                  </a:lnTo>
                  <a:lnTo>
                    <a:pt x="3542207" y="254000"/>
                  </a:lnTo>
                  <a:lnTo>
                    <a:pt x="3573081" y="266700"/>
                  </a:lnTo>
                  <a:lnTo>
                    <a:pt x="3632301" y="266700"/>
                  </a:lnTo>
                  <a:lnTo>
                    <a:pt x="3660203" y="279400"/>
                  </a:lnTo>
                  <a:lnTo>
                    <a:pt x="3681717" y="279400"/>
                  </a:lnTo>
                  <a:lnTo>
                    <a:pt x="3703358" y="292100"/>
                  </a:lnTo>
                  <a:lnTo>
                    <a:pt x="3776370" y="292100"/>
                  </a:lnTo>
                  <a:lnTo>
                    <a:pt x="3792842" y="304800"/>
                  </a:lnTo>
                  <a:lnTo>
                    <a:pt x="3852557" y="317500"/>
                  </a:lnTo>
                  <a:lnTo>
                    <a:pt x="3880281" y="317500"/>
                  </a:lnTo>
                  <a:lnTo>
                    <a:pt x="3905377" y="330200"/>
                  </a:lnTo>
                  <a:lnTo>
                    <a:pt x="3929469" y="330200"/>
                  </a:lnTo>
                  <a:lnTo>
                    <a:pt x="3964267" y="342900"/>
                  </a:lnTo>
                  <a:lnTo>
                    <a:pt x="3984866" y="355600"/>
                  </a:lnTo>
                  <a:lnTo>
                    <a:pt x="4010253" y="368300"/>
                  </a:lnTo>
                  <a:lnTo>
                    <a:pt x="4023588" y="381000"/>
                  </a:lnTo>
                  <a:lnTo>
                    <a:pt x="4037368" y="381000"/>
                  </a:lnTo>
                  <a:lnTo>
                    <a:pt x="4056303" y="406400"/>
                  </a:lnTo>
                  <a:lnTo>
                    <a:pt x="4137291" y="482600"/>
                  </a:lnTo>
                  <a:lnTo>
                    <a:pt x="4156900" y="508000"/>
                  </a:lnTo>
                  <a:lnTo>
                    <a:pt x="4176903" y="520700"/>
                  </a:lnTo>
                  <a:lnTo>
                    <a:pt x="4189107" y="546100"/>
                  </a:lnTo>
                  <a:lnTo>
                    <a:pt x="4206773" y="558800"/>
                  </a:lnTo>
                  <a:lnTo>
                    <a:pt x="4222623" y="571500"/>
                  </a:lnTo>
                  <a:lnTo>
                    <a:pt x="4226026" y="574319"/>
                  </a:lnTo>
                  <a:lnTo>
                    <a:pt x="4221873" y="571500"/>
                  </a:lnTo>
                  <a:lnTo>
                    <a:pt x="4226052" y="584200"/>
                  </a:lnTo>
                  <a:lnTo>
                    <a:pt x="4233253" y="596900"/>
                  </a:lnTo>
                  <a:lnTo>
                    <a:pt x="4294022" y="685800"/>
                  </a:lnTo>
                  <a:lnTo>
                    <a:pt x="4314495" y="723900"/>
                  </a:lnTo>
                  <a:lnTo>
                    <a:pt x="4323715" y="736600"/>
                  </a:lnTo>
                  <a:lnTo>
                    <a:pt x="4335208" y="762000"/>
                  </a:lnTo>
                  <a:lnTo>
                    <a:pt x="4341165" y="774700"/>
                  </a:lnTo>
                  <a:lnTo>
                    <a:pt x="4344187" y="787400"/>
                  </a:lnTo>
                  <a:lnTo>
                    <a:pt x="4348365" y="787400"/>
                  </a:lnTo>
                  <a:lnTo>
                    <a:pt x="4362031" y="800100"/>
                  </a:lnTo>
                  <a:lnTo>
                    <a:pt x="4365663" y="812800"/>
                  </a:lnTo>
                  <a:lnTo>
                    <a:pt x="4369879" y="838200"/>
                  </a:lnTo>
                  <a:lnTo>
                    <a:pt x="4374997" y="850900"/>
                  </a:lnTo>
                  <a:lnTo>
                    <a:pt x="4380420" y="863600"/>
                  </a:lnTo>
                  <a:lnTo>
                    <a:pt x="4385399" y="876300"/>
                  </a:lnTo>
                  <a:lnTo>
                    <a:pt x="4389526" y="889000"/>
                  </a:lnTo>
                  <a:lnTo>
                    <a:pt x="4394162" y="914400"/>
                  </a:lnTo>
                  <a:lnTo>
                    <a:pt x="4398048" y="927100"/>
                  </a:lnTo>
                  <a:lnTo>
                    <a:pt x="4403712" y="977900"/>
                  </a:lnTo>
                  <a:lnTo>
                    <a:pt x="4407001" y="1028700"/>
                  </a:lnTo>
                  <a:lnTo>
                    <a:pt x="4408436" y="1079500"/>
                  </a:lnTo>
                  <a:lnTo>
                    <a:pt x="4408563" y="1151293"/>
                  </a:lnTo>
                  <a:lnTo>
                    <a:pt x="4408284" y="1193800"/>
                  </a:lnTo>
                  <a:lnTo>
                    <a:pt x="4408157" y="1219200"/>
                  </a:lnTo>
                  <a:lnTo>
                    <a:pt x="4409262" y="1257300"/>
                  </a:lnTo>
                  <a:lnTo>
                    <a:pt x="4422584" y="1295400"/>
                  </a:lnTo>
                  <a:lnTo>
                    <a:pt x="4437723" y="1308100"/>
                  </a:lnTo>
                  <a:lnTo>
                    <a:pt x="4480699" y="1308100"/>
                  </a:lnTo>
                  <a:lnTo>
                    <a:pt x="4501286" y="1295400"/>
                  </a:lnTo>
                  <a:lnTo>
                    <a:pt x="4509554" y="1295400"/>
                  </a:lnTo>
                  <a:lnTo>
                    <a:pt x="4509554" y="1220622"/>
                  </a:lnTo>
                  <a:lnTo>
                    <a:pt x="4493996" y="1231900"/>
                  </a:lnTo>
                  <a:lnTo>
                    <a:pt x="4476318" y="1243761"/>
                  </a:lnTo>
                  <a:lnTo>
                    <a:pt x="4476013" y="1231900"/>
                  </a:lnTo>
                  <a:lnTo>
                    <a:pt x="4476102" y="1181100"/>
                  </a:lnTo>
                  <a:lnTo>
                    <a:pt x="4476293" y="1151293"/>
                  </a:lnTo>
                  <a:lnTo>
                    <a:pt x="4476166" y="1079500"/>
                  </a:lnTo>
                  <a:lnTo>
                    <a:pt x="4474705" y="1028700"/>
                  </a:lnTo>
                  <a:lnTo>
                    <a:pt x="4471314" y="977900"/>
                  </a:lnTo>
                  <a:lnTo>
                    <a:pt x="4465167" y="927100"/>
                  </a:lnTo>
                  <a:lnTo>
                    <a:pt x="4455426" y="876300"/>
                  </a:lnTo>
                  <a:lnTo>
                    <a:pt x="4450004" y="863600"/>
                  </a:lnTo>
                  <a:lnTo>
                    <a:pt x="4444073" y="838200"/>
                  </a:lnTo>
                  <a:lnTo>
                    <a:pt x="4438764" y="825500"/>
                  </a:lnTo>
                  <a:lnTo>
                    <a:pt x="4434814" y="812800"/>
                  </a:lnTo>
                  <a:lnTo>
                    <a:pt x="4431779" y="800100"/>
                  </a:lnTo>
                  <a:lnTo>
                    <a:pt x="4428452" y="787400"/>
                  </a:lnTo>
                  <a:lnTo>
                    <a:pt x="4422699" y="762000"/>
                  </a:lnTo>
                  <a:lnTo>
                    <a:pt x="4412500" y="749300"/>
                  </a:lnTo>
                  <a:lnTo>
                    <a:pt x="4401959" y="741222"/>
                  </a:lnTo>
                  <a:lnTo>
                    <a:pt x="4400372" y="736600"/>
                  </a:lnTo>
                  <a:lnTo>
                    <a:pt x="4392917" y="723900"/>
                  </a:lnTo>
                  <a:lnTo>
                    <a:pt x="4381728" y="698500"/>
                  </a:lnTo>
                  <a:lnTo>
                    <a:pt x="4370667" y="685800"/>
                  </a:lnTo>
                  <a:lnTo>
                    <a:pt x="4349610" y="647700"/>
                  </a:lnTo>
                  <a:lnTo>
                    <a:pt x="4309732" y="596900"/>
                  </a:lnTo>
                  <a:lnTo>
                    <a:pt x="4301680" y="584200"/>
                  </a:lnTo>
                  <a:lnTo>
                    <a:pt x="4293628" y="571500"/>
                  </a:lnTo>
                  <a:lnTo>
                    <a:pt x="4288282" y="558800"/>
                  </a:lnTo>
                  <a:lnTo>
                    <a:pt x="4283392" y="533400"/>
                  </a:lnTo>
                  <a:lnTo>
                    <a:pt x="4275353" y="533400"/>
                  </a:lnTo>
                  <a:lnTo>
                    <a:pt x="4269498" y="520700"/>
                  </a:lnTo>
                  <a:lnTo>
                    <a:pt x="4257599" y="520700"/>
                  </a:lnTo>
                  <a:lnTo>
                    <a:pt x="4244606" y="508000"/>
                  </a:lnTo>
                  <a:lnTo>
                    <a:pt x="4235691" y="495300"/>
                  </a:lnTo>
                  <a:lnTo>
                    <a:pt x="4225442" y="482600"/>
                  </a:lnTo>
                  <a:lnTo>
                    <a:pt x="4205706" y="457200"/>
                  </a:lnTo>
                  <a:lnTo>
                    <a:pt x="4184256" y="431800"/>
                  </a:lnTo>
                  <a:lnTo>
                    <a:pt x="4124325" y="381000"/>
                  </a:lnTo>
                  <a:lnTo>
                    <a:pt x="4095712" y="342900"/>
                  </a:lnTo>
                  <a:lnTo>
                    <a:pt x="4078922" y="330200"/>
                  </a:lnTo>
                  <a:lnTo>
                    <a:pt x="4064965" y="317500"/>
                  </a:lnTo>
                  <a:lnTo>
                    <a:pt x="4044480" y="304800"/>
                  </a:lnTo>
                  <a:lnTo>
                    <a:pt x="4043642" y="305816"/>
                  </a:lnTo>
                  <a:lnTo>
                    <a:pt x="4042613" y="304800"/>
                  </a:lnTo>
                  <a:lnTo>
                    <a:pt x="4035133" y="304800"/>
                  </a:lnTo>
                  <a:lnTo>
                    <a:pt x="4014584" y="304800"/>
                  </a:lnTo>
                  <a:lnTo>
                    <a:pt x="3997528" y="292100"/>
                  </a:lnTo>
                  <a:lnTo>
                    <a:pt x="3981843" y="279400"/>
                  </a:lnTo>
                  <a:lnTo>
                    <a:pt x="3954107" y="266700"/>
                  </a:lnTo>
                  <a:lnTo>
                    <a:pt x="3924427" y="254000"/>
                  </a:lnTo>
                  <a:lnTo>
                    <a:pt x="3895013" y="254000"/>
                  </a:lnTo>
                  <a:lnTo>
                    <a:pt x="3797884" y="228600"/>
                  </a:lnTo>
                  <a:lnTo>
                    <a:pt x="3730421" y="228600"/>
                  </a:lnTo>
                  <a:lnTo>
                    <a:pt x="3704602" y="215900"/>
                  </a:lnTo>
                  <a:lnTo>
                    <a:pt x="3684981" y="215900"/>
                  </a:lnTo>
                  <a:lnTo>
                    <a:pt x="3666477" y="203200"/>
                  </a:lnTo>
                  <a:lnTo>
                    <a:pt x="3621189" y="203200"/>
                  </a:lnTo>
                  <a:lnTo>
                    <a:pt x="3580841" y="190500"/>
                  </a:lnTo>
                  <a:lnTo>
                    <a:pt x="3544011" y="190500"/>
                  </a:lnTo>
                  <a:lnTo>
                    <a:pt x="3535603" y="190500"/>
                  </a:lnTo>
                  <a:lnTo>
                    <a:pt x="3519055" y="177800"/>
                  </a:lnTo>
                  <a:lnTo>
                    <a:pt x="3482441" y="177800"/>
                  </a:lnTo>
                  <a:lnTo>
                    <a:pt x="3446335" y="165100"/>
                  </a:lnTo>
                  <a:lnTo>
                    <a:pt x="3364153" y="165100"/>
                  </a:lnTo>
                  <a:lnTo>
                    <a:pt x="3344075" y="152400"/>
                  </a:lnTo>
                  <a:lnTo>
                    <a:pt x="3263290" y="152400"/>
                  </a:lnTo>
                  <a:lnTo>
                    <a:pt x="3229191" y="139700"/>
                  </a:lnTo>
                  <a:lnTo>
                    <a:pt x="3179343" y="139700"/>
                  </a:lnTo>
                  <a:lnTo>
                    <a:pt x="3162541" y="127000"/>
                  </a:lnTo>
                  <a:lnTo>
                    <a:pt x="3085261" y="127000"/>
                  </a:lnTo>
                  <a:lnTo>
                    <a:pt x="3060281" y="114300"/>
                  </a:lnTo>
                  <a:lnTo>
                    <a:pt x="3019209" y="114300"/>
                  </a:lnTo>
                  <a:lnTo>
                    <a:pt x="2995676" y="101600"/>
                  </a:lnTo>
                  <a:lnTo>
                    <a:pt x="2886329" y="101600"/>
                  </a:lnTo>
                  <a:lnTo>
                    <a:pt x="2797708" y="88900"/>
                  </a:lnTo>
                  <a:lnTo>
                    <a:pt x="2779661" y="76200"/>
                  </a:lnTo>
                  <a:lnTo>
                    <a:pt x="2748635" y="76200"/>
                  </a:lnTo>
                  <a:lnTo>
                    <a:pt x="2716542" y="63500"/>
                  </a:lnTo>
                  <a:lnTo>
                    <a:pt x="2687142" y="63500"/>
                  </a:lnTo>
                  <a:lnTo>
                    <a:pt x="2667609" y="50800"/>
                  </a:lnTo>
                  <a:lnTo>
                    <a:pt x="2617038" y="50800"/>
                  </a:lnTo>
                  <a:lnTo>
                    <a:pt x="2555837" y="38100"/>
                  </a:lnTo>
                  <a:lnTo>
                    <a:pt x="2532100" y="25400"/>
                  </a:lnTo>
                  <a:lnTo>
                    <a:pt x="2458478" y="25400"/>
                  </a:lnTo>
                  <a:lnTo>
                    <a:pt x="2413012" y="12700"/>
                  </a:lnTo>
                  <a:lnTo>
                    <a:pt x="2384412" y="12700"/>
                  </a:lnTo>
                  <a:lnTo>
                    <a:pt x="2347963" y="0"/>
                  </a:lnTo>
                  <a:lnTo>
                    <a:pt x="2005736" y="12700"/>
                  </a:lnTo>
                  <a:lnTo>
                    <a:pt x="1967979" y="12700"/>
                  </a:lnTo>
                  <a:lnTo>
                    <a:pt x="1929993" y="25400"/>
                  </a:lnTo>
                  <a:lnTo>
                    <a:pt x="1911553" y="25400"/>
                  </a:lnTo>
                  <a:lnTo>
                    <a:pt x="1894370" y="38100"/>
                  </a:lnTo>
                  <a:lnTo>
                    <a:pt x="1879282" y="38100"/>
                  </a:lnTo>
                  <a:lnTo>
                    <a:pt x="1865985" y="50800"/>
                  </a:lnTo>
                  <a:lnTo>
                    <a:pt x="1746872" y="76200"/>
                  </a:lnTo>
                  <a:lnTo>
                    <a:pt x="1727263" y="76200"/>
                  </a:lnTo>
                  <a:lnTo>
                    <a:pt x="1705978" y="88900"/>
                  </a:lnTo>
                  <a:lnTo>
                    <a:pt x="1685277" y="88900"/>
                  </a:lnTo>
                  <a:lnTo>
                    <a:pt x="1670253" y="101600"/>
                  </a:lnTo>
                  <a:lnTo>
                    <a:pt x="1637423" y="101600"/>
                  </a:lnTo>
                  <a:lnTo>
                    <a:pt x="1608378" y="114300"/>
                  </a:lnTo>
                  <a:lnTo>
                    <a:pt x="1564220" y="114300"/>
                  </a:lnTo>
                  <a:lnTo>
                    <a:pt x="1548041" y="127000"/>
                  </a:lnTo>
                  <a:lnTo>
                    <a:pt x="1518920" y="127000"/>
                  </a:lnTo>
                  <a:lnTo>
                    <a:pt x="1496199" y="139700"/>
                  </a:lnTo>
                  <a:lnTo>
                    <a:pt x="1462100" y="139700"/>
                  </a:lnTo>
                  <a:lnTo>
                    <a:pt x="1462011" y="139903"/>
                  </a:lnTo>
                  <a:lnTo>
                    <a:pt x="1478991" y="152400"/>
                  </a:lnTo>
                  <a:lnTo>
                    <a:pt x="1471295" y="152400"/>
                  </a:lnTo>
                  <a:lnTo>
                    <a:pt x="1461884" y="139903"/>
                  </a:lnTo>
                  <a:lnTo>
                    <a:pt x="1449247" y="152400"/>
                  </a:lnTo>
                  <a:lnTo>
                    <a:pt x="1443316" y="152400"/>
                  </a:lnTo>
                  <a:lnTo>
                    <a:pt x="1434198" y="152400"/>
                  </a:lnTo>
                  <a:lnTo>
                    <a:pt x="1423924" y="152400"/>
                  </a:lnTo>
                  <a:lnTo>
                    <a:pt x="1404696" y="165100"/>
                  </a:lnTo>
                  <a:lnTo>
                    <a:pt x="1364526" y="165100"/>
                  </a:lnTo>
                  <a:lnTo>
                    <a:pt x="1342961" y="177800"/>
                  </a:lnTo>
                  <a:lnTo>
                    <a:pt x="1280883" y="203200"/>
                  </a:lnTo>
                  <a:lnTo>
                    <a:pt x="1256030" y="215900"/>
                  </a:lnTo>
                  <a:lnTo>
                    <a:pt x="1225689" y="228600"/>
                  </a:lnTo>
                  <a:lnTo>
                    <a:pt x="1211262" y="228600"/>
                  </a:lnTo>
                  <a:lnTo>
                    <a:pt x="1183652" y="241300"/>
                  </a:lnTo>
                  <a:lnTo>
                    <a:pt x="1158989" y="254000"/>
                  </a:lnTo>
                  <a:lnTo>
                    <a:pt x="1122997" y="254000"/>
                  </a:lnTo>
                  <a:lnTo>
                    <a:pt x="1097622" y="266700"/>
                  </a:lnTo>
                  <a:lnTo>
                    <a:pt x="1074369" y="279400"/>
                  </a:lnTo>
                  <a:lnTo>
                    <a:pt x="1052233" y="279400"/>
                  </a:lnTo>
                  <a:lnTo>
                    <a:pt x="1030973" y="292100"/>
                  </a:lnTo>
                  <a:lnTo>
                    <a:pt x="1017765" y="292100"/>
                  </a:lnTo>
                  <a:lnTo>
                    <a:pt x="997267" y="292100"/>
                  </a:lnTo>
                  <a:lnTo>
                    <a:pt x="996518" y="292100"/>
                  </a:lnTo>
                  <a:lnTo>
                    <a:pt x="979982" y="304800"/>
                  </a:lnTo>
                  <a:lnTo>
                    <a:pt x="968032" y="304800"/>
                  </a:lnTo>
                  <a:lnTo>
                    <a:pt x="960615" y="304800"/>
                  </a:lnTo>
                  <a:lnTo>
                    <a:pt x="941387" y="317500"/>
                  </a:lnTo>
                  <a:lnTo>
                    <a:pt x="914539" y="317500"/>
                  </a:lnTo>
                  <a:lnTo>
                    <a:pt x="892860" y="330200"/>
                  </a:lnTo>
                  <a:lnTo>
                    <a:pt x="879297" y="330200"/>
                  </a:lnTo>
                  <a:lnTo>
                    <a:pt x="862850" y="342900"/>
                  </a:lnTo>
                  <a:lnTo>
                    <a:pt x="860831" y="342900"/>
                  </a:lnTo>
                  <a:lnTo>
                    <a:pt x="859053" y="342900"/>
                  </a:lnTo>
                  <a:lnTo>
                    <a:pt x="853249" y="350126"/>
                  </a:lnTo>
                  <a:lnTo>
                    <a:pt x="845985" y="355600"/>
                  </a:lnTo>
                  <a:lnTo>
                    <a:pt x="823963" y="355600"/>
                  </a:lnTo>
                  <a:lnTo>
                    <a:pt x="808736" y="368300"/>
                  </a:lnTo>
                  <a:lnTo>
                    <a:pt x="786549" y="381000"/>
                  </a:lnTo>
                  <a:lnTo>
                    <a:pt x="763574" y="381000"/>
                  </a:lnTo>
                  <a:lnTo>
                    <a:pt x="746277" y="393700"/>
                  </a:lnTo>
                  <a:lnTo>
                    <a:pt x="730034" y="406400"/>
                  </a:lnTo>
                  <a:lnTo>
                    <a:pt x="699668" y="406400"/>
                  </a:lnTo>
                  <a:lnTo>
                    <a:pt x="678434" y="419100"/>
                  </a:lnTo>
                  <a:lnTo>
                    <a:pt x="653796" y="431800"/>
                  </a:lnTo>
                  <a:lnTo>
                    <a:pt x="631367" y="444500"/>
                  </a:lnTo>
                  <a:lnTo>
                    <a:pt x="598982" y="457200"/>
                  </a:lnTo>
                  <a:lnTo>
                    <a:pt x="568350" y="482600"/>
                  </a:lnTo>
                  <a:lnTo>
                    <a:pt x="554418" y="495300"/>
                  </a:lnTo>
                  <a:lnTo>
                    <a:pt x="535482" y="508000"/>
                  </a:lnTo>
                  <a:lnTo>
                    <a:pt x="522630" y="520700"/>
                  </a:lnTo>
                  <a:lnTo>
                    <a:pt x="509638" y="520700"/>
                  </a:lnTo>
                  <a:lnTo>
                    <a:pt x="496455" y="533400"/>
                  </a:lnTo>
                  <a:lnTo>
                    <a:pt x="482955" y="533400"/>
                  </a:lnTo>
                  <a:lnTo>
                    <a:pt x="471081" y="546100"/>
                  </a:lnTo>
                  <a:lnTo>
                    <a:pt x="468528" y="546100"/>
                  </a:lnTo>
                  <a:lnTo>
                    <a:pt x="455168" y="558800"/>
                  </a:lnTo>
                  <a:lnTo>
                    <a:pt x="435622" y="571500"/>
                  </a:lnTo>
                  <a:lnTo>
                    <a:pt x="422605" y="584200"/>
                  </a:lnTo>
                  <a:lnTo>
                    <a:pt x="403936" y="609600"/>
                  </a:lnTo>
                  <a:lnTo>
                    <a:pt x="389039" y="609600"/>
                  </a:lnTo>
                  <a:lnTo>
                    <a:pt x="372351" y="622300"/>
                  </a:lnTo>
                  <a:lnTo>
                    <a:pt x="356641" y="647700"/>
                  </a:lnTo>
                  <a:lnTo>
                    <a:pt x="343369" y="660400"/>
                  </a:lnTo>
                  <a:lnTo>
                    <a:pt x="331927" y="673100"/>
                  </a:lnTo>
                  <a:lnTo>
                    <a:pt x="316890" y="698500"/>
                  </a:lnTo>
                  <a:lnTo>
                    <a:pt x="298665" y="711200"/>
                  </a:lnTo>
                  <a:lnTo>
                    <a:pt x="283578" y="736600"/>
                  </a:lnTo>
                  <a:lnTo>
                    <a:pt x="271703" y="749300"/>
                  </a:lnTo>
                  <a:lnTo>
                    <a:pt x="256552" y="762000"/>
                  </a:lnTo>
                  <a:lnTo>
                    <a:pt x="231444" y="787400"/>
                  </a:lnTo>
                  <a:lnTo>
                    <a:pt x="217297" y="812800"/>
                  </a:lnTo>
                  <a:lnTo>
                    <a:pt x="211061" y="825500"/>
                  </a:lnTo>
                  <a:lnTo>
                    <a:pt x="210743" y="829652"/>
                  </a:lnTo>
                  <a:lnTo>
                    <a:pt x="204825" y="838200"/>
                  </a:lnTo>
                  <a:lnTo>
                    <a:pt x="186982" y="863600"/>
                  </a:lnTo>
                  <a:lnTo>
                    <a:pt x="166370" y="889000"/>
                  </a:lnTo>
                  <a:lnTo>
                    <a:pt x="162674" y="889000"/>
                  </a:lnTo>
                  <a:lnTo>
                    <a:pt x="159435" y="914400"/>
                  </a:lnTo>
                  <a:lnTo>
                    <a:pt x="157581" y="927100"/>
                  </a:lnTo>
                  <a:lnTo>
                    <a:pt x="148767" y="939800"/>
                  </a:lnTo>
                  <a:lnTo>
                    <a:pt x="145923" y="939800"/>
                  </a:lnTo>
                  <a:lnTo>
                    <a:pt x="135559" y="952500"/>
                  </a:lnTo>
                  <a:lnTo>
                    <a:pt x="123634" y="977900"/>
                  </a:lnTo>
                  <a:lnTo>
                    <a:pt x="111506" y="1003300"/>
                  </a:lnTo>
                  <a:lnTo>
                    <a:pt x="107035" y="1028700"/>
                  </a:lnTo>
                  <a:lnTo>
                    <a:pt x="101904" y="1041400"/>
                  </a:lnTo>
                  <a:lnTo>
                    <a:pt x="95237" y="1066800"/>
                  </a:lnTo>
                  <a:lnTo>
                    <a:pt x="86918" y="1079500"/>
                  </a:lnTo>
                  <a:lnTo>
                    <a:pt x="77622" y="1092200"/>
                  </a:lnTo>
                  <a:lnTo>
                    <a:pt x="61048" y="1117600"/>
                  </a:lnTo>
                  <a:lnTo>
                    <a:pt x="54610" y="1151293"/>
                  </a:lnTo>
                  <a:lnTo>
                    <a:pt x="52285" y="1155700"/>
                  </a:lnTo>
                  <a:lnTo>
                    <a:pt x="48945" y="1168400"/>
                  </a:lnTo>
                  <a:lnTo>
                    <a:pt x="45681" y="1193800"/>
                  </a:lnTo>
                  <a:lnTo>
                    <a:pt x="41071" y="1206500"/>
                  </a:lnTo>
                  <a:lnTo>
                    <a:pt x="30848" y="1257300"/>
                  </a:lnTo>
                  <a:lnTo>
                    <a:pt x="26174" y="1282700"/>
                  </a:lnTo>
                  <a:lnTo>
                    <a:pt x="21132" y="1295400"/>
                  </a:lnTo>
                  <a:lnTo>
                    <a:pt x="17627" y="1320800"/>
                  </a:lnTo>
                  <a:lnTo>
                    <a:pt x="14719" y="1333500"/>
                  </a:lnTo>
                  <a:lnTo>
                    <a:pt x="9842" y="1358900"/>
                  </a:lnTo>
                  <a:lnTo>
                    <a:pt x="5359" y="1384300"/>
                  </a:lnTo>
                  <a:lnTo>
                    <a:pt x="3009" y="1397000"/>
                  </a:lnTo>
                  <a:lnTo>
                    <a:pt x="0" y="1422400"/>
                  </a:lnTo>
                  <a:lnTo>
                    <a:pt x="1816" y="1511300"/>
                  </a:lnTo>
                  <a:lnTo>
                    <a:pt x="3175" y="1612900"/>
                  </a:lnTo>
                  <a:lnTo>
                    <a:pt x="5461" y="1701800"/>
                  </a:lnTo>
                  <a:lnTo>
                    <a:pt x="10096" y="1803400"/>
                  </a:lnTo>
                  <a:lnTo>
                    <a:pt x="13017" y="1828800"/>
                  </a:lnTo>
                  <a:lnTo>
                    <a:pt x="18427" y="1854200"/>
                  </a:lnTo>
                  <a:lnTo>
                    <a:pt x="25082" y="1866900"/>
                  </a:lnTo>
                  <a:lnTo>
                    <a:pt x="31927" y="1892300"/>
                  </a:lnTo>
                  <a:lnTo>
                    <a:pt x="36576" y="1905000"/>
                  </a:lnTo>
                  <a:lnTo>
                    <a:pt x="47675" y="1943100"/>
                  </a:lnTo>
                  <a:lnTo>
                    <a:pt x="54063" y="1955800"/>
                  </a:lnTo>
                  <a:lnTo>
                    <a:pt x="64884" y="1968500"/>
                  </a:lnTo>
                  <a:lnTo>
                    <a:pt x="74193" y="1993900"/>
                  </a:lnTo>
                  <a:lnTo>
                    <a:pt x="87553" y="2006600"/>
                  </a:lnTo>
                  <a:lnTo>
                    <a:pt x="99568" y="2032000"/>
                  </a:lnTo>
                  <a:lnTo>
                    <a:pt x="109512" y="2044700"/>
                  </a:lnTo>
                  <a:lnTo>
                    <a:pt x="112776" y="2044700"/>
                  </a:lnTo>
                  <a:lnTo>
                    <a:pt x="125793" y="2057400"/>
                  </a:lnTo>
                  <a:lnTo>
                    <a:pt x="146570" y="2070100"/>
                  </a:lnTo>
                  <a:lnTo>
                    <a:pt x="155536" y="2082800"/>
                  </a:lnTo>
                  <a:lnTo>
                    <a:pt x="162077" y="2090242"/>
                  </a:lnTo>
                  <a:lnTo>
                    <a:pt x="163957" y="2095500"/>
                  </a:lnTo>
                  <a:lnTo>
                    <a:pt x="165125" y="2093696"/>
                  </a:lnTo>
                  <a:lnTo>
                    <a:pt x="166712" y="2095500"/>
                  </a:lnTo>
                  <a:lnTo>
                    <a:pt x="171729" y="2108200"/>
                  </a:lnTo>
                  <a:lnTo>
                    <a:pt x="184975" y="2108200"/>
                  </a:lnTo>
                  <a:lnTo>
                    <a:pt x="192709" y="2120900"/>
                  </a:lnTo>
                  <a:lnTo>
                    <a:pt x="198640" y="2120900"/>
                  </a:lnTo>
                  <a:lnTo>
                    <a:pt x="212509" y="2133600"/>
                  </a:lnTo>
                  <a:lnTo>
                    <a:pt x="231482" y="2146300"/>
                  </a:lnTo>
                  <a:lnTo>
                    <a:pt x="250063" y="2159000"/>
                  </a:lnTo>
                  <a:lnTo>
                    <a:pt x="263486" y="2171700"/>
                  </a:lnTo>
                  <a:lnTo>
                    <a:pt x="281825" y="2184400"/>
                  </a:lnTo>
                  <a:lnTo>
                    <a:pt x="296049" y="2197100"/>
                  </a:lnTo>
                  <a:lnTo>
                    <a:pt x="317144" y="2209800"/>
                  </a:lnTo>
                  <a:lnTo>
                    <a:pt x="331000" y="2222500"/>
                  </a:lnTo>
                  <a:lnTo>
                    <a:pt x="348119" y="2235200"/>
                  </a:lnTo>
                  <a:lnTo>
                    <a:pt x="371805" y="2247900"/>
                  </a:lnTo>
                  <a:lnTo>
                    <a:pt x="390563" y="2247900"/>
                  </a:lnTo>
                  <a:lnTo>
                    <a:pt x="418261" y="2273300"/>
                  </a:lnTo>
                  <a:lnTo>
                    <a:pt x="447560" y="2286000"/>
                  </a:lnTo>
                  <a:lnTo>
                    <a:pt x="461848" y="2298700"/>
                  </a:lnTo>
                  <a:lnTo>
                    <a:pt x="478980" y="2311400"/>
                  </a:lnTo>
                  <a:lnTo>
                    <a:pt x="502551" y="2324100"/>
                  </a:lnTo>
                  <a:lnTo>
                    <a:pt x="519468" y="2336800"/>
                  </a:lnTo>
                  <a:lnTo>
                    <a:pt x="547382" y="2336800"/>
                  </a:lnTo>
                  <a:lnTo>
                    <a:pt x="562114" y="2349500"/>
                  </a:lnTo>
                  <a:lnTo>
                    <a:pt x="581520" y="2362200"/>
                  </a:lnTo>
                  <a:lnTo>
                    <a:pt x="604481" y="2374900"/>
                  </a:lnTo>
                  <a:lnTo>
                    <a:pt x="620395" y="2374900"/>
                  </a:lnTo>
                  <a:lnTo>
                    <a:pt x="640638" y="2387600"/>
                  </a:lnTo>
                  <a:lnTo>
                    <a:pt x="663168" y="2387600"/>
                  </a:lnTo>
                  <a:lnTo>
                    <a:pt x="678649" y="2387600"/>
                  </a:lnTo>
                  <a:lnTo>
                    <a:pt x="694486" y="2400300"/>
                  </a:lnTo>
                  <a:lnTo>
                    <a:pt x="711898" y="2413000"/>
                  </a:lnTo>
                  <a:lnTo>
                    <a:pt x="729030" y="2413000"/>
                  </a:lnTo>
                  <a:lnTo>
                    <a:pt x="748944" y="2425700"/>
                  </a:lnTo>
                  <a:lnTo>
                    <a:pt x="771715" y="2425700"/>
                  </a:lnTo>
                  <a:lnTo>
                    <a:pt x="822782" y="2438400"/>
                  </a:lnTo>
                  <a:lnTo>
                    <a:pt x="847940" y="2438400"/>
                  </a:lnTo>
                  <a:lnTo>
                    <a:pt x="883704" y="2451100"/>
                  </a:lnTo>
                  <a:lnTo>
                    <a:pt x="901649" y="2451100"/>
                  </a:lnTo>
                  <a:lnTo>
                    <a:pt x="918832" y="2463800"/>
                  </a:lnTo>
                  <a:lnTo>
                    <a:pt x="1016850" y="2463800"/>
                  </a:lnTo>
                  <a:lnTo>
                    <a:pt x="1072819" y="2476500"/>
                  </a:lnTo>
                  <a:lnTo>
                    <a:pt x="1077455" y="2476500"/>
                  </a:lnTo>
                  <a:lnTo>
                    <a:pt x="1104988" y="2476500"/>
                  </a:lnTo>
                  <a:lnTo>
                    <a:pt x="1113637" y="2476500"/>
                  </a:lnTo>
                  <a:lnTo>
                    <a:pt x="1131468" y="2476500"/>
                  </a:lnTo>
                  <a:lnTo>
                    <a:pt x="1151915" y="2476500"/>
                  </a:lnTo>
                  <a:lnTo>
                    <a:pt x="1218399" y="2489200"/>
                  </a:lnTo>
                  <a:lnTo>
                    <a:pt x="1318895" y="2501900"/>
                  </a:lnTo>
                  <a:lnTo>
                    <a:pt x="1450606" y="2501900"/>
                  </a:lnTo>
                  <a:lnTo>
                    <a:pt x="1471333" y="2514600"/>
                  </a:lnTo>
                  <a:lnTo>
                    <a:pt x="1497063" y="2514600"/>
                  </a:lnTo>
                  <a:lnTo>
                    <a:pt x="1534210" y="2527300"/>
                  </a:lnTo>
                  <a:lnTo>
                    <a:pt x="1572044" y="2527300"/>
                  </a:lnTo>
                  <a:lnTo>
                    <a:pt x="1650136" y="2540000"/>
                  </a:lnTo>
                  <a:lnTo>
                    <a:pt x="2316149" y="2540000"/>
                  </a:lnTo>
                  <a:lnTo>
                    <a:pt x="2391575" y="2527300"/>
                  </a:lnTo>
                  <a:lnTo>
                    <a:pt x="2586685" y="2527300"/>
                  </a:lnTo>
                  <a:lnTo>
                    <a:pt x="2613482" y="2514600"/>
                  </a:lnTo>
                  <a:lnTo>
                    <a:pt x="2725204" y="2514600"/>
                  </a:lnTo>
                  <a:lnTo>
                    <a:pt x="2778315" y="2501900"/>
                  </a:lnTo>
                  <a:lnTo>
                    <a:pt x="2800743" y="2501900"/>
                  </a:lnTo>
                  <a:lnTo>
                    <a:pt x="2815463" y="2489200"/>
                  </a:lnTo>
                  <a:lnTo>
                    <a:pt x="2869463" y="2489200"/>
                  </a:lnTo>
                  <a:lnTo>
                    <a:pt x="2887891" y="2476500"/>
                  </a:lnTo>
                  <a:lnTo>
                    <a:pt x="3009684" y="2476500"/>
                  </a:lnTo>
                  <a:lnTo>
                    <a:pt x="3022981" y="2463800"/>
                  </a:lnTo>
                  <a:lnTo>
                    <a:pt x="3087814" y="2463800"/>
                  </a:lnTo>
                  <a:lnTo>
                    <a:pt x="3103080" y="2451100"/>
                  </a:lnTo>
                  <a:lnTo>
                    <a:pt x="3185871" y="2451100"/>
                  </a:lnTo>
                  <a:lnTo>
                    <a:pt x="3278695" y="2438400"/>
                  </a:lnTo>
                  <a:lnTo>
                    <a:pt x="3557613" y="2438400"/>
                  </a:lnTo>
                  <a:lnTo>
                    <a:pt x="3680434" y="2425700"/>
                  </a:lnTo>
                  <a:lnTo>
                    <a:pt x="3756596" y="2425700"/>
                  </a:lnTo>
                  <a:lnTo>
                    <a:pt x="3769918" y="2413000"/>
                  </a:lnTo>
                  <a:lnTo>
                    <a:pt x="3852532" y="2413000"/>
                  </a:lnTo>
                  <a:lnTo>
                    <a:pt x="3867327" y="2400300"/>
                  </a:lnTo>
                  <a:lnTo>
                    <a:pt x="3958869" y="2400300"/>
                  </a:lnTo>
                  <a:lnTo>
                    <a:pt x="4012819" y="2387600"/>
                  </a:lnTo>
                  <a:lnTo>
                    <a:pt x="4030573" y="2387600"/>
                  </a:lnTo>
                  <a:lnTo>
                    <a:pt x="4035679" y="2383142"/>
                  </a:lnTo>
                  <a:lnTo>
                    <a:pt x="4038219" y="2387600"/>
                  </a:lnTo>
                  <a:lnTo>
                    <a:pt x="4048709" y="2374900"/>
                  </a:lnTo>
                  <a:lnTo>
                    <a:pt x="4063187" y="2374900"/>
                  </a:lnTo>
                  <a:lnTo>
                    <a:pt x="4067949" y="2374900"/>
                  </a:lnTo>
                  <a:lnTo>
                    <a:pt x="4087037" y="2374900"/>
                  </a:lnTo>
                  <a:lnTo>
                    <a:pt x="4109237" y="2362200"/>
                  </a:lnTo>
                  <a:lnTo>
                    <a:pt x="4140962" y="2362200"/>
                  </a:lnTo>
                  <a:lnTo>
                    <a:pt x="4171924" y="2349500"/>
                  </a:lnTo>
                  <a:lnTo>
                    <a:pt x="4252633" y="2324100"/>
                  </a:lnTo>
                  <a:lnTo>
                    <a:pt x="4270146" y="2311400"/>
                  </a:lnTo>
                  <a:lnTo>
                    <a:pt x="4310227" y="2286000"/>
                  </a:lnTo>
                  <a:lnTo>
                    <a:pt x="4325975" y="2260600"/>
                  </a:lnTo>
                  <a:lnTo>
                    <a:pt x="4339552" y="2247900"/>
                  </a:lnTo>
                  <a:lnTo>
                    <a:pt x="4357979" y="2222500"/>
                  </a:lnTo>
                  <a:lnTo>
                    <a:pt x="4361256" y="2222500"/>
                  </a:lnTo>
                  <a:lnTo>
                    <a:pt x="4366742" y="2209800"/>
                  </a:lnTo>
                  <a:lnTo>
                    <a:pt x="4367454" y="2209800"/>
                  </a:lnTo>
                  <a:lnTo>
                    <a:pt x="4370057" y="2197100"/>
                  </a:lnTo>
                  <a:lnTo>
                    <a:pt x="4379201" y="2171700"/>
                  </a:lnTo>
                  <a:lnTo>
                    <a:pt x="4391545" y="2159000"/>
                  </a:lnTo>
                  <a:lnTo>
                    <a:pt x="4399419" y="2133600"/>
                  </a:lnTo>
                  <a:lnTo>
                    <a:pt x="4405058" y="2120900"/>
                  </a:lnTo>
                  <a:lnTo>
                    <a:pt x="4414596" y="2095500"/>
                  </a:lnTo>
                  <a:lnTo>
                    <a:pt x="4444543" y="2006600"/>
                  </a:lnTo>
                  <a:lnTo>
                    <a:pt x="4449661" y="1981200"/>
                  </a:lnTo>
                  <a:lnTo>
                    <a:pt x="4454804" y="1968500"/>
                  </a:lnTo>
                  <a:lnTo>
                    <a:pt x="4460227" y="1943100"/>
                  </a:lnTo>
                  <a:lnTo>
                    <a:pt x="4465307" y="1930400"/>
                  </a:lnTo>
                  <a:lnTo>
                    <a:pt x="4469739" y="1917700"/>
                  </a:lnTo>
                  <a:lnTo>
                    <a:pt x="4474997" y="1905000"/>
                  </a:lnTo>
                  <a:lnTo>
                    <a:pt x="4480572" y="1892300"/>
                  </a:lnTo>
                  <a:lnTo>
                    <a:pt x="4485424" y="1866900"/>
                  </a:lnTo>
                  <a:lnTo>
                    <a:pt x="4490593" y="1841500"/>
                  </a:lnTo>
                  <a:lnTo>
                    <a:pt x="4495825" y="1816100"/>
                  </a:lnTo>
                  <a:lnTo>
                    <a:pt x="4500537" y="1803400"/>
                  </a:lnTo>
                  <a:lnTo>
                    <a:pt x="4507001" y="1778000"/>
                  </a:lnTo>
                  <a:lnTo>
                    <a:pt x="4512424" y="1765300"/>
                  </a:lnTo>
                  <a:lnTo>
                    <a:pt x="4516475" y="1752600"/>
                  </a:lnTo>
                  <a:lnTo>
                    <a:pt x="4524057" y="1689100"/>
                  </a:lnTo>
                  <a:lnTo>
                    <a:pt x="4527308" y="1663700"/>
                  </a:lnTo>
                  <a:lnTo>
                    <a:pt x="4530458" y="1638300"/>
                  </a:lnTo>
                  <a:lnTo>
                    <a:pt x="4533265" y="1612900"/>
                  </a:lnTo>
                  <a:lnTo>
                    <a:pt x="4535449" y="1600200"/>
                  </a:lnTo>
                  <a:lnTo>
                    <a:pt x="4536757" y="1574800"/>
                  </a:lnTo>
                  <a:lnTo>
                    <a:pt x="4539551" y="1524000"/>
                  </a:lnTo>
                  <a:lnTo>
                    <a:pt x="4541444" y="1473200"/>
                  </a:lnTo>
                  <a:lnTo>
                    <a:pt x="4543526" y="1422400"/>
                  </a:lnTo>
                  <a:lnTo>
                    <a:pt x="4547768" y="1358900"/>
                  </a:lnTo>
                  <a:lnTo>
                    <a:pt x="4581055" y="1320800"/>
                  </a:lnTo>
                  <a:lnTo>
                    <a:pt x="4598352" y="1320800"/>
                  </a:lnTo>
                  <a:lnTo>
                    <a:pt x="4612881" y="1308100"/>
                  </a:lnTo>
                  <a:lnTo>
                    <a:pt x="4642396" y="1308100"/>
                  </a:lnTo>
                  <a:lnTo>
                    <a:pt x="4738078" y="1320800"/>
                  </a:lnTo>
                  <a:lnTo>
                    <a:pt x="4853800" y="1320800"/>
                  </a:lnTo>
                  <a:lnTo>
                    <a:pt x="4877740" y="1333500"/>
                  </a:lnTo>
                  <a:lnTo>
                    <a:pt x="4885766" y="1333500"/>
                  </a:lnTo>
                  <a:lnTo>
                    <a:pt x="4898987" y="1333500"/>
                  </a:lnTo>
                  <a:lnTo>
                    <a:pt x="4912245" y="1346200"/>
                  </a:lnTo>
                  <a:lnTo>
                    <a:pt x="4931753" y="1346200"/>
                  </a:lnTo>
                  <a:lnTo>
                    <a:pt x="4943830" y="1346200"/>
                  </a:lnTo>
                  <a:lnTo>
                    <a:pt x="4945037" y="1346200"/>
                  </a:lnTo>
                  <a:lnTo>
                    <a:pt x="4960251" y="1358900"/>
                  </a:lnTo>
                  <a:lnTo>
                    <a:pt x="4999317" y="1358900"/>
                  </a:lnTo>
                  <a:lnTo>
                    <a:pt x="5023497" y="1371600"/>
                  </a:lnTo>
                  <a:lnTo>
                    <a:pt x="5048161" y="1371600"/>
                  </a:lnTo>
                  <a:lnTo>
                    <a:pt x="5071745" y="1384300"/>
                  </a:lnTo>
                  <a:lnTo>
                    <a:pt x="5129301" y="1384300"/>
                  </a:lnTo>
                  <a:lnTo>
                    <a:pt x="5184521" y="1397000"/>
                  </a:lnTo>
                  <a:lnTo>
                    <a:pt x="5290007" y="1397000"/>
                  </a:lnTo>
                  <a:lnTo>
                    <a:pt x="5305552" y="1409700"/>
                  </a:lnTo>
                  <a:lnTo>
                    <a:pt x="5541569" y="1409700"/>
                  </a:lnTo>
                  <a:lnTo>
                    <a:pt x="5567273" y="1422400"/>
                  </a:lnTo>
                  <a:lnTo>
                    <a:pt x="5633885" y="1422400"/>
                  </a:lnTo>
                  <a:lnTo>
                    <a:pt x="5641899" y="1485900"/>
                  </a:lnTo>
                  <a:lnTo>
                    <a:pt x="5747321" y="1422400"/>
                  </a:lnTo>
                  <a:lnTo>
                    <a:pt x="5831662" y="1371600"/>
                  </a:lnTo>
                  <a:close/>
                </a:path>
                <a:path w="8601075" h="5375910">
                  <a:moveTo>
                    <a:pt x="6441326" y="5124780"/>
                  </a:moveTo>
                  <a:lnTo>
                    <a:pt x="6417094" y="5123561"/>
                  </a:lnTo>
                  <a:lnTo>
                    <a:pt x="6392177" y="5122684"/>
                  </a:lnTo>
                  <a:lnTo>
                    <a:pt x="6369164" y="5121160"/>
                  </a:lnTo>
                  <a:lnTo>
                    <a:pt x="6357810" y="5119446"/>
                  </a:lnTo>
                  <a:lnTo>
                    <a:pt x="6351740" y="5118544"/>
                  </a:lnTo>
                  <a:lnTo>
                    <a:pt x="6350368" y="5118074"/>
                  </a:lnTo>
                  <a:lnTo>
                    <a:pt x="6345771" y="5116563"/>
                  </a:lnTo>
                  <a:lnTo>
                    <a:pt x="6343917" y="5115496"/>
                  </a:lnTo>
                  <a:lnTo>
                    <a:pt x="6338900" y="5112639"/>
                  </a:lnTo>
                  <a:lnTo>
                    <a:pt x="6294171" y="5091430"/>
                  </a:lnTo>
                  <a:lnTo>
                    <a:pt x="6284861" y="5088420"/>
                  </a:lnTo>
                  <a:lnTo>
                    <a:pt x="6276670" y="5085766"/>
                  </a:lnTo>
                  <a:lnTo>
                    <a:pt x="6240005" y="5060670"/>
                  </a:lnTo>
                  <a:lnTo>
                    <a:pt x="6151969" y="4992954"/>
                  </a:lnTo>
                  <a:lnTo>
                    <a:pt x="6146952" y="4989093"/>
                  </a:lnTo>
                  <a:lnTo>
                    <a:pt x="6095238" y="4949329"/>
                  </a:lnTo>
                  <a:lnTo>
                    <a:pt x="6090386" y="4945608"/>
                  </a:lnTo>
                  <a:lnTo>
                    <a:pt x="6075121" y="4933874"/>
                  </a:lnTo>
                  <a:lnTo>
                    <a:pt x="6072987" y="4932578"/>
                  </a:lnTo>
                  <a:lnTo>
                    <a:pt x="6056312" y="4924818"/>
                  </a:lnTo>
                  <a:lnTo>
                    <a:pt x="6053467" y="4923396"/>
                  </a:lnTo>
                  <a:lnTo>
                    <a:pt x="6050559" y="4921936"/>
                  </a:lnTo>
                  <a:lnTo>
                    <a:pt x="6048159" y="4919700"/>
                  </a:lnTo>
                  <a:lnTo>
                    <a:pt x="6044755" y="4916538"/>
                  </a:lnTo>
                  <a:lnTo>
                    <a:pt x="6009424" y="4885385"/>
                  </a:lnTo>
                  <a:lnTo>
                    <a:pt x="5984545" y="4873752"/>
                  </a:lnTo>
                  <a:lnTo>
                    <a:pt x="5977077" y="4869497"/>
                  </a:lnTo>
                  <a:lnTo>
                    <a:pt x="5946457" y="4846307"/>
                  </a:lnTo>
                  <a:lnTo>
                    <a:pt x="5915012" y="4806835"/>
                  </a:lnTo>
                  <a:lnTo>
                    <a:pt x="5910719" y="4800320"/>
                  </a:lnTo>
                  <a:lnTo>
                    <a:pt x="5878385" y="4772076"/>
                  </a:lnTo>
                  <a:lnTo>
                    <a:pt x="5876036" y="4766996"/>
                  </a:lnTo>
                  <a:lnTo>
                    <a:pt x="5875388" y="4765599"/>
                  </a:lnTo>
                  <a:lnTo>
                    <a:pt x="5867654" y="4750435"/>
                  </a:lnTo>
                  <a:lnTo>
                    <a:pt x="5859183" y="4736985"/>
                  </a:lnTo>
                  <a:lnTo>
                    <a:pt x="5850991" y="4725340"/>
                  </a:lnTo>
                  <a:lnTo>
                    <a:pt x="5844184" y="4715345"/>
                  </a:lnTo>
                  <a:lnTo>
                    <a:pt x="5827052" y="4681220"/>
                  </a:lnTo>
                  <a:lnTo>
                    <a:pt x="5821527" y="4666221"/>
                  </a:lnTo>
                  <a:lnTo>
                    <a:pt x="5819241" y="4660176"/>
                  </a:lnTo>
                  <a:lnTo>
                    <a:pt x="5815279" y="4654905"/>
                  </a:lnTo>
                  <a:lnTo>
                    <a:pt x="5777052" y="4626356"/>
                  </a:lnTo>
                  <a:lnTo>
                    <a:pt x="5768416" y="4584433"/>
                  </a:lnTo>
                  <a:lnTo>
                    <a:pt x="5756541" y="4526724"/>
                  </a:lnTo>
                  <a:lnTo>
                    <a:pt x="5615813" y="4555680"/>
                  </a:lnTo>
                  <a:lnTo>
                    <a:pt x="5644769" y="4696422"/>
                  </a:lnTo>
                  <a:lnTo>
                    <a:pt x="5733275" y="4678210"/>
                  </a:lnTo>
                  <a:lnTo>
                    <a:pt x="5761710" y="4699444"/>
                  </a:lnTo>
                  <a:lnTo>
                    <a:pt x="5780710" y="4740554"/>
                  </a:lnTo>
                  <a:lnTo>
                    <a:pt x="5802249" y="4773676"/>
                  </a:lnTo>
                  <a:lnTo>
                    <a:pt x="5807354" y="4781296"/>
                  </a:lnTo>
                  <a:lnTo>
                    <a:pt x="5813945" y="4794097"/>
                  </a:lnTo>
                  <a:lnTo>
                    <a:pt x="5822772" y="4813147"/>
                  </a:lnTo>
                  <a:lnTo>
                    <a:pt x="5826264" y="4817503"/>
                  </a:lnTo>
                  <a:lnTo>
                    <a:pt x="5838190" y="4826597"/>
                  </a:lnTo>
                  <a:lnTo>
                    <a:pt x="5851969" y="4836973"/>
                  </a:lnTo>
                  <a:lnTo>
                    <a:pt x="5854293" y="4838522"/>
                  </a:lnTo>
                  <a:lnTo>
                    <a:pt x="5856313" y="4840668"/>
                  </a:lnTo>
                  <a:lnTo>
                    <a:pt x="5856452" y="4840871"/>
                  </a:lnTo>
                  <a:lnTo>
                    <a:pt x="5863463" y="4852898"/>
                  </a:lnTo>
                  <a:lnTo>
                    <a:pt x="5867222" y="4859159"/>
                  </a:lnTo>
                  <a:lnTo>
                    <a:pt x="5896788" y="4893310"/>
                  </a:lnTo>
                  <a:lnTo>
                    <a:pt x="5933275" y="4921351"/>
                  </a:lnTo>
                  <a:lnTo>
                    <a:pt x="5967158" y="4940262"/>
                  </a:lnTo>
                  <a:lnTo>
                    <a:pt x="5975032" y="4943741"/>
                  </a:lnTo>
                  <a:lnTo>
                    <a:pt x="5983059" y="4948479"/>
                  </a:lnTo>
                  <a:lnTo>
                    <a:pt x="5983732" y="4948999"/>
                  </a:lnTo>
                  <a:lnTo>
                    <a:pt x="5989701" y="4955933"/>
                  </a:lnTo>
                  <a:lnTo>
                    <a:pt x="5998654" y="4966170"/>
                  </a:lnTo>
                  <a:lnTo>
                    <a:pt x="6038786" y="4991366"/>
                  </a:lnTo>
                  <a:lnTo>
                    <a:pt x="6172593" y="5094490"/>
                  </a:lnTo>
                  <a:lnTo>
                    <a:pt x="6222085" y="5130698"/>
                  </a:lnTo>
                  <a:lnTo>
                    <a:pt x="6271120" y="5155120"/>
                  </a:lnTo>
                  <a:lnTo>
                    <a:pt x="6289243" y="5161673"/>
                  </a:lnTo>
                  <a:lnTo>
                    <a:pt x="6294298" y="5164277"/>
                  </a:lnTo>
                  <a:lnTo>
                    <a:pt x="6305385" y="5171503"/>
                  </a:lnTo>
                  <a:lnTo>
                    <a:pt x="6317107" y="5178183"/>
                  </a:lnTo>
                  <a:lnTo>
                    <a:pt x="6364732" y="5188750"/>
                  </a:lnTo>
                  <a:lnTo>
                    <a:pt x="6413690" y="5191214"/>
                  </a:lnTo>
                  <a:lnTo>
                    <a:pt x="6437922" y="5192433"/>
                  </a:lnTo>
                  <a:lnTo>
                    <a:pt x="6439433" y="5162397"/>
                  </a:lnTo>
                  <a:lnTo>
                    <a:pt x="6439535" y="5160403"/>
                  </a:lnTo>
                  <a:lnTo>
                    <a:pt x="6441326" y="5124780"/>
                  </a:lnTo>
                  <a:close/>
                </a:path>
                <a:path w="8601075" h="5375910">
                  <a:moveTo>
                    <a:pt x="8600643" y="4272216"/>
                  </a:moveTo>
                  <a:lnTo>
                    <a:pt x="8533460" y="4264596"/>
                  </a:lnTo>
                  <a:lnTo>
                    <a:pt x="8528914" y="4298886"/>
                  </a:lnTo>
                  <a:lnTo>
                    <a:pt x="8523529" y="4333176"/>
                  </a:lnTo>
                  <a:lnTo>
                    <a:pt x="8521459" y="4343336"/>
                  </a:lnTo>
                  <a:lnTo>
                    <a:pt x="8518588" y="4354766"/>
                  </a:lnTo>
                  <a:lnTo>
                    <a:pt x="8515363" y="4367466"/>
                  </a:lnTo>
                  <a:lnTo>
                    <a:pt x="8512086" y="4380166"/>
                  </a:lnTo>
                  <a:lnTo>
                    <a:pt x="8509038" y="4392866"/>
                  </a:lnTo>
                  <a:lnTo>
                    <a:pt x="8503641" y="4411916"/>
                  </a:lnTo>
                  <a:lnTo>
                    <a:pt x="8503272" y="4414456"/>
                  </a:lnTo>
                  <a:lnTo>
                    <a:pt x="8498649" y="4471606"/>
                  </a:lnTo>
                  <a:lnTo>
                    <a:pt x="8496224" y="4499546"/>
                  </a:lnTo>
                  <a:lnTo>
                    <a:pt x="8488896" y="4543996"/>
                  </a:lnTo>
                  <a:lnTo>
                    <a:pt x="8470824" y="4603686"/>
                  </a:lnTo>
                  <a:lnTo>
                    <a:pt x="8466417" y="4615116"/>
                  </a:lnTo>
                  <a:lnTo>
                    <a:pt x="8466544" y="4615116"/>
                  </a:lnTo>
                  <a:lnTo>
                    <a:pt x="8458454" y="4625276"/>
                  </a:lnTo>
                  <a:lnTo>
                    <a:pt x="8446630" y="4644326"/>
                  </a:lnTo>
                  <a:lnTo>
                    <a:pt x="8445703" y="4646866"/>
                  </a:lnTo>
                  <a:lnTo>
                    <a:pt x="8442046" y="4655756"/>
                  </a:lnTo>
                  <a:lnTo>
                    <a:pt x="8438782" y="4667186"/>
                  </a:lnTo>
                  <a:lnTo>
                    <a:pt x="8436800" y="4674298"/>
                  </a:lnTo>
                  <a:lnTo>
                    <a:pt x="8432648" y="4681156"/>
                  </a:lnTo>
                  <a:lnTo>
                    <a:pt x="8428977" y="4686236"/>
                  </a:lnTo>
                  <a:lnTo>
                    <a:pt x="8423770" y="4693856"/>
                  </a:lnTo>
                  <a:lnTo>
                    <a:pt x="8417598" y="4702746"/>
                  </a:lnTo>
                  <a:lnTo>
                    <a:pt x="8407019" y="4723066"/>
                  </a:lnTo>
                  <a:lnTo>
                    <a:pt x="8399348" y="4738306"/>
                  </a:lnTo>
                  <a:lnTo>
                    <a:pt x="8393366" y="4749736"/>
                  </a:lnTo>
                  <a:lnTo>
                    <a:pt x="8385340" y="4767516"/>
                  </a:lnTo>
                  <a:lnTo>
                    <a:pt x="8382800" y="4773866"/>
                  </a:lnTo>
                  <a:lnTo>
                    <a:pt x="8381009" y="4777676"/>
                  </a:lnTo>
                  <a:lnTo>
                    <a:pt x="8379917" y="4780115"/>
                  </a:lnTo>
                  <a:lnTo>
                    <a:pt x="8377123" y="4782756"/>
                  </a:lnTo>
                  <a:lnTo>
                    <a:pt x="8374266" y="4785296"/>
                  </a:lnTo>
                  <a:lnTo>
                    <a:pt x="8361439" y="4797996"/>
                  </a:lnTo>
                  <a:lnTo>
                    <a:pt x="8349132" y="4810696"/>
                  </a:lnTo>
                  <a:lnTo>
                    <a:pt x="8346846" y="4814506"/>
                  </a:lnTo>
                  <a:lnTo>
                    <a:pt x="8344306" y="4819662"/>
                  </a:lnTo>
                  <a:lnTo>
                    <a:pt x="8344306" y="4940236"/>
                  </a:lnTo>
                  <a:lnTo>
                    <a:pt x="8341233" y="4942217"/>
                  </a:lnTo>
                  <a:lnTo>
                    <a:pt x="8341779" y="4941506"/>
                  </a:lnTo>
                  <a:lnTo>
                    <a:pt x="8344306" y="4940236"/>
                  </a:lnTo>
                  <a:lnTo>
                    <a:pt x="8344306" y="4819662"/>
                  </a:lnTo>
                  <a:lnTo>
                    <a:pt x="8335569" y="4837366"/>
                  </a:lnTo>
                  <a:lnTo>
                    <a:pt x="8325752" y="4856416"/>
                  </a:lnTo>
                  <a:lnTo>
                    <a:pt x="8312544" y="4876736"/>
                  </a:lnTo>
                  <a:lnTo>
                    <a:pt x="8309737" y="4881372"/>
                  </a:lnTo>
                  <a:lnTo>
                    <a:pt x="8309737" y="4942103"/>
                  </a:lnTo>
                  <a:lnTo>
                    <a:pt x="8307425" y="4941506"/>
                  </a:lnTo>
                  <a:lnTo>
                    <a:pt x="8308670" y="4941506"/>
                  </a:lnTo>
                  <a:lnTo>
                    <a:pt x="8309737" y="4942103"/>
                  </a:lnTo>
                  <a:lnTo>
                    <a:pt x="8309737" y="4881372"/>
                  </a:lnTo>
                  <a:lnTo>
                    <a:pt x="8308937" y="4882693"/>
                  </a:lnTo>
                  <a:lnTo>
                    <a:pt x="8305393" y="4884356"/>
                  </a:lnTo>
                  <a:lnTo>
                    <a:pt x="8304200" y="4885131"/>
                  </a:lnTo>
                  <a:lnTo>
                    <a:pt x="8304200" y="4889170"/>
                  </a:lnTo>
                  <a:lnTo>
                    <a:pt x="8303247" y="4890706"/>
                  </a:lnTo>
                  <a:lnTo>
                    <a:pt x="8303781" y="4889436"/>
                  </a:lnTo>
                  <a:lnTo>
                    <a:pt x="8304200" y="4889170"/>
                  </a:lnTo>
                  <a:lnTo>
                    <a:pt x="8304200" y="4885131"/>
                  </a:lnTo>
                  <a:lnTo>
                    <a:pt x="8303412" y="4885626"/>
                  </a:lnTo>
                  <a:lnTo>
                    <a:pt x="8299056" y="4889436"/>
                  </a:lnTo>
                  <a:lnTo>
                    <a:pt x="8292820" y="4895786"/>
                  </a:lnTo>
                  <a:lnTo>
                    <a:pt x="8286509" y="4902136"/>
                  </a:lnTo>
                  <a:lnTo>
                    <a:pt x="8279181" y="4911026"/>
                  </a:lnTo>
                  <a:lnTo>
                    <a:pt x="8267166" y="4928806"/>
                  </a:lnTo>
                  <a:lnTo>
                    <a:pt x="8256791" y="4944046"/>
                  </a:lnTo>
                  <a:lnTo>
                    <a:pt x="8243024" y="4963096"/>
                  </a:lnTo>
                  <a:lnTo>
                    <a:pt x="8227923" y="4983416"/>
                  </a:lnTo>
                  <a:lnTo>
                    <a:pt x="8220964" y="4992306"/>
                  </a:lnTo>
                  <a:lnTo>
                    <a:pt x="8215795" y="4999494"/>
                  </a:lnTo>
                  <a:lnTo>
                    <a:pt x="8214030" y="5001196"/>
                  </a:lnTo>
                  <a:lnTo>
                    <a:pt x="8209839" y="5005006"/>
                  </a:lnTo>
                  <a:lnTo>
                    <a:pt x="8205495" y="5010086"/>
                  </a:lnTo>
                  <a:lnTo>
                    <a:pt x="8200326" y="5016436"/>
                  </a:lnTo>
                  <a:lnTo>
                    <a:pt x="8194205" y="5022786"/>
                  </a:lnTo>
                  <a:lnTo>
                    <a:pt x="8187029" y="5031676"/>
                  </a:lnTo>
                  <a:lnTo>
                    <a:pt x="8178724" y="5041836"/>
                  </a:lnTo>
                  <a:lnTo>
                    <a:pt x="8171586" y="5051996"/>
                  </a:lnTo>
                  <a:lnTo>
                    <a:pt x="8165427" y="5063426"/>
                  </a:lnTo>
                  <a:lnTo>
                    <a:pt x="8163979" y="5065712"/>
                  </a:lnTo>
                  <a:lnTo>
                    <a:pt x="8161109" y="5068811"/>
                  </a:lnTo>
                  <a:lnTo>
                    <a:pt x="8150047" y="5077396"/>
                  </a:lnTo>
                  <a:lnTo>
                    <a:pt x="8137144" y="5083746"/>
                  </a:lnTo>
                  <a:lnTo>
                    <a:pt x="8120989" y="5093906"/>
                  </a:lnTo>
                  <a:lnTo>
                    <a:pt x="8103019" y="5107876"/>
                  </a:lnTo>
                  <a:lnTo>
                    <a:pt x="8093888" y="5116766"/>
                  </a:lnTo>
                  <a:lnTo>
                    <a:pt x="8088770" y="5121846"/>
                  </a:lnTo>
                  <a:lnTo>
                    <a:pt x="8081556" y="5128196"/>
                  </a:lnTo>
                  <a:lnTo>
                    <a:pt x="8077428" y="5132006"/>
                  </a:lnTo>
                  <a:lnTo>
                    <a:pt x="8075104" y="5134546"/>
                  </a:lnTo>
                  <a:lnTo>
                    <a:pt x="8061947" y="5142166"/>
                  </a:lnTo>
                  <a:lnTo>
                    <a:pt x="8055229" y="5145976"/>
                  </a:lnTo>
                  <a:lnTo>
                    <a:pt x="8046948" y="5151056"/>
                  </a:lnTo>
                  <a:lnTo>
                    <a:pt x="8036928" y="5158676"/>
                  </a:lnTo>
                  <a:lnTo>
                    <a:pt x="8024952" y="5166296"/>
                  </a:lnTo>
                  <a:lnTo>
                    <a:pt x="8010588" y="5175186"/>
                  </a:lnTo>
                  <a:lnTo>
                    <a:pt x="8001914" y="5180266"/>
                  </a:lnTo>
                  <a:lnTo>
                    <a:pt x="7991653" y="5189156"/>
                  </a:lnTo>
                  <a:lnTo>
                    <a:pt x="7990230" y="5189156"/>
                  </a:lnTo>
                  <a:lnTo>
                    <a:pt x="7988909" y="5191696"/>
                  </a:lnTo>
                  <a:lnTo>
                    <a:pt x="7978038" y="5203406"/>
                  </a:lnTo>
                  <a:lnTo>
                    <a:pt x="7977060" y="5204434"/>
                  </a:lnTo>
                  <a:lnTo>
                    <a:pt x="7965465" y="5209476"/>
                  </a:lnTo>
                  <a:lnTo>
                    <a:pt x="7915072" y="5224716"/>
                  </a:lnTo>
                  <a:lnTo>
                    <a:pt x="7906410" y="5228526"/>
                  </a:lnTo>
                  <a:lnTo>
                    <a:pt x="7886827" y="5234876"/>
                  </a:lnTo>
                  <a:lnTo>
                    <a:pt x="7877403" y="5237416"/>
                  </a:lnTo>
                  <a:lnTo>
                    <a:pt x="7868729" y="5239956"/>
                  </a:lnTo>
                  <a:lnTo>
                    <a:pt x="7861846" y="5241226"/>
                  </a:lnTo>
                  <a:lnTo>
                    <a:pt x="7858074" y="5241226"/>
                  </a:lnTo>
                  <a:lnTo>
                    <a:pt x="7823746" y="5242496"/>
                  </a:lnTo>
                  <a:lnTo>
                    <a:pt x="7779906" y="5242001"/>
                  </a:lnTo>
                  <a:lnTo>
                    <a:pt x="7779144" y="5241226"/>
                  </a:lnTo>
                  <a:lnTo>
                    <a:pt x="7712557" y="5173916"/>
                  </a:lnTo>
                  <a:lnTo>
                    <a:pt x="7609878" y="5274246"/>
                  </a:lnTo>
                  <a:lnTo>
                    <a:pt x="7710398" y="5375846"/>
                  </a:lnTo>
                  <a:lnTo>
                    <a:pt x="7778509" y="5309286"/>
                  </a:lnTo>
                  <a:lnTo>
                    <a:pt x="7825740" y="5309806"/>
                  </a:lnTo>
                  <a:lnTo>
                    <a:pt x="7866850" y="5308536"/>
                  </a:lnTo>
                  <a:lnTo>
                    <a:pt x="7876438" y="5307266"/>
                  </a:lnTo>
                  <a:lnTo>
                    <a:pt x="7886357" y="5304726"/>
                  </a:lnTo>
                  <a:lnTo>
                    <a:pt x="7896834" y="5302186"/>
                  </a:lnTo>
                  <a:lnTo>
                    <a:pt x="7907769" y="5298376"/>
                  </a:lnTo>
                  <a:lnTo>
                    <a:pt x="7928089" y="5292026"/>
                  </a:lnTo>
                  <a:lnTo>
                    <a:pt x="7936725" y="5289486"/>
                  </a:lnTo>
                  <a:lnTo>
                    <a:pt x="7942491" y="5286946"/>
                  </a:lnTo>
                  <a:lnTo>
                    <a:pt x="7991945" y="5271706"/>
                  </a:lnTo>
                  <a:lnTo>
                    <a:pt x="8021942" y="5255196"/>
                  </a:lnTo>
                  <a:lnTo>
                    <a:pt x="8029791" y="5247576"/>
                  </a:lnTo>
                  <a:lnTo>
                    <a:pt x="8033956" y="5242496"/>
                  </a:lnTo>
                  <a:lnTo>
                    <a:pt x="8036052" y="5239956"/>
                  </a:lnTo>
                  <a:lnTo>
                    <a:pt x="8037208" y="5238559"/>
                  </a:lnTo>
                  <a:lnTo>
                    <a:pt x="8038795" y="5237416"/>
                  </a:lnTo>
                  <a:lnTo>
                    <a:pt x="8040433" y="5236146"/>
                  </a:lnTo>
                  <a:lnTo>
                    <a:pt x="8045361" y="5232336"/>
                  </a:lnTo>
                  <a:lnTo>
                    <a:pt x="8062328" y="5222176"/>
                  </a:lnTo>
                  <a:lnTo>
                    <a:pt x="8083410" y="5208206"/>
                  </a:lnTo>
                  <a:lnTo>
                    <a:pt x="8085379" y="5206936"/>
                  </a:lnTo>
                  <a:lnTo>
                    <a:pt x="8091259" y="5203126"/>
                  </a:lnTo>
                  <a:lnTo>
                    <a:pt x="8097647" y="5199316"/>
                  </a:lnTo>
                  <a:lnTo>
                    <a:pt x="8107616" y="5192966"/>
                  </a:lnTo>
                  <a:lnTo>
                    <a:pt x="8115986" y="5187886"/>
                  </a:lnTo>
                  <a:lnTo>
                    <a:pt x="8123225" y="5182806"/>
                  </a:lnTo>
                  <a:lnTo>
                    <a:pt x="8141868" y="5163756"/>
                  </a:lnTo>
                  <a:lnTo>
                    <a:pt x="8145310" y="5159946"/>
                  </a:lnTo>
                  <a:lnTo>
                    <a:pt x="8155533" y="5152326"/>
                  </a:lnTo>
                  <a:lnTo>
                    <a:pt x="8170748" y="5143436"/>
                  </a:lnTo>
                  <a:lnTo>
                    <a:pt x="8189658" y="5132006"/>
                  </a:lnTo>
                  <a:lnTo>
                    <a:pt x="8206473" y="5119306"/>
                  </a:lnTo>
                  <a:lnTo>
                    <a:pt x="8208391" y="5118036"/>
                  </a:lnTo>
                  <a:lnTo>
                    <a:pt x="8217319" y="5107876"/>
                  </a:lnTo>
                  <a:lnTo>
                    <a:pt x="8218500" y="5106606"/>
                  </a:lnTo>
                  <a:lnTo>
                    <a:pt x="8224837" y="5095176"/>
                  </a:lnTo>
                  <a:lnTo>
                    <a:pt x="8227530" y="5090096"/>
                  </a:lnTo>
                  <a:lnTo>
                    <a:pt x="8230667" y="5085016"/>
                  </a:lnTo>
                  <a:lnTo>
                    <a:pt x="8238757" y="5076126"/>
                  </a:lnTo>
                  <a:lnTo>
                    <a:pt x="8239734" y="5074856"/>
                  </a:lnTo>
                  <a:lnTo>
                    <a:pt x="8241297" y="5072850"/>
                  </a:lnTo>
                  <a:lnTo>
                    <a:pt x="8243024" y="5072316"/>
                  </a:lnTo>
                  <a:lnTo>
                    <a:pt x="8250225" y="5068506"/>
                  </a:lnTo>
                  <a:lnTo>
                    <a:pt x="8257210" y="5059616"/>
                  </a:lnTo>
                  <a:lnTo>
                    <a:pt x="8258416" y="5058346"/>
                  </a:lnTo>
                  <a:lnTo>
                    <a:pt x="8260829" y="5055806"/>
                  </a:lnTo>
                  <a:lnTo>
                    <a:pt x="8264461" y="5050726"/>
                  </a:lnTo>
                  <a:lnTo>
                    <a:pt x="8267928" y="5045646"/>
                  </a:lnTo>
                  <a:lnTo>
                    <a:pt x="8271904" y="5039296"/>
                  </a:lnTo>
                  <a:lnTo>
                    <a:pt x="8272856" y="5036502"/>
                  </a:lnTo>
                  <a:lnTo>
                    <a:pt x="8297215" y="5003736"/>
                  </a:lnTo>
                  <a:lnTo>
                    <a:pt x="8309076" y="4987226"/>
                  </a:lnTo>
                  <a:lnTo>
                    <a:pt x="8313648" y="4980876"/>
                  </a:lnTo>
                  <a:lnTo>
                    <a:pt x="8331517" y="4954206"/>
                  </a:lnTo>
                  <a:lnTo>
                    <a:pt x="8337220" y="4946586"/>
                  </a:lnTo>
                  <a:lnTo>
                    <a:pt x="8338858" y="4944846"/>
                  </a:lnTo>
                  <a:lnTo>
                    <a:pt x="8344687" y="4942776"/>
                  </a:lnTo>
                  <a:lnTo>
                    <a:pt x="8349589" y="4940236"/>
                  </a:lnTo>
                  <a:lnTo>
                    <a:pt x="8353476" y="4936426"/>
                  </a:lnTo>
                  <a:lnTo>
                    <a:pt x="8357248" y="4931346"/>
                  </a:lnTo>
                  <a:lnTo>
                    <a:pt x="8360575" y="4927536"/>
                  </a:lnTo>
                  <a:lnTo>
                    <a:pt x="8364537" y="4921186"/>
                  </a:lnTo>
                  <a:lnTo>
                    <a:pt x="8369617" y="4913566"/>
                  </a:lnTo>
                  <a:lnTo>
                    <a:pt x="8376158" y="4903406"/>
                  </a:lnTo>
                  <a:lnTo>
                    <a:pt x="8384019" y="4890706"/>
                  </a:lnTo>
                  <a:lnTo>
                    <a:pt x="8385594" y="4888166"/>
                  </a:lnTo>
                  <a:lnTo>
                    <a:pt x="8387588" y="4884356"/>
                  </a:lnTo>
                  <a:lnTo>
                    <a:pt x="8390890" y="4878006"/>
                  </a:lnTo>
                  <a:lnTo>
                    <a:pt x="8396846" y="4866576"/>
                  </a:lnTo>
                  <a:lnTo>
                    <a:pt x="8401647" y="4856416"/>
                  </a:lnTo>
                  <a:lnTo>
                    <a:pt x="8403768" y="4851920"/>
                  </a:lnTo>
                  <a:lnTo>
                    <a:pt x="8408937" y="4846256"/>
                  </a:lnTo>
                  <a:lnTo>
                    <a:pt x="8422234" y="4833556"/>
                  </a:lnTo>
                  <a:lnTo>
                    <a:pt x="8427885" y="4828476"/>
                  </a:lnTo>
                  <a:lnTo>
                    <a:pt x="8434718" y="4820856"/>
                  </a:lnTo>
                  <a:lnTo>
                    <a:pt x="8436013" y="4818316"/>
                  </a:lnTo>
                  <a:lnTo>
                    <a:pt x="8437118" y="4817046"/>
                  </a:lnTo>
                  <a:lnTo>
                    <a:pt x="8442109" y="4808156"/>
                  </a:lnTo>
                  <a:lnTo>
                    <a:pt x="8443811" y="4803076"/>
                  </a:lnTo>
                  <a:lnTo>
                    <a:pt x="8445411" y="4799266"/>
                  </a:lnTo>
                  <a:lnTo>
                    <a:pt x="8447418" y="4794186"/>
                  </a:lnTo>
                  <a:lnTo>
                    <a:pt x="8450224" y="4787836"/>
                  </a:lnTo>
                  <a:lnTo>
                    <a:pt x="8452866" y="4782756"/>
                  </a:lnTo>
                  <a:lnTo>
                    <a:pt x="8454225" y="4780115"/>
                  </a:lnTo>
                  <a:lnTo>
                    <a:pt x="8455381" y="4777676"/>
                  </a:lnTo>
                  <a:lnTo>
                    <a:pt x="8459572" y="4768786"/>
                  </a:lnTo>
                  <a:lnTo>
                    <a:pt x="8466722" y="4754816"/>
                  </a:lnTo>
                  <a:lnTo>
                    <a:pt x="8474939" y="4739576"/>
                  </a:lnTo>
                  <a:lnTo>
                    <a:pt x="8478418" y="4733226"/>
                  </a:lnTo>
                  <a:lnTo>
                    <a:pt x="8483968" y="4725606"/>
                  </a:lnTo>
                  <a:lnTo>
                    <a:pt x="8490928" y="4716716"/>
                  </a:lnTo>
                  <a:lnTo>
                    <a:pt x="8496452" y="4706556"/>
                  </a:lnTo>
                  <a:lnTo>
                    <a:pt x="8505076" y="4681156"/>
                  </a:lnTo>
                  <a:lnTo>
                    <a:pt x="8506041" y="4678616"/>
                  </a:lnTo>
                  <a:lnTo>
                    <a:pt x="8507463" y="4674870"/>
                  </a:lnTo>
                  <a:lnTo>
                    <a:pt x="8505215" y="4678616"/>
                  </a:lnTo>
                  <a:lnTo>
                    <a:pt x="8507476" y="4674819"/>
                  </a:lnTo>
                  <a:lnTo>
                    <a:pt x="8508276" y="4673536"/>
                  </a:lnTo>
                  <a:lnTo>
                    <a:pt x="8513623" y="4664646"/>
                  </a:lnTo>
                  <a:lnTo>
                    <a:pt x="8526653" y="4646866"/>
                  </a:lnTo>
                  <a:lnTo>
                    <a:pt x="8528964" y="4641786"/>
                  </a:lnTo>
                  <a:lnTo>
                    <a:pt x="8530895" y="4636706"/>
                  </a:lnTo>
                  <a:lnTo>
                    <a:pt x="8532914" y="4631626"/>
                  </a:lnTo>
                  <a:lnTo>
                    <a:pt x="8545093" y="4593526"/>
                  </a:lnTo>
                  <a:lnTo>
                    <a:pt x="8558124" y="4546536"/>
                  </a:lnTo>
                  <a:lnTo>
                    <a:pt x="8563699" y="4505896"/>
                  </a:lnTo>
                  <a:lnTo>
                    <a:pt x="8570112" y="4428426"/>
                  </a:lnTo>
                  <a:lnTo>
                    <a:pt x="8570354" y="4425378"/>
                  </a:lnTo>
                  <a:lnTo>
                    <a:pt x="8571255" y="4422076"/>
                  </a:lnTo>
                  <a:lnTo>
                    <a:pt x="8571954" y="4419536"/>
                  </a:lnTo>
                  <a:lnTo>
                    <a:pt x="8574557" y="4409376"/>
                  </a:lnTo>
                  <a:lnTo>
                    <a:pt x="8577694" y="4397946"/>
                  </a:lnTo>
                  <a:lnTo>
                    <a:pt x="8584514" y="4370006"/>
                  </a:lnTo>
                  <a:lnTo>
                    <a:pt x="8587676" y="4357306"/>
                  </a:lnTo>
                  <a:lnTo>
                    <a:pt x="8590445" y="4344606"/>
                  </a:lnTo>
                  <a:lnTo>
                    <a:pt x="8596097" y="4307776"/>
                  </a:lnTo>
                  <a:lnTo>
                    <a:pt x="8600643" y="4272216"/>
                  </a:lnTo>
                  <a:close/>
                </a:path>
              </a:pathLst>
            </a:custGeom>
            <a:solidFill>
              <a:srgbClr val="59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Level</a:t>
            </a:r>
            <a:r>
              <a:rPr dirty="0" spc="-50"/>
              <a:t> </a:t>
            </a:r>
            <a:r>
              <a:rPr dirty="0" spc="-10"/>
              <a:t>One</a:t>
            </a:r>
            <a:r>
              <a:rPr dirty="0" spc="-50"/>
              <a:t> </a:t>
            </a:r>
            <a:r>
              <a:rPr dirty="0" spc="-20" b="0">
                <a:latin typeface="Calibri"/>
                <a:cs typeface="Calibri"/>
              </a:rPr>
              <a:t>Project</a:t>
            </a:r>
          </a:p>
        </p:txBody>
      </p:sp>
      <p:sp>
        <p:nvSpPr>
          <p:cNvPr id="35" name="object 35"/>
          <p:cNvSpPr/>
          <p:nvPr/>
        </p:nvSpPr>
        <p:spPr>
          <a:xfrm>
            <a:off x="6359766" y="2104694"/>
            <a:ext cx="2864485" cy="4048760"/>
          </a:xfrm>
          <a:custGeom>
            <a:avLst/>
            <a:gdLst/>
            <a:ahLst/>
            <a:cxnLst/>
            <a:rect l="l" t="t" r="r" b="b"/>
            <a:pathLst>
              <a:path w="2864484" h="4048760">
                <a:moveTo>
                  <a:pt x="277622" y="3283064"/>
                </a:moveTo>
                <a:lnTo>
                  <a:pt x="0" y="3267849"/>
                </a:lnTo>
                <a:lnTo>
                  <a:pt x="181305" y="3483559"/>
                </a:lnTo>
                <a:lnTo>
                  <a:pt x="277622" y="3283064"/>
                </a:lnTo>
                <a:close/>
              </a:path>
              <a:path w="2864484" h="4048760">
                <a:moveTo>
                  <a:pt x="359664" y="150888"/>
                </a:moveTo>
                <a:lnTo>
                  <a:pt x="128193" y="0"/>
                </a:lnTo>
                <a:lnTo>
                  <a:pt x="128193" y="217551"/>
                </a:lnTo>
                <a:lnTo>
                  <a:pt x="359664" y="150888"/>
                </a:lnTo>
                <a:close/>
              </a:path>
              <a:path w="2864484" h="4048760">
                <a:moveTo>
                  <a:pt x="2292451" y="4048531"/>
                </a:moveTo>
                <a:lnTo>
                  <a:pt x="2179358" y="3862679"/>
                </a:lnTo>
                <a:lnTo>
                  <a:pt x="2016277" y="4039959"/>
                </a:lnTo>
                <a:lnTo>
                  <a:pt x="2292451" y="4048531"/>
                </a:lnTo>
                <a:close/>
              </a:path>
              <a:path w="2864484" h="4048760">
                <a:moveTo>
                  <a:pt x="2864447" y="484936"/>
                </a:moveTo>
                <a:lnTo>
                  <a:pt x="2683116" y="364744"/>
                </a:lnTo>
                <a:lnTo>
                  <a:pt x="2610802" y="594512"/>
                </a:lnTo>
                <a:lnTo>
                  <a:pt x="2864447" y="484936"/>
                </a:lnTo>
                <a:close/>
              </a:path>
            </a:pathLst>
          </a:custGeom>
          <a:solidFill>
            <a:srgbClr val="59452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755" y="1582927"/>
            <a:ext cx="7248525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Level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One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Project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an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initiative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Bill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Melinda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Gates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Foundation’s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Inclusive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Financial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Systems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(IFS)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program.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922" y="2646295"/>
            <a:ext cx="8740775" cy="2633345"/>
          </a:xfrm>
          <a:prstGeom prst="rect">
            <a:avLst/>
          </a:prstGeom>
          <a:solidFill>
            <a:srgbClr val="9B501F"/>
          </a:solidFill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2100" spc="10" b="1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116" y="3209447"/>
            <a:ext cx="3902075" cy="1811020"/>
          </a:xfrm>
          <a:prstGeom prst="rect">
            <a:avLst/>
          </a:prstGeom>
          <a:solidFill>
            <a:srgbClr val="E7DBCC"/>
          </a:solidFill>
          <a:ln w="27093">
            <a:solidFill>
              <a:srgbClr val="FFFFFF"/>
            </a:solidFill>
          </a:ln>
        </p:spPr>
        <p:txBody>
          <a:bodyPr wrap="square" lIns="0" tIns="236220" rIns="0" bIns="0" rtlCol="0" vert="horz">
            <a:spAutoFit/>
          </a:bodyPr>
          <a:lstStyle/>
          <a:p>
            <a:pPr algn="ctr" marL="226695" marR="222885">
              <a:lnSpc>
                <a:spcPct val="101899"/>
              </a:lnSpc>
              <a:spcBef>
                <a:spcPts val="1860"/>
              </a:spcBef>
            </a:pP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Increasing low-income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people’s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capacity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weather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financial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shocks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and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capture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income-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generating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opportunities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1737" y="3209447"/>
            <a:ext cx="3902075" cy="1811020"/>
          </a:xfrm>
          <a:prstGeom prst="rect">
            <a:avLst/>
          </a:prstGeom>
          <a:solidFill>
            <a:srgbClr val="E7DBCC"/>
          </a:solidFill>
          <a:ln w="27093">
            <a:solidFill>
              <a:srgbClr val="FFFFFF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algn="ctr" marL="111760" marR="105410" indent="-1905">
              <a:lnSpc>
                <a:spcPct val="102400"/>
              </a:lnSpc>
              <a:spcBef>
                <a:spcPts val="550"/>
              </a:spcBef>
            </a:pP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Generating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economy-wide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efficiencies</a:t>
            </a:r>
            <a:r>
              <a:rPr dirty="0" sz="2100" spc="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by</a:t>
            </a:r>
            <a:r>
              <a:rPr dirty="0" sz="2100" spc="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digitally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connecting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large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numbers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low-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income</a:t>
            </a:r>
            <a:r>
              <a:rPr dirty="0" sz="2100" spc="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consumers</a:t>
            </a:r>
            <a:r>
              <a:rPr dirty="0" sz="2100" spc="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2100" spc="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those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they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transact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with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713" y="5505703"/>
            <a:ext cx="779145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Level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One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Project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points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out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necessity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low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cost,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inclusive, </a:t>
            </a:r>
            <a:r>
              <a:rPr dirty="0" sz="2100" spc="-4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interoperable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digital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payments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systems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achieve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these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objectives.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5715" rIns="0" bIns="0" rtlCol="0" vert="horz">
            <a:spAutoFit/>
          </a:bodyPr>
          <a:lstStyle/>
          <a:p>
            <a:pPr marL="97155" marR="1115060">
              <a:lnSpc>
                <a:spcPct val="100000"/>
              </a:lnSpc>
              <a:spcBef>
                <a:spcPts val="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Level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Enable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Inclusive, </a:t>
            </a:r>
            <a:r>
              <a:rPr dirty="0" sz="3000" spc="-66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(IIPS)?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4401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7331" y="1871121"/>
            <a:ext cx="1294130" cy="1263015"/>
            <a:chOff x="1437331" y="1871121"/>
            <a:chExt cx="1294130" cy="1263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670" y="2088360"/>
              <a:ext cx="849059" cy="8281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2571" y="1886361"/>
              <a:ext cx="1263650" cy="1232535"/>
            </a:xfrm>
            <a:custGeom>
              <a:avLst/>
              <a:gdLst/>
              <a:ahLst/>
              <a:cxnLst/>
              <a:rect l="l" t="t" r="r" b="b"/>
              <a:pathLst>
                <a:path w="1263650" h="1232535">
                  <a:moveTo>
                    <a:pt x="0" y="616074"/>
                  </a:moveTo>
                  <a:lnTo>
                    <a:pt x="1900" y="567928"/>
                  </a:lnTo>
                  <a:lnTo>
                    <a:pt x="7507" y="520796"/>
                  </a:lnTo>
                  <a:lnTo>
                    <a:pt x="16681" y="474814"/>
                  </a:lnTo>
                  <a:lnTo>
                    <a:pt x="29282" y="430119"/>
                  </a:lnTo>
                  <a:lnTo>
                    <a:pt x="45168" y="386849"/>
                  </a:lnTo>
                  <a:lnTo>
                    <a:pt x="64199" y="345140"/>
                  </a:lnTo>
                  <a:lnTo>
                    <a:pt x="86235" y="305129"/>
                  </a:lnTo>
                  <a:lnTo>
                    <a:pt x="111136" y="266954"/>
                  </a:lnTo>
                  <a:lnTo>
                    <a:pt x="138761" y="230751"/>
                  </a:lnTo>
                  <a:lnTo>
                    <a:pt x="168970" y="196657"/>
                  </a:lnTo>
                  <a:lnTo>
                    <a:pt x="201622" y="164809"/>
                  </a:lnTo>
                  <a:lnTo>
                    <a:pt x="236577" y="135344"/>
                  </a:lnTo>
                  <a:lnTo>
                    <a:pt x="273694" y="108399"/>
                  </a:lnTo>
                  <a:lnTo>
                    <a:pt x="312833" y="84112"/>
                  </a:lnTo>
                  <a:lnTo>
                    <a:pt x="353854" y="62618"/>
                  </a:lnTo>
                  <a:lnTo>
                    <a:pt x="396616" y="44055"/>
                  </a:lnTo>
                  <a:lnTo>
                    <a:pt x="440979" y="28560"/>
                  </a:lnTo>
                  <a:lnTo>
                    <a:pt x="486802" y="16270"/>
                  </a:lnTo>
                  <a:lnTo>
                    <a:pt x="533945" y="7322"/>
                  </a:lnTo>
                  <a:lnTo>
                    <a:pt x="582267" y="1853"/>
                  </a:lnTo>
                  <a:lnTo>
                    <a:pt x="631628" y="0"/>
                  </a:lnTo>
                  <a:lnTo>
                    <a:pt x="680990" y="1853"/>
                  </a:lnTo>
                  <a:lnTo>
                    <a:pt x="729312" y="7322"/>
                  </a:lnTo>
                  <a:lnTo>
                    <a:pt x="776455" y="16270"/>
                  </a:lnTo>
                  <a:lnTo>
                    <a:pt x="822278" y="28560"/>
                  </a:lnTo>
                  <a:lnTo>
                    <a:pt x="866641" y="44055"/>
                  </a:lnTo>
                  <a:lnTo>
                    <a:pt x="909403" y="62618"/>
                  </a:lnTo>
                  <a:lnTo>
                    <a:pt x="950423" y="84112"/>
                  </a:lnTo>
                  <a:lnTo>
                    <a:pt x="989563" y="108399"/>
                  </a:lnTo>
                  <a:lnTo>
                    <a:pt x="1026680" y="135344"/>
                  </a:lnTo>
                  <a:lnTo>
                    <a:pt x="1061635" y="164809"/>
                  </a:lnTo>
                  <a:lnTo>
                    <a:pt x="1094287" y="196657"/>
                  </a:lnTo>
                  <a:lnTo>
                    <a:pt x="1124495" y="230751"/>
                  </a:lnTo>
                  <a:lnTo>
                    <a:pt x="1152120" y="266954"/>
                  </a:lnTo>
                  <a:lnTo>
                    <a:pt x="1177021" y="305129"/>
                  </a:lnTo>
                  <a:lnTo>
                    <a:pt x="1199058" y="345140"/>
                  </a:lnTo>
                  <a:lnTo>
                    <a:pt x="1218089" y="386849"/>
                  </a:lnTo>
                  <a:lnTo>
                    <a:pt x="1233975" y="430119"/>
                  </a:lnTo>
                  <a:lnTo>
                    <a:pt x="1246575" y="474814"/>
                  </a:lnTo>
                  <a:lnTo>
                    <a:pt x="1255749" y="520796"/>
                  </a:lnTo>
                  <a:lnTo>
                    <a:pt x="1261357" y="567928"/>
                  </a:lnTo>
                  <a:lnTo>
                    <a:pt x="1263257" y="616074"/>
                  </a:lnTo>
                  <a:lnTo>
                    <a:pt x="1261357" y="664220"/>
                  </a:lnTo>
                  <a:lnTo>
                    <a:pt x="1255749" y="711352"/>
                  </a:lnTo>
                  <a:lnTo>
                    <a:pt x="1246575" y="757334"/>
                  </a:lnTo>
                  <a:lnTo>
                    <a:pt x="1233975" y="802029"/>
                  </a:lnTo>
                  <a:lnTo>
                    <a:pt x="1218089" y="845299"/>
                  </a:lnTo>
                  <a:lnTo>
                    <a:pt x="1199058" y="887008"/>
                  </a:lnTo>
                  <a:lnTo>
                    <a:pt x="1177021" y="927019"/>
                  </a:lnTo>
                  <a:lnTo>
                    <a:pt x="1152120" y="965194"/>
                  </a:lnTo>
                  <a:lnTo>
                    <a:pt x="1124495" y="1001397"/>
                  </a:lnTo>
                  <a:lnTo>
                    <a:pt x="1094287" y="1035491"/>
                  </a:lnTo>
                  <a:lnTo>
                    <a:pt x="1061635" y="1067339"/>
                  </a:lnTo>
                  <a:lnTo>
                    <a:pt x="1026680" y="1096804"/>
                  </a:lnTo>
                  <a:lnTo>
                    <a:pt x="989563" y="1123749"/>
                  </a:lnTo>
                  <a:lnTo>
                    <a:pt x="950423" y="1148037"/>
                  </a:lnTo>
                  <a:lnTo>
                    <a:pt x="909403" y="1169530"/>
                  </a:lnTo>
                  <a:lnTo>
                    <a:pt x="866641" y="1188093"/>
                  </a:lnTo>
                  <a:lnTo>
                    <a:pt x="822278" y="1203588"/>
                  </a:lnTo>
                  <a:lnTo>
                    <a:pt x="776455" y="1215878"/>
                  </a:lnTo>
                  <a:lnTo>
                    <a:pt x="729312" y="1224826"/>
                  </a:lnTo>
                  <a:lnTo>
                    <a:pt x="680990" y="1230295"/>
                  </a:lnTo>
                  <a:lnTo>
                    <a:pt x="631628" y="1232149"/>
                  </a:lnTo>
                  <a:lnTo>
                    <a:pt x="582267" y="1230295"/>
                  </a:lnTo>
                  <a:lnTo>
                    <a:pt x="533945" y="1224826"/>
                  </a:lnTo>
                  <a:lnTo>
                    <a:pt x="486802" y="1215878"/>
                  </a:lnTo>
                  <a:lnTo>
                    <a:pt x="440979" y="1203588"/>
                  </a:lnTo>
                  <a:lnTo>
                    <a:pt x="396616" y="1188093"/>
                  </a:lnTo>
                  <a:lnTo>
                    <a:pt x="353854" y="1169530"/>
                  </a:lnTo>
                  <a:lnTo>
                    <a:pt x="312833" y="1148037"/>
                  </a:lnTo>
                  <a:lnTo>
                    <a:pt x="273694" y="1123749"/>
                  </a:lnTo>
                  <a:lnTo>
                    <a:pt x="236577" y="1096804"/>
                  </a:lnTo>
                  <a:lnTo>
                    <a:pt x="201622" y="1067339"/>
                  </a:lnTo>
                  <a:lnTo>
                    <a:pt x="168970" y="1035491"/>
                  </a:lnTo>
                  <a:lnTo>
                    <a:pt x="138761" y="1001397"/>
                  </a:lnTo>
                  <a:lnTo>
                    <a:pt x="111136" y="965194"/>
                  </a:lnTo>
                  <a:lnTo>
                    <a:pt x="86235" y="927019"/>
                  </a:lnTo>
                  <a:lnTo>
                    <a:pt x="64199" y="887008"/>
                  </a:lnTo>
                  <a:lnTo>
                    <a:pt x="45168" y="845299"/>
                  </a:lnTo>
                  <a:lnTo>
                    <a:pt x="29282" y="802029"/>
                  </a:lnTo>
                  <a:lnTo>
                    <a:pt x="16681" y="757334"/>
                  </a:lnTo>
                  <a:lnTo>
                    <a:pt x="7507" y="711352"/>
                  </a:lnTo>
                  <a:lnTo>
                    <a:pt x="1900" y="664220"/>
                  </a:lnTo>
                  <a:lnTo>
                    <a:pt x="0" y="616074"/>
                  </a:lnTo>
                  <a:close/>
                </a:path>
              </a:pathLst>
            </a:custGeom>
            <a:ln w="304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3144" y="3268471"/>
            <a:ext cx="2820670" cy="26314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2000"/>
              </a:lnSpc>
              <a:spcBef>
                <a:spcPts val="50"/>
              </a:spcBef>
            </a:pP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Provides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vision</a:t>
            </a:r>
            <a:r>
              <a:rPr dirty="0" sz="21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b="1" i="1">
                <a:solidFill>
                  <a:srgbClr val="9B242D"/>
                </a:solidFill>
                <a:latin typeface="Calibri"/>
                <a:cs typeface="Calibri"/>
              </a:rPr>
              <a:t>for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an </a:t>
            </a:r>
            <a:r>
              <a:rPr dirty="0" sz="21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inclusive</a:t>
            </a:r>
            <a:r>
              <a:rPr dirty="0" sz="2100" spc="2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-5" b="1" i="1">
                <a:solidFill>
                  <a:srgbClr val="9B242D"/>
                </a:solidFill>
                <a:latin typeface="Calibri"/>
                <a:cs typeface="Calibri"/>
              </a:rPr>
              <a:t>instant </a:t>
            </a:r>
            <a:r>
              <a:rPr dirty="0" sz="210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payments </a:t>
            </a:r>
            <a:r>
              <a:rPr dirty="0" sz="2100" spc="-5" b="1" i="1">
                <a:solidFill>
                  <a:srgbClr val="9B242D"/>
                </a:solidFill>
                <a:latin typeface="Calibri"/>
                <a:cs typeface="Calibri"/>
              </a:rPr>
              <a:t>system</a:t>
            </a:r>
            <a:r>
              <a:rPr dirty="0" sz="2100" spc="3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that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supports inclusive,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interoperable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digital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economies,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design</a:t>
            </a:r>
            <a:r>
              <a:rPr dirty="0" sz="210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principles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meet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user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requirements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1298" y="1871121"/>
            <a:ext cx="1294130" cy="1263015"/>
            <a:chOff x="4411298" y="1871121"/>
            <a:chExt cx="1294130" cy="1263015"/>
          </a:xfrm>
        </p:grpSpPr>
        <p:sp>
          <p:nvSpPr>
            <p:cNvPr id="9" name="object 9"/>
            <p:cNvSpPr/>
            <p:nvPr/>
          </p:nvSpPr>
          <p:spPr>
            <a:xfrm>
              <a:off x="4426538" y="1886361"/>
              <a:ext cx="1263650" cy="1232535"/>
            </a:xfrm>
            <a:custGeom>
              <a:avLst/>
              <a:gdLst/>
              <a:ahLst/>
              <a:cxnLst/>
              <a:rect l="l" t="t" r="r" b="b"/>
              <a:pathLst>
                <a:path w="1263650" h="1232535">
                  <a:moveTo>
                    <a:pt x="0" y="616074"/>
                  </a:moveTo>
                  <a:lnTo>
                    <a:pt x="1900" y="567928"/>
                  </a:lnTo>
                  <a:lnTo>
                    <a:pt x="7507" y="520796"/>
                  </a:lnTo>
                  <a:lnTo>
                    <a:pt x="16681" y="474814"/>
                  </a:lnTo>
                  <a:lnTo>
                    <a:pt x="29282" y="430119"/>
                  </a:lnTo>
                  <a:lnTo>
                    <a:pt x="45168" y="386849"/>
                  </a:lnTo>
                  <a:lnTo>
                    <a:pt x="64199" y="345140"/>
                  </a:lnTo>
                  <a:lnTo>
                    <a:pt x="86235" y="305129"/>
                  </a:lnTo>
                  <a:lnTo>
                    <a:pt x="111136" y="266954"/>
                  </a:lnTo>
                  <a:lnTo>
                    <a:pt x="138761" y="230751"/>
                  </a:lnTo>
                  <a:lnTo>
                    <a:pt x="168970" y="196657"/>
                  </a:lnTo>
                  <a:lnTo>
                    <a:pt x="201622" y="164809"/>
                  </a:lnTo>
                  <a:lnTo>
                    <a:pt x="236577" y="135344"/>
                  </a:lnTo>
                  <a:lnTo>
                    <a:pt x="273694" y="108399"/>
                  </a:lnTo>
                  <a:lnTo>
                    <a:pt x="312833" y="84112"/>
                  </a:lnTo>
                  <a:lnTo>
                    <a:pt x="353854" y="62618"/>
                  </a:lnTo>
                  <a:lnTo>
                    <a:pt x="396616" y="44055"/>
                  </a:lnTo>
                  <a:lnTo>
                    <a:pt x="440979" y="28560"/>
                  </a:lnTo>
                  <a:lnTo>
                    <a:pt x="486802" y="16270"/>
                  </a:lnTo>
                  <a:lnTo>
                    <a:pt x="533945" y="7322"/>
                  </a:lnTo>
                  <a:lnTo>
                    <a:pt x="582267" y="1853"/>
                  </a:lnTo>
                  <a:lnTo>
                    <a:pt x="631628" y="0"/>
                  </a:lnTo>
                  <a:lnTo>
                    <a:pt x="680990" y="1853"/>
                  </a:lnTo>
                  <a:lnTo>
                    <a:pt x="729312" y="7322"/>
                  </a:lnTo>
                  <a:lnTo>
                    <a:pt x="776455" y="16270"/>
                  </a:lnTo>
                  <a:lnTo>
                    <a:pt x="822278" y="28560"/>
                  </a:lnTo>
                  <a:lnTo>
                    <a:pt x="866641" y="44055"/>
                  </a:lnTo>
                  <a:lnTo>
                    <a:pt x="909403" y="62618"/>
                  </a:lnTo>
                  <a:lnTo>
                    <a:pt x="950423" y="84112"/>
                  </a:lnTo>
                  <a:lnTo>
                    <a:pt x="989563" y="108399"/>
                  </a:lnTo>
                  <a:lnTo>
                    <a:pt x="1026680" y="135344"/>
                  </a:lnTo>
                  <a:lnTo>
                    <a:pt x="1061635" y="164809"/>
                  </a:lnTo>
                  <a:lnTo>
                    <a:pt x="1094287" y="196657"/>
                  </a:lnTo>
                  <a:lnTo>
                    <a:pt x="1124495" y="230751"/>
                  </a:lnTo>
                  <a:lnTo>
                    <a:pt x="1152120" y="266954"/>
                  </a:lnTo>
                  <a:lnTo>
                    <a:pt x="1177021" y="305129"/>
                  </a:lnTo>
                  <a:lnTo>
                    <a:pt x="1199058" y="345140"/>
                  </a:lnTo>
                  <a:lnTo>
                    <a:pt x="1218089" y="386849"/>
                  </a:lnTo>
                  <a:lnTo>
                    <a:pt x="1233975" y="430119"/>
                  </a:lnTo>
                  <a:lnTo>
                    <a:pt x="1246575" y="474814"/>
                  </a:lnTo>
                  <a:lnTo>
                    <a:pt x="1255749" y="520796"/>
                  </a:lnTo>
                  <a:lnTo>
                    <a:pt x="1261357" y="567928"/>
                  </a:lnTo>
                  <a:lnTo>
                    <a:pt x="1263257" y="616074"/>
                  </a:lnTo>
                  <a:lnTo>
                    <a:pt x="1261357" y="664220"/>
                  </a:lnTo>
                  <a:lnTo>
                    <a:pt x="1255749" y="711352"/>
                  </a:lnTo>
                  <a:lnTo>
                    <a:pt x="1246575" y="757334"/>
                  </a:lnTo>
                  <a:lnTo>
                    <a:pt x="1233975" y="802029"/>
                  </a:lnTo>
                  <a:lnTo>
                    <a:pt x="1218089" y="845299"/>
                  </a:lnTo>
                  <a:lnTo>
                    <a:pt x="1199058" y="887008"/>
                  </a:lnTo>
                  <a:lnTo>
                    <a:pt x="1177021" y="927019"/>
                  </a:lnTo>
                  <a:lnTo>
                    <a:pt x="1152120" y="965194"/>
                  </a:lnTo>
                  <a:lnTo>
                    <a:pt x="1124495" y="1001397"/>
                  </a:lnTo>
                  <a:lnTo>
                    <a:pt x="1094287" y="1035491"/>
                  </a:lnTo>
                  <a:lnTo>
                    <a:pt x="1061635" y="1067339"/>
                  </a:lnTo>
                  <a:lnTo>
                    <a:pt x="1026680" y="1096804"/>
                  </a:lnTo>
                  <a:lnTo>
                    <a:pt x="989563" y="1123749"/>
                  </a:lnTo>
                  <a:lnTo>
                    <a:pt x="950423" y="1148037"/>
                  </a:lnTo>
                  <a:lnTo>
                    <a:pt x="909403" y="1169530"/>
                  </a:lnTo>
                  <a:lnTo>
                    <a:pt x="866641" y="1188093"/>
                  </a:lnTo>
                  <a:lnTo>
                    <a:pt x="822278" y="1203588"/>
                  </a:lnTo>
                  <a:lnTo>
                    <a:pt x="776455" y="1215878"/>
                  </a:lnTo>
                  <a:lnTo>
                    <a:pt x="729312" y="1224826"/>
                  </a:lnTo>
                  <a:lnTo>
                    <a:pt x="680990" y="1230295"/>
                  </a:lnTo>
                  <a:lnTo>
                    <a:pt x="631628" y="1232149"/>
                  </a:lnTo>
                  <a:lnTo>
                    <a:pt x="582267" y="1230295"/>
                  </a:lnTo>
                  <a:lnTo>
                    <a:pt x="533945" y="1224826"/>
                  </a:lnTo>
                  <a:lnTo>
                    <a:pt x="486802" y="1215878"/>
                  </a:lnTo>
                  <a:lnTo>
                    <a:pt x="440979" y="1203588"/>
                  </a:lnTo>
                  <a:lnTo>
                    <a:pt x="396616" y="1188093"/>
                  </a:lnTo>
                  <a:lnTo>
                    <a:pt x="353854" y="1169530"/>
                  </a:lnTo>
                  <a:lnTo>
                    <a:pt x="312833" y="1148037"/>
                  </a:lnTo>
                  <a:lnTo>
                    <a:pt x="273694" y="1123749"/>
                  </a:lnTo>
                  <a:lnTo>
                    <a:pt x="236577" y="1096804"/>
                  </a:lnTo>
                  <a:lnTo>
                    <a:pt x="201622" y="1067339"/>
                  </a:lnTo>
                  <a:lnTo>
                    <a:pt x="168970" y="1035491"/>
                  </a:lnTo>
                  <a:lnTo>
                    <a:pt x="138761" y="1001397"/>
                  </a:lnTo>
                  <a:lnTo>
                    <a:pt x="111136" y="965194"/>
                  </a:lnTo>
                  <a:lnTo>
                    <a:pt x="86235" y="927019"/>
                  </a:lnTo>
                  <a:lnTo>
                    <a:pt x="64199" y="887008"/>
                  </a:lnTo>
                  <a:lnTo>
                    <a:pt x="45168" y="845299"/>
                  </a:lnTo>
                  <a:lnTo>
                    <a:pt x="29282" y="802029"/>
                  </a:lnTo>
                  <a:lnTo>
                    <a:pt x="16681" y="757334"/>
                  </a:lnTo>
                  <a:lnTo>
                    <a:pt x="7507" y="711352"/>
                  </a:lnTo>
                  <a:lnTo>
                    <a:pt x="1900" y="664220"/>
                  </a:lnTo>
                  <a:lnTo>
                    <a:pt x="0" y="616074"/>
                  </a:lnTo>
                  <a:close/>
                </a:path>
              </a:pathLst>
            </a:custGeom>
            <a:ln w="304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6981" y="2218422"/>
              <a:ext cx="582368" cy="5680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63601" y="3268471"/>
            <a:ext cx="2150110" cy="1653539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ctr" marL="12700" marR="5080" indent="635">
              <a:lnSpc>
                <a:spcPct val="102099"/>
              </a:lnSpc>
              <a:spcBef>
                <a:spcPts val="45"/>
              </a:spcBef>
            </a:pP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Shares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blueprint </a:t>
            </a:r>
            <a:r>
              <a:rPr dirty="0" sz="21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how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such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system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could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be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configured</a:t>
            </a:r>
            <a:r>
              <a:rPr dirty="0" sz="21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within</a:t>
            </a:r>
            <a:r>
              <a:rPr dirty="0" sz="21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country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region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89161" y="1871121"/>
            <a:ext cx="1294130" cy="1263015"/>
            <a:chOff x="7389161" y="1871121"/>
            <a:chExt cx="1294130" cy="12630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1171" y="2117301"/>
              <a:ext cx="789717" cy="7702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04401" y="1886361"/>
              <a:ext cx="1263650" cy="1232535"/>
            </a:xfrm>
            <a:custGeom>
              <a:avLst/>
              <a:gdLst/>
              <a:ahLst/>
              <a:cxnLst/>
              <a:rect l="l" t="t" r="r" b="b"/>
              <a:pathLst>
                <a:path w="1263650" h="1232535">
                  <a:moveTo>
                    <a:pt x="0" y="616074"/>
                  </a:moveTo>
                  <a:lnTo>
                    <a:pt x="1900" y="567928"/>
                  </a:lnTo>
                  <a:lnTo>
                    <a:pt x="7507" y="520796"/>
                  </a:lnTo>
                  <a:lnTo>
                    <a:pt x="16681" y="474814"/>
                  </a:lnTo>
                  <a:lnTo>
                    <a:pt x="29282" y="430119"/>
                  </a:lnTo>
                  <a:lnTo>
                    <a:pt x="45168" y="386849"/>
                  </a:lnTo>
                  <a:lnTo>
                    <a:pt x="64199" y="345140"/>
                  </a:lnTo>
                  <a:lnTo>
                    <a:pt x="86235" y="305129"/>
                  </a:lnTo>
                  <a:lnTo>
                    <a:pt x="111136" y="266954"/>
                  </a:lnTo>
                  <a:lnTo>
                    <a:pt x="138761" y="230751"/>
                  </a:lnTo>
                  <a:lnTo>
                    <a:pt x="168970" y="196657"/>
                  </a:lnTo>
                  <a:lnTo>
                    <a:pt x="201622" y="164809"/>
                  </a:lnTo>
                  <a:lnTo>
                    <a:pt x="236577" y="135344"/>
                  </a:lnTo>
                  <a:lnTo>
                    <a:pt x="273694" y="108399"/>
                  </a:lnTo>
                  <a:lnTo>
                    <a:pt x="312833" y="84112"/>
                  </a:lnTo>
                  <a:lnTo>
                    <a:pt x="353854" y="62618"/>
                  </a:lnTo>
                  <a:lnTo>
                    <a:pt x="396616" y="44055"/>
                  </a:lnTo>
                  <a:lnTo>
                    <a:pt x="440979" y="28560"/>
                  </a:lnTo>
                  <a:lnTo>
                    <a:pt x="486802" y="16270"/>
                  </a:lnTo>
                  <a:lnTo>
                    <a:pt x="533945" y="7322"/>
                  </a:lnTo>
                  <a:lnTo>
                    <a:pt x="582267" y="1853"/>
                  </a:lnTo>
                  <a:lnTo>
                    <a:pt x="631628" y="0"/>
                  </a:lnTo>
                  <a:lnTo>
                    <a:pt x="680990" y="1853"/>
                  </a:lnTo>
                  <a:lnTo>
                    <a:pt x="729312" y="7322"/>
                  </a:lnTo>
                  <a:lnTo>
                    <a:pt x="776455" y="16270"/>
                  </a:lnTo>
                  <a:lnTo>
                    <a:pt x="822278" y="28560"/>
                  </a:lnTo>
                  <a:lnTo>
                    <a:pt x="866641" y="44055"/>
                  </a:lnTo>
                  <a:lnTo>
                    <a:pt x="909403" y="62618"/>
                  </a:lnTo>
                  <a:lnTo>
                    <a:pt x="950423" y="84112"/>
                  </a:lnTo>
                  <a:lnTo>
                    <a:pt x="989563" y="108399"/>
                  </a:lnTo>
                  <a:lnTo>
                    <a:pt x="1026680" y="135344"/>
                  </a:lnTo>
                  <a:lnTo>
                    <a:pt x="1061635" y="164809"/>
                  </a:lnTo>
                  <a:lnTo>
                    <a:pt x="1094287" y="196657"/>
                  </a:lnTo>
                  <a:lnTo>
                    <a:pt x="1124495" y="230751"/>
                  </a:lnTo>
                  <a:lnTo>
                    <a:pt x="1152120" y="266954"/>
                  </a:lnTo>
                  <a:lnTo>
                    <a:pt x="1177021" y="305129"/>
                  </a:lnTo>
                  <a:lnTo>
                    <a:pt x="1199058" y="345140"/>
                  </a:lnTo>
                  <a:lnTo>
                    <a:pt x="1218089" y="386849"/>
                  </a:lnTo>
                  <a:lnTo>
                    <a:pt x="1233975" y="430119"/>
                  </a:lnTo>
                  <a:lnTo>
                    <a:pt x="1246575" y="474814"/>
                  </a:lnTo>
                  <a:lnTo>
                    <a:pt x="1255749" y="520796"/>
                  </a:lnTo>
                  <a:lnTo>
                    <a:pt x="1261357" y="567928"/>
                  </a:lnTo>
                  <a:lnTo>
                    <a:pt x="1263257" y="616074"/>
                  </a:lnTo>
                  <a:lnTo>
                    <a:pt x="1261357" y="664220"/>
                  </a:lnTo>
                  <a:lnTo>
                    <a:pt x="1255749" y="711352"/>
                  </a:lnTo>
                  <a:lnTo>
                    <a:pt x="1246575" y="757334"/>
                  </a:lnTo>
                  <a:lnTo>
                    <a:pt x="1233975" y="802029"/>
                  </a:lnTo>
                  <a:lnTo>
                    <a:pt x="1218089" y="845299"/>
                  </a:lnTo>
                  <a:lnTo>
                    <a:pt x="1199058" y="887008"/>
                  </a:lnTo>
                  <a:lnTo>
                    <a:pt x="1177021" y="927019"/>
                  </a:lnTo>
                  <a:lnTo>
                    <a:pt x="1152120" y="965194"/>
                  </a:lnTo>
                  <a:lnTo>
                    <a:pt x="1124495" y="1001397"/>
                  </a:lnTo>
                  <a:lnTo>
                    <a:pt x="1094287" y="1035491"/>
                  </a:lnTo>
                  <a:lnTo>
                    <a:pt x="1061635" y="1067339"/>
                  </a:lnTo>
                  <a:lnTo>
                    <a:pt x="1026680" y="1096804"/>
                  </a:lnTo>
                  <a:lnTo>
                    <a:pt x="989563" y="1123749"/>
                  </a:lnTo>
                  <a:lnTo>
                    <a:pt x="950423" y="1148037"/>
                  </a:lnTo>
                  <a:lnTo>
                    <a:pt x="909403" y="1169530"/>
                  </a:lnTo>
                  <a:lnTo>
                    <a:pt x="866641" y="1188093"/>
                  </a:lnTo>
                  <a:lnTo>
                    <a:pt x="822278" y="1203588"/>
                  </a:lnTo>
                  <a:lnTo>
                    <a:pt x="776455" y="1215878"/>
                  </a:lnTo>
                  <a:lnTo>
                    <a:pt x="729312" y="1224826"/>
                  </a:lnTo>
                  <a:lnTo>
                    <a:pt x="680990" y="1230295"/>
                  </a:lnTo>
                  <a:lnTo>
                    <a:pt x="631628" y="1232149"/>
                  </a:lnTo>
                  <a:lnTo>
                    <a:pt x="582267" y="1230295"/>
                  </a:lnTo>
                  <a:lnTo>
                    <a:pt x="533945" y="1224826"/>
                  </a:lnTo>
                  <a:lnTo>
                    <a:pt x="486802" y="1215878"/>
                  </a:lnTo>
                  <a:lnTo>
                    <a:pt x="440979" y="1203588"/>
                  </a:lnTo>
                  <a:lnTo>
                    <a:pt x="396616" y="1188093"/>
                  </a:lnTo>
                  <a:lnTo>
                    <a:pt x="353854" y="1169530"/>
                  </a:lnTo>
                  <a:lnTo>
                    <a:pt x="312833" y="1148037"/>
                  </a:lnTo>
                  <a:lnTo>
                    <a:pt x="273694" y="1123749"/>
                  </a:lnTo>
                  <a:lnTo>
                    <a:pt x="236577" y="1096804"/>
                  </a:lnTo>
                  <a:lnTo>
                    <a:pt x="201622" y="1067339"/>
                  </a:lnTo>
                  <a:lnTo>
                    <a:pt x="168970" y="1035491"/>
                  </a:lnTo>
                  <a:lnTo>
                    <a:pt x="138761" y="1001397"/>
                  </a:lnTo>
                  <a:lnTo>
                    <a:pt x="111136" y="965194"/>
                  </a:lnTo>
                  <a:lnTo>
                    <a:pt x="86235" y="927019"/>
                  </a:lnTo>
                  <a:lnTo>
                    <a:pt x="64199" y="887008"/>
                  </a:lnTo>
                  <a:lnTo>
                    <a:pt x="45168" y="845299"/>
                  </a:lnTo>
                  <a:lnTo>
                    <a:pt x="29282" y="802029"/>
                  </a:lnTo>
                  <a:lnTo>
                    <a:pt x="16681" y="757334"/>
                  </a:lnTo>
                  <a:lnTo>
                    <a:pt x="7507" y="711352"/>
                  </a:lnTo>
                  <a:lnTo>
                    <a:pt x="1900" y="664220"/>
                  </a:lnTo>
                  <a:lnTo>
                    <a:pt x="0" y="616074"/>
                  </a:lnTo>
                  <a:close/>
                </a:path>
              </a:pathLst>
            </a:custGeom>
            <a:ln w="304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778167" y="3268471"/>
            <a:ext cx="2513330" cy="2948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>
              <a:lnSpc>
                <a:spcPct val="101699"/>
              </a:lnSpc>
              <a:spcBef>
                <a:spcPts val="55"/>
              </a:spcBef>
            </a:pP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Develops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set of </a:t>
            </a:r>
            <a:r>
              <a:rPr dirty="0" sz="2100" b="1" i="1">
                <a:solidFill>
                  <a:srgbClr val="9B242D"/>
                </a:solidFill>
                <a:latin typeface="Calibri"/>
                <a:cs typeface="Calibri"/>
              </a:rPr>
              <a:t>tools </a:t>
            </a:r>
            <a:r>
              <a:rPr dirty="0" sz="2100" spc="-459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5" b="1" i="1">
                <a:solidFill>
                  <a:srgbClr val="9B242D"/>
                </a:solidFill>
                <a:latin typeface="Calibri"/>
                <a:cs typeface="Calibri"/>
              </a:rPr>
              <a:t>and resources</a:t>
            </a:r>
            <a:r>
              <a:rPr dirty="0" sz="21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enable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implementation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real-time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retail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 payment</a:t>
            </a:r>
            <a:r>
              <a:rPr dirty="0" sz="2100" spc="10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system</a:t>
            </a:r>
            <a:r>
              <a:rPr dirty="0" sz="2100" spc="114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that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aligned with the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Level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One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Project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principles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711" y="1703831"/>
            <a:ext cx="8743315" cy="8883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60"/>
              </a:spcBef>
            </a:pP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Level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 One</a:t>
            </a:r>
            <a:r>
              <a:rPr dirty="0" sz="1700" spc="1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Project</a:t>
            </a:r>
            <a:r>
              <a:rPr dirty="0" sz="1700" spc="1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remains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focused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on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enabling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financial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inclusion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by</a:t>
            </a:r>
            <a:r>
              <a:rPr dirty="0" sz="1700" spc="1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meeting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needs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of </a:t>
            </a:r>
            <a:r>
              <a:rPr dirty="0" sz="1700" spc="-10">
                <a:solidFill>
                  <a:srgbClr val="CE6B29"/>
                </a:solidFill>
                <a:latin typeface="Calibri"/>
                <a:cs typeface="Calibri"/>
              </a:rPr>
              <a:t>low- </a:t>
            </a:r>
            <a:r>
              <a:rPr dirty="0" sz="1700" spc="-37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income</a:t>
            </a:r>
            <a:r>
              <a:rPr dirty="0" sz="1700" spc="1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and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women end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users—both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individuals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and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merchants—as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well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as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CE6B29"/>
                </a:solidFill>
                <a:latin typeface="Calibri"/>
                <a:cs typeface="Calibri"/>
              </a:rPr>
              <a:t>digital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financial 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 service </a:t>
            </a:r>
            <a:r>
              <a:rPr dirty="0" sz="1700" spc="-10">
                <a:solidFill>
                  <a:srgbClr val="CE6B29"/>
                </a:solidFill>
                <a:latin typeface="Calibri"/>
                <a:cs typeface="Calibri"/>
              </a:rPr>
              <a:t>providers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E6B29"/>
                </a:solidFill>
                <a:latin typeface="Calibri"/>
                <a:cs typeface="Calibri"/>
              </a:rPr>
              <a:t>(DFSPs)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CE6B29"/>
                </a:solidFill>
                <a:latin typeface="Calibri"/>
                <a:cs typeface="Calibri"/>
              </a:rPr>
              <a:t>that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serve</a:t>
            </a:r>
            <a:r>
              <a:rPr dirty="0" sz="1700" spc="5">
                <a:solidFill>
                  <a:srgbClr val="CE6B29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E6B29"/>
                </a:solidFill>
                <a:latin typeface="Calibri"/>
                <a:cs typeface="Calibri"/>
              </a:rPr>
              <a:t>them.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5231" y="3923084"/>
            <a:ext cx="6948170" cy="2933700"/>
            <a:chOff x="1515231" y="3923084"/>
            <a:chExt cx="6948170" cy="2933700"/>
          </a:xfrm>
        </p:grpSpPr>
        <p:sp>
          <p:nvSpPr>
            <p:cNvPr id="7" name="object 7"/>
            <p:cNvSpPr/>
            <p:nvPr/>
          </p:nvSpPr>
          <p:spPr>
            <a:xfrm>
              <a:off x="1515231" y="3924882"/>
              <a:ext cx="3376929" cy="2931795"/>
            </a:xfrm>
            <a:custGeom>
              <a:avLst/>
              <a:gdLst/>
              <a:ahLst/>
              <a:cxnLst/>
              <a:rect l="l" t="t" r="r" b="b"/>
              <a:pathLst>
                <a:path w="3376929" h="2931795">
                  <a:moveTo>
                    <a:pt x="3376307" y="0"/>
                  </a:moveTo>
                  <a:lnTo>
                    <a:pt x="0" y="0"/>
                  </a:lnTo>
                  <a:lnTo>
                    <a:pt x="0" y="2931761"/>
                  </a:lnTo>
                  <a:lnTo>
                    <a:pt x="3376307" y="2931761"/>
                  </a:lnTo>
                  <a:lnTo>
                    <a:pt x="3376307" y="0"/>
                  </a:lnTo>
                  <a:close/>
                </a:path>
              </a:pathLst>
            </a:custGeom>
            <a:solidFill>
              <a:srgbClr val="9B24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6691" y="3923084"/>
              <a:ext cx="3376929" cy="2931795"/>
            </a:xfrm>
            <a:custGeom>
              <a:avLst/>
              <a:gdLst/>
              <a:ahLst/>
              <a:cxnLst/>
              <a:rect l="l" t="t" r="r" b="b"/>
              <a:pathLst>
                <a:path w="3376929" h="2931795">
                  <a:moveTo>
                    <a:pt x="3376308" y="0"/>
                  </a:moveTo>
                  <a:lnTo>
                    <a:pt x="0" y="0"/>
                  </a:lnTo>
                  <a:lnTo>
                    <a:pt x="0" y="2931761"/>
                  </a:lnTo>
                  <a:lnTo>
                    <a:pt x="3376308" y="2931761"/>
                  </a:lnTo>
                  <a:lnTo>
                    <a:pt x="3376308" y="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76446" y="4298255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2922637" y="0"/>
                  </a:moveTo>
                  <a:lnTo>
                    <a:pt x="74162" y="0"/>
                  </a:lnTo>
                  <a:lnTo>
                    <a:pt x="45295" y="5828"/>
                  </a:lnTo>
                  <a:lnTo>
                    <a:pt x="21721" y="21721"/>
                  </a:lnTo>
                  <a:lnTo>
                    <a:pt x="5828" y="45295"/>
                  </a:lnTo>
                  <a:lnTo>
                    <a:pt x="0" y="74162"/>
                  </a:lnTo>
                  <a:lnTo>
                    <a:pt x="0" y="682613"/>
                  </a:lnTo>
                  <a:lnTo>
                    <a:pt x="5828" y="711481"/>
                  </a:lnTo>
                  <a:lnTo>
                    <a:pt x="21721" y="735054"/>
                  </a:lnTo>
                  <a:lnTo>
                    <a:pt x="45295" y="750948"/>
                  </a:lnTo>
                  <a:lnTo>
                    <a:pt x="74162" y="756776"/>
                  </a:lnTo>
                  <a:lnTo>
                    <a:pt x="2922637" y="756776"/>
                  </a:lnTo>
                  <a:lnTo>
                    <a:pt x="2951505" y="750948"/>
                  </a:lnTo>
                  <a:lnTo>
                    <a:pt x="2975078" y="735054"/>
                  </a:lnTo>
                  <a:lnTo>
                    <a:pt x="2990971" y="711481"/>
                  </a:lnTo>
                  <a:lnTo>
                    <a:pt x="2996799" y="682613"/>
                  </a:lnTo>
                  <a:lnTo>
                    <a:pt x="2996799" y="74162"/>
                  </a:lnTo>
                  <a:lnTo>
                    <a:pt x="2990971" y="45295"/>
                  </a:lnTo>
                  <a:lnTo>
                    <a:pt x="2975078" y="21721"/>
                  </a:lnTo>
                  <a:lnTo>
                    <a:pt x="2951505" y="5828"/>
                  </a:lnTo>
                  <a:lnTo>
                    <a:pt x="2922637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76446" y="4298255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0" y="74163"/>
                  </a:moveTo>
                  <a:lnTo>
                    <a:pt x="5828" y="45295"/>
                  </a:lnTo>
                  <a:lnTo>
                    <a:pt x="21721" y="21721"/>
                  </a:lnTo>
                  <a:lnTo>
                    <a:pt x="45295" y="5828"/>
                  </a:lnTo>
                  <a:lnTo>
                    <a:pt x="74162" y="0"/>
                  </a:lnTo>
                  <a:lnTo>
                    <a:pt x="2922637" y="0"/>
                  </a:lnTo>
                  <a:lnTo>
                    <a:pt x="2951505" y="5828"/>
                  </a:lnTo>
                  <a:lnTo>
                    <a:pt x="2975079" y="21721"/>
                  </a:lnTo>
                  <a:lnTo>
                    <a:pt x="2990972" y="45295"/>
                  </a:lnTo>
                  <a:lnTo>
                    <a:pt x="2996801" y="74163"/>
                  </a:lnTo>
                  <a:lnTo>
                    <a:pt x="2996801" y="682613"/>
                  </a:lnTo>
                  <a:lnTo>
                    <a:pt x="2990972" y="711481"/>
                  </a:lnTo>
                  <a:lnTo>
                    <a:pt x="2975079" y="735054"/>
                  </a:lnTo>
                  <a:lnTo>
                    <a:pt x="2951505" y="750948"/>
                  </a:lnTo>
                  <a:lnTo>
                    <a:pt x="2922637" y="756776"/>
                  </a:lnTo>
                  <a:lnTo>
                    <a:pt x="74162" y="756776"/>
                  </a:lnTo>
                  <a:lnTo>
                    <a:pt x="45295" y="750948"/>
                  </a:lnTo>
                  <a:lnTo>
                    <a:pt x="21721" y="735054"/>
                  </a:lnTo>
                  <a:lnTo>
                    <a:pt x="5828" y="711481"/>
                  </a:lnTo>
                  <a:lnTo>
                    <a:pt x="0" y="682613"/>
                  </a:lnTo>
                  <a:lnTo>
                    <a:pt x="0" y="74163"/>
                  </a:lnTo>
                  <a:close/>
                </a:path>
              </a:pathLst>
            </a:custGeom>
            <a:ln w="13546">
              <a:solidFill>
                <a:srgbClr val="9B50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76446" y="5139134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2930945" y="0"/>
                  </a:moveTo>
                  <a:lnTo>
                    <a:pt x="65854" y="0"/>
                  </a:lnTo>
                  <a:lnTo>
                    <a:pt x="40221" y="5175"/>
                  </a:lnTo>
                  <a:lnTo>
                    <a:pt x="19288" y="19288"/>
                  </a:lnTo>
                  <a:lnTo>
                    <a:pt x="5175" y="40221"/>
                  </a:lnTo>
                  <a:lnTo>
                    <a:pt x="0" y="65855"/>
                  </a:lnTo>
                  <a:lnTo>
                    <a:pt x="0" y="690921"/>
                  </a:lnTo>
                  <a:lnTo>
                    <a:pt x="5175" y="716555"/>
                  </a:lnTo>
                  <a:lnTo>
                    <a:pt x="19288" y="737488"/>
                  </a:lnTo>
                  <a:lnTo>
                    <a:pt x="40221" y="751601"/>
                  </a:lnTo>
                  <a:lnTo>
                    <a:pt x="65854" y="756776"/>
                  </a:lnTo>
                  <a:lnTo>
                    <a:pt x="2930945" y="756776"/>
                  </a:lnTo>
                  <a:lnTo>
                    <a:pt x="2956579" y="751601"/>
                  </a:lnTo>
                  <a:lnTo>
                    <a:pt x="2977511" y="737488"/>
                  </a:lnTo>
                  <a:lnTo>
                    <a:pt x="2991624" y="716555"/>
                  </a:lnTo>
                  <a:lnTo>
                    <a:pt x="2996799" y="690921"/>
                  </a:lnTo>
                  <a:lnTo>
                    <a:pt x="2996799" y="65855"/>
                  </a:lnTo>
                  <a:lnTo>
                    <a:pt x="2991624" y="40221"/>
                  </a:lnTo>
                  <a:lnTo>
                    <a:pt x="2977511" y="19288"/>
                  </a:lnTo>
                  <a:lnTo>
                    <a:pt x="2956579" y="5175"/>
                  </a:lnTo>
                  <a:lnTo>
                    <a:pt x="2930945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76446" y="5139134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0" y="65855"/>
                  </a:moveTo>
                  <a:lnTo>
                    <a:pt x="5175" y="40221"/>
                  </a:lnTo>
                  <a:lnTo>
                    <a:pt x="19288" y="19288"/>
                  </a:lnTo>
                  <a:lnTo>
                    <a:pt x="40221" y="5175"/>
                  </a:lnTo>
                  <a:lnTo>
                    <a:pt x="65854" y="0"/>
                  </a:lnTo>
                  <a:lnTo>
                    <a:pt x="2930946" y="0"/>
                  </a:lnTo>
                  <a:lnTo>
                    <a:pt x="2956580" y="5175"/>
                  </a:lnTo>
                  <a:lnTo>
                    <a:pt x="2977512" y="19288"/>
                  </a:lnTo>
                  <a:lnTo>
                    <a:pt x="2991625" y="40221"/>
                  </a:lnTo>
                  <a:lnTo>
                    <a:pt x="2996801" y="65855"/>
                  </a:lnTo>
                  <a:lnTo>
                    <a:pt x="2996801" y="690921"/>
                  </a:lnTo>
                  <a:lnTo>
                    <a:pt x="2991625" y="716555"/>
                  </a:lnTo>
                  <a:lnTo>
                    <a:pt x="2977512" y="737487"/>
                  </a:lnTo>
                  <a:lnTo>
                    <a:pt x="2956580" y="751601"/>
                  </a:lnTo>
                  <a:lnTo>
                    <a:pt x="2930946" y="756776"/>
                  </a:lnTo>
                  <a:lnTo>
                    <a:pt x="65854" y="756776"/>
                  </a:lnTo>
                  <a:lnTo>
                    <a:pt x="40221" y="751601"/>
                  </a:lnTo>
                  <a:lnTo>
                    <a:pt x="19288" y="737487"/>
                  </a:lnTo>
                  <a:lnTo>
                    <a:pt x="5175" y="716555"/>
                  </a:lnTo>
                  <a:lnTo>
                    <a:pt x="0" y="690921"/>
                  </a:lnTo>
                  <a:lnTo>
                    <a:pt x="0" y="65855"/>
                  </a:lnTo>
                  <a:close/>
                </a:path>
              </a:pathLst>
            </a:custGeom>
            <a:ln w="13546">
              <a:solidFill>
                <a:srgbClr val="9B50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76446" y="5980015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2930945" y="0"/>
                  </a:moveTo>
                  <a:lnTo>
                    <a:pt x="65854" y="0"/>
                  </a:lnTo>
                  <a:lnTo>
                    <a:pt x="40221" y="5175"/>
                  </a:lnTo>
                  <a:lnTo>
                    <a:pt x="19288" y="19288"/>
                  </a:lnTo>
                  <a:lnTo>
                    <a:pt x="5175" y="40221"/>
                  </a:lnTo>
                  <a:lnTo>
                    <a:pt x="0" y="65854"/>
                  </a:lnTo>
                  <a:lnTo>
                    <a:pt x="0" y="690920"/>
                  </a:lnTo>
                  <a:lnTo>
                    <a:pt x="5175" y="716554"/>
                  </a:lnTo>
                  <a:lnTo>
                    <a:pt x="19288" y="737487"/>
                  </a:lnTo>
                  <a:lnTo>
                    <a:pt x="40221" y="751600"/>
                  </a:lnTo>
                  <a:lnTo>
                    <a:pt x="65854" y="756775"/>
                  </a:lnTo>
                  <a:lnTo>
                    <a:pt x="2930945" y="756775"/>
                  </a:lnTo>
                  <a:lnTo>
                    <a:pt x="2956579" y="751600"/>
                  </a:lnTo>
                  <a:lnTo>
                    <a:pt x="2977511" y="737487"/>
                  </a:lnTo>
                  <a:lnTo>
                    <a:pt x="2991624" y="716554"/>
                  </a:lnTo>
                  <a:lnTo>
                    <a:pt x="2996799" y="690920"/>
                  </a:lnTo>
                  <a:lnTo>
                    <a:pt x="2996799" y="65854"/>
                  </a:lnTo>
                  <a:lnTo>
                    <a:pt x="2991624" y="40221"/>
                  </a:lnTo>
                  <a:lnTo>
                    <a:pt x="2977511" y="19288"/>
                  </a:lnTo>
                  <a:lnTo>
                    <a:pt x="2956579" y="5175"/>
                  </a:lnTo>
                  <a:lnTo>
                    <a:pt x="2930945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76446" y="5980015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0" y="65855"/>
                  </a:moveTo>
                  <a:lnTo>
                    <a:pt x="5175" y="40221"/>
                  </a:lnTo>
                  <a:lnTo>
                    <a:pt x="19288" y="19288"/>
                  </a:lnTo>
                  <a:lnTo>
                    <a:pt x="40221" y="5175"/>
                  </a:lnTo>
                  <a:lnTo>
                    <a:pt x="65854" y="0"/>
                  </a:lnTo>
                  <a:lnTo>
                    <a:pt x="2930946" y="0"/>
                  </a:lnTo>
                  <a:lnTo>
                    <a:pt x="2956580" y="5175"/>
                  </a:lnTo>
                  <a:lnTo>
                    <a:pt x="2977512" y="19288"/>
                  </a:lnTo>
                  <a:lnTo>
                    <a:pt x="2991625" y="40221"/>
                  </a:lnTo>
                  <a:lnTo>
                    <a:pt x="2996801" y="65855"/>
                  </a:lnTo>
                  <a:lnTo>
                    <a:pt x="2996801" y="690921"/>
                  </a:lnTo>
                  <a:lnTo>
                    <a:pt x="2991625" y="716555"/>
                  </a:lnTo>
                  <a:lnTo>
                    <a:pt x="2977512" y="737487"/>
                  </a:lnTo>
                  <a:lnTo>
                    <a:pt x="2956580" y="751601"/>
                  </a:lnTo>
                  <a:lnTo>
                    <a:pt x="2930946" y="756776"/>
                  </a:lnTo>
                  <a:lnTo>
                    <a:pt x="65854" y="756776"/>
                  </a:lnTo>
                  <a:lnTo>
                    <a:pt x="40221" y="751601"/>
                  </a:lnTo>
                  <a:lnTo>
                    <a:pt x="19288" y="737487"/>
                  </a:lnTo>
                  <a:lnTo>
                    <a:pt x="5175" y="716555"/>
                  </a:lnTo>
                  <a:lnTo>
                    <a:pt x="0" y="690921"/>
                  </a:lnTo>
                  <a:lnTo>
                    <a:pt x="0" y="65855"/>
                  </a:lnTo>
                  <a:close/>
                </a:path>
              </a:pathLst>
            </a:custGeom>
            <a:ln w="13546">
              <a:solidFill>
                <a:srgbClr val="9B50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86691" y="3923084"/>
            <a:ext cx="3376929" cy="293179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Usefulness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5" b="1">
                <a:solidFill>
                  <a:srgbClr val="9B501F"/>
                </a:solidFill>
                <a:latin typeface="Calibri"/>
                <a:cs typeface="Calibri"/>
              </a:rPr>
              <a:t>Reliable</a:t>
            </a:r>
            <a:endParaRPr sz="1100">
              <a:latin typeface="Calibri"/>
              <a:cs typeface="Calibri"/>
            </a:endParaRPr>
          </a:p>
          <a:p>
            <a:pPr algn="ctr" marL="432434" marR="421640">
              <a:lnSpc>
                <a:spcPts val="1200"/>
              </a:lnSpc>
              <a:spcBef>
                <a:spcPts val="334"/>
              </a:spcBef>
            </a:pPr>
            <a:r>
              <a:rPr dirty="0" sz="1100" spc="-20">
                <a:latin typeface="Calibri"/>
                <a:cs typeface="Calibri"/>
              </a:rPr>
              <a:t>Users’ money </a:t>
            </a:r>
            <a:r>
              <a:rPr dirty="0" sz="1100" spc="-15">
                <a:latin typeface="Calibri"/>
                <a:cs typeface="Calibri"/>
              </a:rPr>
              <a:t>and </a:t>
            </a:r>
            <a:r>
              <a:rPr dirty="0" sz="1100" spc="-20">
                <a:latin typeface="Calibri"/>
                <a:cs typeface="Calibri"/>
              </a:rPr>
              <a:t>information </a:t>
            </a:r>
            <a:r>
              <a:rPr dirty="0" sz="1100" spc="-15">
                <a:latin typeface="Calibri"/>
                <a:cs typeface="Calibri"/>
              </a:rPr>
              <a:t>are secure and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available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5" b="1">
                <a:solidFill>
                  <a:srgbClr val="9B501F"/>
                </a:solidFill>
                <a:latin typeface="Calibri"/>
                <a:cs typeface="Calibri"/>
              </a:rPr>
              <a:t>Inclusive</a:t>
            </a:r>
            <a:endParaRPr sz="11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65"/>
              </a:spcBef>
            </a:pPr>
            <a:r>
              <a:rPr dirty="0" sz="1100" spc="-15">
                <a:latin typeface="Calibri"/>
                <a:cs typeface="Calibri"/>
              </a:rPr>
              <a:t>Any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can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pay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any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other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end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5" b="1">
                <a:solidFill>
                  <a:srgbClr val="9B501F"/>
                </a:solidFill>
                <a:latin typeface="Calibri"/>
                <a:cs typeface="Calibri"/>
              </a:rPr>
              <a:t>Ubiquitous</a:t>
            </a:r>
            <a:endParaRPr sz="1100">
              <a:latin typeface="Calibri"/>
              <a:cs typeface="Calibri"/>
            </a:endParaRPr>
          </a:p>
          <a:p>
            <a:pPr algn="ctr" marL="372110" marR="363220">
              <a:lnSpc>
                <a:spcPts val="1200"/>
              </a:lnSpc>
              <a:spcBef>
                <a:spcPts val="335"/>
              </a:spcBef>
            </a:pPr>
            <a:r>
              <a:rPr dirty="0" sz="1100" spc="-15">
                <a:latin typeface="Calibri"/>
                <a:cs typeface="Calibri"/>
              </a:rPr>
              <a:t>End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users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can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receive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payments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all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necessary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purposes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cases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98000" y="4297925"/>
            <a:ext cx="3011170" cy="2453005"/>
            <a:chOff x="1698000" y="4297925"/>
            <a:chExt cx="3011170" cy="2453005"/>
          </a:xfrm>
        </p:grpSpPr>
        <p:sp>
          <p:nvSpPr>
            <p:cNvPr id="17" name="object 17"/>
            <p:cNvSpPr/>
            <p:nvPr/>
          </p:nvSpPr>
          <p:spPr>
            <a:xfrm>
              <a:off x="1704985" y="4304910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2939257" y="0"/>
                  </a:moveTo>
                  <a:lnTo>
                    <a:pt x="57543" y="0"/>
                  </a:lnTo>
                  <a:lnTo>
                    <a:pt x="35145" y="4522"/>
                  </a:lnTo>
                  <a:lnTo>
                    <a:pt x="16854" y="16854"/>
                  </a:lnTo>
                  <a:lnTo>
                    <a:pt x="4522" y="35145"/>
                  </a:lnTo>
                  <a:lnTo>
                    <a:pt x="0" y="57543"/>
                  </a:lnTo>
                  <a:lnTo>
                    <a:pt x="0" y="699232"/>
                  </a:lnTo>
                  <a:lnTo>
                    <a:pt x="4522" y="721631"/>
                  </a:lnTo>
                  <a:lnTo>
                    <a:pt x="16854" y="739922"/>
                  </a:lnTo>
                  <a:lnTo>
                    <a:pt x="35145" y="752254"/>
                  </a:lnTo>
                  <a:lnTo>
                    <a:pt x="57543" y="756776"/>
                  </a:lnTo>
                  <a:lnTo>
                    <a:pt x="2939257" y="756776"/>
                  </a:lnTo>
                  <a:lnTo>
                    <a:pt x="2961656" y="752254"/>
                  </a:lnTo>
                  <a:lnTo>
                    <a:pt x="2979947" y="739922"/>
                  </a:lnTo>
                  <a:lnTo>
                    <a:pt x="2992279" y="721631"/>
                  </a:lnTo>
                  <a:lnTo>
                    <a:pt x="2996801" y="699232"/>
                  </a:lnTo>
                  <a:lnTo>
                    <a:pt x="2996801" y="57543"/>
                  </a:lnTo>
                  <a:lnTo>
                    <a:pt x="2992279" y="35145"/>
                  </a:lnTo>
                  <a:lnTo>
                    <a:pt x="2979947" y="16854"/>
                  </a:lnTo>
                  <a:lnTo>
                    <a:pt x="2961656" y="4522"/>
                  </a:lnTo>
                  <a:lnTo>
                    <a:pt x="2939257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4985" y="4304910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0" y="57543"/>
                  </a:moveTo>
                  <a:lnTo>
                    <a:pt x="4522" y="35145"/>
                  </a:lnTo>
                  <a:lnTo>
                    <a:pt x="16854" y="16854"/>
                  </a:lnTo>
                  <a:lnTo>
                    <a:pt x="35145" y="4522"/>
                  </a:lnTo>
                  <a:lnTo>
                    <a:pt x="57543" y="0"/>
                  </a:lnTo>
                  <a:lnTo>
                    <a:pt x="2939257" y="0"/>
                  </a:lnTo>
                  <a:lnTo>
                    <a:pt x="2961656" y="4522"/>
                  </a:lnTo>
                  <a:lnTo>
                    <a:pt x="2979946" y="16854"/>
                  </a:lnTo>
                  <a:lnTo>
                    <a:pt x="2992278" y="35145"/>
                  </a:lnTo>
                  <a:lnTo>
                    <a:pt x="2996801" y="57543"/>
                  </a:lnTo>
                  <a:lnTo>
                    <a:pt x="2996801" y="699232"/>
                  </a:lnTo>
                  <a:lnTo>
                    <a:pt x="2992278" y="721631"/>
                  </a:lnTo>
                  <a:lnTo>
                    <a:pt x="2979946" y="739922"/>
                  </a:lnTo>
                  <a:lnTo>
                    <a:pt x="2961656" y="752254"/>
                  </a:lnTo>
                  <a:lnTo>
                    <a:pt x="2939257" y="756776"/>
                  </a:lnTo>
                  <a:lnTo>
                    <a:pt x="57543" y="756776"/>
                  </a:lnTo>
                  <a:lnTo>
                    <a:pt x="35145" y="752254"/>
                  </a:lnTo>
                  <a:lnTo>
                    <a:pt x="16854" y="739922"/>
                  </a:lnTo>
                  <a:lnTo>
                    <a:pt x="4522" y="721631"/>
                  </a:lnTo>
                  <a:lnTo>
                    <a:pt x="0" y="699232"/>
                  </a:lnTo>
                  <a:lnTo>
                    <a:pt x="0" y="57543"/>
                  </a:lnTo>
                  <a:close/>
                </a:path>
              </a:pathLst>
            </a:custGeom>
            <a:ln w="13546">
              <a:solidFill>
                <a:srgbClr val="741B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04985" y="5145789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2930946" y="0"/>
                  </a:moveTo>
                  <a:lnTo>
                    <a:pt x="65855" y="0"/>
                  </a:lnTo>
                  <a:lnTo>
                    <a:pt x="40221" y="5175"/>
                  </a:lnTo>
                  <a:lnTo>
                    <a:pt x="19288" y="19288"/>
                  </a:lnTo>
                  <a:lnTo>
                    <a:pt x="5175" y="40221"/>
                  </a:lnTo>
                  <a:lnTo>
                    <a:pt x="0" y="65855"/>
                  </a:lnTo>
                  <a:lnTo>
                    <a:pt x="0" y="690921"/>
                  </a:lnTo>
                  <a:lnTo>
                    <a:pt x="5175" y="716555"/>
                  </a:lnTo>
                  <a:lnTo>
                    <a:pt x="19288" y="737488"/>
                  </a:lnTo>
                  <a:lnTo>
                    <a:pt x="40221" y="751601"/>
                  </a:lnTo>
                  <a:lnTo>
                    <a:pt x="65855" y="756776"/>
                  </a:lnTo>
                  <a:lnTo>
                    <a:pt x="2930946" y="756776"/>
                  </a:lnTo>
                  <a:lnTo>
                    <a:pt x="2956580" y="751601"/>
                  </a:lnTo>
                  <a:lnTo>
                    <a:pt x="2977512" y="737488"/>
                  </a:lnTo>
                  <a:lnTo>
                    <a:pt x="2991626" y="716555"/>
                  </a:lnTo>
                  <a:lnTo>
                    <a:pt x="2996801" y="690921"/>
                  </a:lnTo>
                  <a:lnTo>
                    <a:pt x="2996801" y="65855"/>
                  </a:lnTo>
                  <a:lnTo>
                    <a:pt x="2991626" y="40221"/>
                  </a:lnTo>
                  <a:lnTo>
                    <a:pt x="2977512" y="19288"/>
                  </a:lnTo>
                  <a:lnTo>
                    <a:pt x="2956580" y="5175"/>
                  </a:lnTo>
                  <a:lnTo>
                    <a:pt x="2930946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04985" y="5145789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0" y="65855"/>
                  </a:moveTo>
                  <a:lnTo>
                    <a:pt x="5175" y="40221"/>
                  </a:lnTo>
                  <a:lnTo>
                    <a:pt x="19288" y="19288"/>
                  </a:lnTo>
                  <a:lnTo>
                    <a:pt x="40221" y="5175"/>
                  </a:lnTo>
                  <a:lnTo>
                    <a:pt x="65854" y="0"/>
                  </a:lnTo>
                  <a:lnTo>
                    <a:pt x="2930946" y="0"/>
                  </a:lnTo>
                  <a:lnTo>
                    <a:pt x="2956580" y="5175"/>
                  </a:lnTo>
                  <a:lnTo>
                    <a:pt x="2977512" y="19288"/>
                  </a:lnTo>
                  <a:lnTo>
                    <a:pt x="2991625" y="40221"/>
                  </a:lnTo>
                  <a:lnTo>
                    <a:pt x="2996801" y="65855"/>
                  </a:lnTo>
                  <a:lnTo>
                    <a:pt x="2996801" y="690921"/>
                  </a:lnTo>
                  <a:lnTo>
                    <a:pt x="2991625" y="716555"/>
                  </a:lnTo>
                  <a:lnTo>
                    <a:pt x="2977512" y="737487"/>
                  </a:lnTo>
                  <a:lnTo>
                    <a:pt x="2956580" y="751601"/>
                  </a:lnTo>
                  <a:lnTo>
                    <a:pt x="2930946" y="756776"/>
                  </a:lnTo>
                  <a:lnTo>
                    <a:pt x="65854" y="756776"/>
                  </a:lnTo>
                  <a:lnTo>
                    <a:pt x="40221" y="751601"/>
                  </a:lnTo>
                  <a:lnTo>
                    <a:pt x="19288" y="737487"/>
                  </a:lnTo>
                  <a:lnTo>
                    <a:pt x="5175" y="716555"/>
                  </a:lnTo>
                  <a:lnTo>
                    <a:pt x="0" y="690921"/>
                  </a:lnTo>
                  <a:lnTo>
                    <a:pt x="0" y="65855"/>
                  </a:lnTo>
                  <a:close/>
                </a:path>
              </a:pathLst>
            </a:custGeom>
            <a:ln w="13546">
              <a:solidFill>
                <a:srgbClr val="741B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04985" y="5986671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2930946" y="0"/>
                  </a:moveTo>
                  <a:lnTo>
                    <a:pt x="65855" y="0"/>
                  </a:lnTo>
                  <a:lnTo>
                    <a:pt x="40221" y="5175"/>
                  </a:lnTo>
                  <a:lnTo>
                    <a:pt x="19288" y="19288"/>
                  </a:lnTo>
                  <a:lnTo>
                    <a:pt x="5175" y="40221"/>
                  </a:lnTo>
                  <a:lnTo>
                    <a:pt x="0" y="65854"/>
                  </a:lnTo>
                  <a:lnTo>
                    <a:pt x="0" y="690921"/>
                  </a:lnTo>
                  <a:lnTo>
                    <a:pt x="5175" y="716554"/>
                  </a:lnTo>
                  <a:lnTo>
                    <a:pt x="19288" y="737487"/>
                  </a:lnTo>
                  <a:lnTo>
                    <a:pt x="40221" y="751600"/>
                  </a:lnTo>
                  <a:lnTo>
                    <a:pt x="65855" y="756776"/>
                  </a:lnTo>
                  <a:lnTo>
                    <a:pt x="2930946" y="756776"/>
                  </a:lnTo>
                  <a:lnTo>
                    <a:pt x="2956580" y="751600"/>
                  </a:lnTo>
                  <a:lnTo>
                    <a:pt x="2977512" y="737487"/>
                  </a:lnTo>
                  <a:lnTo>
                    <a:pt x="2991626" y="716554"/>
                  </a:lnTo>
                  <a:lnTo>
                    <a:pt x="2996801" y="690921"/>
                  </a:lnTo>
                  <a:lnTo>
                    <a:pt x="2996801" y="65854"/>
                  </a:lnTo>
                  <a:lnTo>
                    <a:pt x="2991626" y="40221"/>
                  </a:lnTo>
                  <a:lnTo>
                    <a:pt x="2977512" y="19288"/>
                  </a:lnTo>
                  <a:lnTo>
                    <a:pt x="2956580" y="5175"/>
                  </a:lnTo>
                  <a:lnTo>
                    <a:pt x="2930946" y="0"/>
                  </a:lnTo>
                  <a:close/>
                </a:path>
              </a:pathLst>
            </a:custGeom>
            <a:solidFill>
              <a:srgbClr val="F7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04985" y="5986671"/>
              <a:ext cx="2997200" cy="756920"/>
            </a:xfrm>
            <a:custGeom>
              <a:avLst/>
              <a:gdLst/>
              <a:ahLst/>
              <a:cxnLst/>
              <a:rect l="l" t="t" r="r" b="b"/>
              <a:pathLst>
                <a:path w="2997200" h="756920">
                  <a:moveTo>
                    <a:pt x="0" y="65855"/>
                  </a:moveTo>
                  <a:lnTo>
                    <a:pt x="5175" y="40221"/>
                  </a:lnTo>
                  <a:lnTo>
                    <a:pt x="19288" y="19288"/>
                  </a:lnTo>
                  <a:lnTo>
                    <a:pt x="40221" y="5175"/>
                  </a:lnTo>
                  <a:lnTo>
                    <a:pt x="65854" y="0"/>
                  </a:lnTo>
                  <a:lnTo>
                    <a:pt x="2930946" y="0"/>
                  </a:lnTo>
                  <a:lnTo>
                    <a:pt x="2956580" y="5175"/>
                  </a:lnTo>
                  <a:lnTo>
                    <a:pt x="2977512" y="19288"/>
                  </a:lnTo>
                  <a:lnTo>
                    <a:pt x="2991625" y="40221"/>
                  </a:lnTo>
                  <a:lnTo>
                    <a:pt x="2996801" y="65855"/>
                  </a:lnTo>
                  <a:lnTo>
                    <a:pt x="2996801" y="690921"/>
                  </a:lnTo>
                  <a:lnTo>
                    <a:pt x="2991625" y="716555"/>
                  </a:lnTo>
                  <a:lnTo>
                    <a:pt x="2977512" y="737487"/>
                  </a:lnTo>
                  <a:lnTo>
                    <a:pt x="2956580" y="751601"/>
                  </a:lnTo>
                  <a:lnTo>
                    <a:pt x="2930946" y="756776"/>
                  </a:lnTo>
                  <a:lnTo>
                    <a:pt x="65854" y="756776"/>
                  </a:lnTo>
                  <a:lnTo>
                    <a:pt x="40221" y="751601"/>
                  </a:lnTo>
                  <a:lnTo>
                    <a:pt x="19288" y="737487"/>
                  </a:lnTo>
                  <a:lnTo>
                    <a:pt x="5175" y="716555"/>
                  </a:lnTo>
                  <a:lnTo>
                    <a:pt x="0" y="690921"/>
                  </a:lnTo>
                  <a:lnTo>
                    <a:pt x="0" y="65855"/>
                  </a:lnTo>
                  <a:close/>
                </a:path>
              </a:pathLst>
            </a:custGeom>
            <a:ln w="13546">
              <a:solidFill>
                <a:srgbClr val="741B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15231" y="3924882"/>
            <a:ext cx="3376929" cy="29317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425"/>
              </a:spcBef>
            </a:pP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Affordability</a:t>
            </a:r>
            <a:endParaRPr sz="15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050"/>
              </a:spcBef>
            </a:pPr>
            <a:r>
              <a:rPr dirty="0" sz="1100" spc="5" b="1">
                <a:solidFill>
                  <a:srgbClr val="741B22"/>
                </a:solidFill>
                <a:latin typeface="Calibri"/>
                <a:cs typeface="Calibri"/>
              </a:rPr>
              <a:t>Low</a:t>
            </a:r>
            <a:r>
              <a:rPr dirty="0" sz="1100" spc="-25" b="1">
                <a:solidFill>
                  <a:srgbClr val="741B22"/>
                </a:solidFill>
                <a:latin typeface="Calibri"/>
                <a:cs typeface="Calibri"/>
              </a:rPr>
              <a:t> </a:t>
            </a:r>
            <a:r>
              <a:rPr dirty="0" sz="1100" spc="5" b="1">
                <a:solidFill>
                  <a:srgbClr val="741B22"/>
                </a:solidFill>
                <a:latin typeface="Calibri"/>
                <a:cs typeface="Calibri"/>
              </a:rPr>
              <a:t>Cost</a:t>
            </a:r>
            <a:endParaRPr sz="1100">
              <a:latin typeface="Calibri"/>
              <a:cs typeface="Calibri"/>
            </a:endParaRPr>
          </a:p>
          <a:p>
            <a:pPr algn="ctr" marL="337185" marR="327660" indent="-3175">
              <a:lnSpc>
                <a:spcPct val="94500"/>
              </a:lnSpc>
              <a:spcBef>
                <a:spcPts val="240"/>
              </a:spcBef>
            </a:pPr>
            <a:r>
              <a:rPr dirty="0" sz="1100" spc="-15">
                <a:latin typeface="Calibri"/>
                <a:cs typeface="Calibri"/>
              </a:rPr>
              <a:t>End users are </a:t>
            </a:r>
            <a:r>
              <a:rPr dirty="0" sz="1100" spc="-20">
                <a:latin typeface="Calibri"/>
                <a:cs typeface="Calibri"/>
              </a:rPr>
              <a:t>willing </a:t>
            </a:r>
            <a:r>
              <a:rPr dirty="0" sz="1100" spc="-15">
                <a:latin typeface="Calibri"/>
                <a:cs typeface="Calibri"/>
              </a:rPr>
              <a:t>and able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 spc="-15">
                <a:latin typeface="Calibri"/>
                <a:cs typeface="Calibri"/>
              </a:rPr>
              <a:t>pay for </a:t>
            </a:r>
            <a:r>
              <a:rPr dirty="0" sz="1100" spc="-10">
                <a:latin typeface="Calibri"/>
                <a:cs typeface="Calibri"/>
              </a:rPr>
              <a:t>the </a:t>
            </a:r>
            <a:r>
              <a:rPr dirty="0" sz="1100" spc="-20">
                <a:latin typeface="Calibri"/>
                <a:cs typeface="Calibri"/>
              </a:rPr>
              <a:t>cost </a:t>
            </a:r>
            <a:r>
              <a:rPr dirty="0" sz="1100" spc="-15">
                <a:latin typeface="Calibri"/>
                <a:cs typeface="Calibri"/>
              </a:rPr>
              <a:t> of preferred </a:t>
            </a:r>
            <a:r>
              <a:rPr dirty="0" sz="1100" spc="-20">
                <a:latin typeface="Calibri"/>
                <a:cs typeface="Calibri"/>
              </a:rPr>
              <a:t>products </a:t>
            </a:r>
            <a:r>
              <a:rPr dirty="0" sz="1100" spc="-15">
                <a:latin typeface="Calibri"/>
                <a:cs typeface="Calibri"/>
              </a:rPr>
              <a:t>and receive </a:t>
            </a:r>
            <a:r>
              <a:rPr dirty="0" sz="1100" spc="-20">
                <a:latin typeface="Calibri"/>
                <a:cs typeface="Calibri"/>
              </a:rPr>
              <a:t>value </a:t>
            </a:r>
            <a:r>
              <a:rPr dirty="0" sz="1100" spc="-10">
                <a:latin typeface="Calibri"/>
                <a:cs typeface="Calibri"/>
              </a:rPr>
              <a:t>in </a:t>
            </a:r>
            <a:r>
              <a:rPr dirty="0" sz="1100" spc="-15">
                <a:latin typeface="Calibri"/>
                <a:cs typeface="Calibri"/>
              </a:rPr>
              <a:t>excess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cost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5" b="1">
                <a:solidFill>
                  <a:srgbClr val="741B22"/>
                </a:solidFill>
                <a:latin typeface="Calibri"/>
                <a:cs typeface="Calibri"/>
              </a:rPr>
              <a:t>Scale</a:t>
            </a:r>
            <a:endParaRPr sz="1100">
              <a:latin typeface="Calibri"/>
              <a:cs typeface="Calibri"/>
            </a:endParaRPr>
          </a:p>
          <a:p>
            <a:pPr algn="ctr" marL="422275" marR="412115">
              <a:lnSpc>
                <a:spcPct val="94500"/>
              </a:lnSpc>
              <a:spcBef>
                <a:spcPts val="240"/>
              </a:spcBef>
            </a:pPr>
            <a:r>
              <a:rPr dirty="0" sz="1100" spc="-15">
                <a:latin typeface="Calibri"/>
                <a:cs typeface="Calibri"/>
              </a:rPr>
              <a:t>The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cost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system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spread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across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huge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volume </a:t>
            </a:r>
            <a:r>
              <a:rPr dirty="0" sz="1100" spc="-10">
                <a:latin typeface="Calibri"/>
                <a:cs typeface="Calibri"/>
              </a:rPr>
              <a:t>of </a:t>
            </a:r>
            <a:r>
              <a:rPr dirty="0" sz="1100" spc="-20">
                <a:latin typeface="Calibri"/>
                <a:cs typeface="Calibri"/>
              </a:rPr>
              <a:t>payments, making </a:t>
            </a:r>
            <a:r>
              <a:rPr dirty="0" sz="1100" spc="-10">
                <a:latin typeface="Calibri"/>
                <a:cs typeface="Calibri"/>
              </a:rPr>
              <a:t>the </a:t>
            </a:r>
            <a:r>
              <a:rPr dirty="0" sz="1100" spc="-15">
                <a:latin typeface="Calibri"/>
                <a:cs typeface="Calibri"/>
              </a:rPr>
              <a:t>cost per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transaction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very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low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5" b="1">
                <a:solidFill>
                  <a:srgbClr val="741B22"/>
                </a:solidFill>
                <a:latin typeface="Calibri"/>
                <a:cs typeface="Calibri"/>
              </a:rPr>
              <a:t>Safe</a:t>
            </a:r>
            <a:endParaRPr sz="1100">
              <a:latin typeface="Calibri"/>
              <a:cs typeface="Calibri"/>
            </a:endParaRPr>
          </a:p>
          <a:p>
            <a:pPr algn="ctr" marL="307975" marR="300355" indent="1905">
              <a:lnSpc>
                <a:spcPct val="94500"/>
              </a:lnSpc>
              <a:spcBef>
                <a:spcPts val="240"/>
              </a:spcBef>
            </a:pPr>
            <a:r>
              <a:rPr dirty="0" sz="1100" spc="-15">
                <a:latin typeface="Calibri"/>
                <a:cs typeface="Calibri"/>
              </a:rPr>
              <a:t>Parties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instant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payments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ecosystem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can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use services securely </a:t>
            </a:r>
            <a:r>
              <a:rPr dirty="0" sz="1100" spc="-20">
                <a:latin typeface="Calibri"/>
                <a:cs typeface="Calibri"/>
              </a:rPr>
              <a:t>without </a:t>
            </a:r>
            <a:r>
              <a:rPr dirty="0" sz="1100" spc="-15">
                <a:latin typeface="Calibri"/>
                <a:cs typeface="Calibri"/>
              </a:rPr>
              <a:t>concern </a:t>
            </a:r>
            <a:r>
              <a:rPr dirty="0" sz="1100" spc="-20">
                <a:latin typeface="Calibri"/>
                <a:cs typeface="Calibri"/>
              </a:rPr>
              <a:t>about fraud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loss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54092" y="2681818"/>
            <a:ext cx="2553970" cy="1218565"/>
            <a:chOff x="3754092" y="2681818"/>
            <a:chExt cx="2553970" cy="1218565"/>
          </a:xfrm>
        </p:grpSpPr>
        <p:sp>
          <p:nvSpPr>
            <p:cNvPr id="25" name="object 25"/>
            <p:cNvSpPr/>
            <p:nvPr/>
          </p:nvSpPr>
          <p:spPr>
            <a:xfrm>
              <a:off x="3754082" y="3199320"/>
              <a:ext cx="2553970" cy="701040"/>
            </a:xfrm>
            <a:custGeom>
              <a:avLst/>
              <a:gdLst/>
              <a:ahLst/>
              <a:cxnLst/>
              <a:rect l="l" t="t" r="r" b="b"/>
              <a:pathLst>
                <a:path w="2553970" h="701039">
                  <a:moveTo>
                    <a:pt x="108851" y="533984"/>
                  </a:moveTo>
                  <a:lnTo>
                    <a:pt x="78371" y="533984"/>
                  </a:lnTo>
                  <a:lnTo>
                    <a:pt x="78371" y="564464"/>
                  </a:lnTo>
                  <a:lnTo>
                    <a:pt x="108851" y="564464"/>
                  </a:lnTo>
                  <a:lnTo>
                    <a:pt x="108851" y="533984"/>
                  </a:lnTo>
                  <a:close/>
                </a:path>
                <a:path w="2553970" h="701039">
                  <a:moveTo>
                    <a:pt x="108851" y="473024"/>
                  </a:moveTo>
                  <a:lnTo>
                    <a:pt x="78371" y="473024"/>
                  </a:lnTo>
                  <a:lnTo>
                    <a:pt x="78371" y="503504"/>
                  </a:lnTo>
                  <a:lnTo>
                    <a:pt x="108851" y="503504"/>
                  </a:lnTo>
                  <a:lnTo>
                    <a:pt x="108851" y="473024"/>
                  </a:lnTo>
                  <a:close/>
                </a:path>
                <a:path w="2553970" h="701039">
                  <a:moveTo>
                    <a:pt x="108851" y="412064"/>
                  </a:moveTo>
                  <a:lnTo>
                    <a:pt x="78371" y="412064"/>
                  </a:lnTo>
                  <a:lnTo>
                    <a:pt x="78371" y="442544"/>
                  </a:lnTo>
                  <a:lnTo>
                    <a:pt x="108851" y="442544"/>
                  </a:lnTo>
                  <a:lnTo>
                    <a:pt x="108851" y="412064"/>
                  </a:lnTo>
                  <a:close/>
                </a:path>
                <a:path w="2553970" h="701039">
                  <a:moveTo>
                    <a:pt x="108851" y="351104"/>
                  </a:moveTo>
                  <a:lnTo>
                    <a:pt x="78371" y="351104"/>
                  </a:lnTo>
                  <a:lnTo>
                    <a:pt x="78371" y="381584"/>
                  </a:lnTo>
                  <a:lnTo>
                    <a:pt x="108851" y="381584"/>
                  </a:lnTo>
                  <a:lnTo>
                    <a:pt x="108851" y="351104"/>
                  </a:lnTo>
                  <a:close/>
                </a:path>
                <a:path w="2553970" h="701039">
                  <a:moveTo>
                    <a:pt x="108851" y="290144"/>
                  </a:moveTo>
                  <a:lnTo>
                    <a:pt x="78371" y="290144"/>
                  </a:lnTo>
                  <a:lnTo>
                    <a:pt x="78371" y="320624"/>
                  </a:lnTo>
                  <a:lnTo>
                    <a:pt x="108851" y="320624"/>
                  </a:lnTo>
                  <a:lnTo>
                    <a:pt x="108851" y="290144"/>
                  </a:lnTo>
                  <a:close/>
                </a:path>
                <a:path w="2553970" h="701039">
                  <a:moveTo>
                    <a:pt x="108851" y="229184"/>
                  </a:moveTo>
                  <a:lnTo>
                    <a:pt x="78371" y="229184"/>
                  </a:lnTo>
                  <a:lnTo>
                    <a:pt x="78371" y="259664"/>
                  </a:lnTo>
                  <a:lnTo>
                    <a:pt x="108851" y="259664"/>
                  </a:lnTo>
                  <a:lnTo>
                    <a:pt x="108851" y="229184"/>
                  </a:lnTo>
                  <a:close/>
                </a:path>
                <a:path w="2553970" h="701039">
                  <a:moveTo>
                    <a:pt x="108851" y="168224"/>
                  </a:moveTo>
                  <a:lnTo>
                    <a:pt x="78371" y="168224"/>
                  </a:lnTo>
                  <a:lnTo>
                    <a:pt x="78371" y="198704"/>
                  </a:lnTo>
                  <a:lnTo>
                    <a:pt x="108851" y="198704"/>
                  </a:lnTo>
                  <a:lnTo>
                    <a:pt x="108851" y="168224"/>
                  </a:lnTo>
                  <a:close/>
                </a:path>
                <a:path w="2553970" h="701039">
                  <a:moveTo>
                    <a:pt x="108851" y="107264"/>
                  </a:moveTo>
                  <a:lnTo>
                    <a:pt x="78371" y="107264"/>
                  </a:lnTo>
                  <a:lnTo>
                    <a:pt x="78371" y="137744"/>
                  </a:lnTo>
                  <a:lnTo>
                    <a:pt x="108851" y="137744"/>
                  </a:lnTo>
                  <a:lnTo>
                    <a:pt x="108851" y="107264"/>
                  </a:lnTo>
                  <a:close/>
                </a:path>
                <a:path w="2553970" h="701039">
                  <a:moveTo>
                    <a:pt x="108851" y="46304"/>
                  </a:moveTo>
                  <a:lnTo>
                    <a:pt x="78371" y="46304"/>
                  </a:lnTo>
                  <a:lnTo>
                    <a:pt x="78371" y="76784"/>
                  </a:lnTo>
                  <a:lnTo>
                    <a:pt x="108851" y="76784"/>
                  </a:lnTo>
                  <a:lnTo>
                    <a:pt x="108851" y="46304"/>
                  </a:lnTo>
                  <a:close/>
                </a:path>
                <a:path w="2553970" h="701039">
                  <a:moveTo>
                    <a:pt x="154343" y="30822"/>
                  </a:moveTo>
                  <a:lnTo>
                    <a:pt x="123863" y="30822"/>
                  </a:lnTo>
                  <a:lnTo>
                    <a:pt x="123863" y="61302"/>
                  </a:lnTo>
                  <a:lnTo>
                    <a:pt x="154343" y="61302"/>
                  </a:lnTo>
                  <a:lnTo>
                    <a:pt x="154343" y="30822"/>
                  </a:lnTo>
                  <a:close/>
                </a:path>
                <a:path w="2553970" h="701039">
                  <a:moveTo>
                    <a:pt x="187223" y="532193"/>
                  </a:moveTo>
                  <a:lnTo>
                    <a:pt x="184569" y="522922"/>
                  </a:lnTo>
                  <a:lnTo>
                    <a:pt x="169862" y="514743"/>
                  </a:lnTo>
                  <a:lnTo>
                    <a:pt x="160578" y="517398"/>
                  </a:lnTo>
                  <a:lnTo>
                    <a:pt x="108851" y="610501"/>
                  </a:lnTo>
                  <a:lnTo>
                    <a:pt x="108851" y="594944"/>
                  </a:lnTo>
                  <a:lnTo>
                    <a:pt x="100558" y="594944"/>
                  </a:lnTo>
                  <a:lnTo>
                    <a:pt x="100558" y="625424"/>
                  </a:lnTo>
                  <a:lnTo>
                    <a:pt x="93611" y="637933"/>
                  </a:lnTo>
                  <a:lnTo>
                    <a:pt x="86664" y="625424"/>
                  </a:lnTo>
                  <a:lnTo>
                    <a:pt x="100558" y="625424"/>
                  </a:lnTo>
                  <a:lnTo>
                    <a:pt x="100558" y="594944"/>
                  </a:lnTo>
                  <a:lnTo>
                    <a:pt x="78371" y="594944"/>
                  </a:lnTo>
                  <a:lnTo>
                    <a:pt x="78371" y="610501"/>
                  </a:lnTo>
                  <a:lnTo>
                    <a:pt x="26644" y="517398"/>
                  </a:lnTo>
                  <a:lnTo>
                    <a:pt x="17373" y="514743"/>
                  </a:lnTo>
                  <a:lnTo>
                    <a:pt x="2654" y="522922"/>
                  </a:lnTo>
                  <a:lnTo>
                    <a:pt x="0" y="532193"/>
                  </a:lnTo>
                  <a:lnTo>
                    <a:pt x="93611" y="700697"/>
                  </a:lnTo>
                  <a:lnTo>
                    <a:pt x="111048" y="669315"/>
                  </a:lnTo>
                  <a:lnTo>
                    <a:pt x="118503" y="655904"/>
                  </a:lnTo>
                  <a:lnTo>
                    <a:pt x="135432" y="625424"/>
                  </a:lnTo>
                  <a:lnTo>
                    <a:pt x="187223" y="532193"/>
                  </a:lnTo>
                  <a:close/>
                </a:path>
                <a:path w="2553970" h="701039">
                  <a:moveTo>
                    <a:pt x="215303" y="30822"/>
                  </a:moveTo>
                  <a:lnTo>
                    <a:pt x="184823" y="30822"/>
                  </a:lnTo>
                  <a:lnTo>
                    <a:pt x="184823" y="61302"/>
                  </a:lnTo>
                  <a:lnTo>
                    <a:pt x="215303" y="61302"/>
                  </a:lnTo>
                  <a:lnTo>
                    <a:pt x="215303" y="30822"/>
                  </a:lnTo>
                  <a:close/>
                </a:path>
                <a:path w="2553970" h="701039">
                  <a:moveTo>
                    <a:pt x="276263" y="30822"/>
                  </a:moveTo>
                  <a:lnTo>
                    <a:pt x="245783" y="30822"/>
                  </a:lnTo>
                  <a:lnTo>
                    <a:pt x="245783" y="61302"/>
                  </a:lnTo>
                  <a:lnTo>
                    <a:pt x="276263" y="61302"/>
                  </a:lnTo>
                  <a:lnTo>
                    <a:pt x="276263" y="30822"/>
                  </a:lnTo>
                  <a:close/>
                </a:path>
                <a:path w="2553970" h="701039">
                  <a:moveTo>
                    <a:pt x="337223" y="30822"/>
                  </a:moveTo>
                  <a:lnTo>
                    <a:pt x="306743" y="30822"/>
                  </a:lnTo>
                  <a:lnTo>
                    <a:pt x="306743" y="61302"/>
                  </a:lnTo>
                  <a:lnTo>
                    <a:pt x="337223" y="61302"/>
                  </a:lnTo>
                  <a:lnTo>
                    <a:pt x="337223" y="30822"/>
                  </a:lnTo>
                  <a:close/>
                </a:path>
                <a:path w="2553970" h="701039">
                  <a:moveTo>
                    <a:pt x="398183" y="30822"/>
                  </a:moveTo>
                  <a:lnTo>
                    <a:pt x="367703" y="30822"/>
                  </a:lnTo>
                  <a:lnTo>
                    <a:pt x="367703" y="61302"/>
                  </a:lnTo>
                  <a:lnTo>
                    <a:pt x="398183" y="61302"/>
                  </a:lnTo>
                  <a:lnTo>
                    <a:pt x="398183" y="30822"/>
                  </a:lnTo>
                  <a:close/>
                </a:path>
                <a:path w="2553970" h="701039">
                  <a:moveTo>
                    <a:pt x="459143" y="30822"/>
                  </a:moveTo>
                  <a:lnTo>
                    <a:pt x="428663" y="30822"/>
                  </a:lnTo>
                  <a:lnTo>
                    <a:pt x="428663" y="61302"/>
                  </a:lnTo>
                  <a:lnTo>
                    <a:pt x="459143" y="61302"/>
                  </a:lnTo>
                  <a:lnTo>
                    <a:pt x="459143" y="30822"/>
                  </a:lnTo>
                  <a:close/>
                </a:path>
                <a:path w="2553970" h="701039">
                  <a:moveTo>
                    <a:pt x="520103" y="30822"/>
                  </a:moveTo>
                  <a:lnTo>
                    <a:pt x="489623" y="30822"/>
                  </a:lnTo>
                  <a:lnTo>
                    <a:pt x="489623" y="61302"/>
                  </a:lnTo>
                  <a:lnTo>
                    <a:pt x="520103" y="61302"/>
                  </a:lnTo>
                  <a:lnTo>
                    <a:pt x="520103" y="30822"/>
                  </a:lnTo>
                  <a:close/>
                </a:path>
                <a:path w="2553970" h="701039">
                  <a:moveTo>
                    <a:pt x="581063" y="30822"/>
                  </a:moveTo>
                  <a:lnTo>
                    <a:pt x="550583" y="30822"/>
                  </a:lnTo>
                  <a:lnTo>
                    <a:pt x="550583" y="61302"/>
                  </a:lnTo>
                  <a:lnTo>
                    <a:pt x="581063" y="61302"/>
                  </a:lnTo>
                  <a:lnTo>
                    <a:pt x="581063" y="30822"/>
                  </a:lnTo>
                  <a:close/>
                </a:path>
                <a:path w="2553970" h="701039">
                  <a:moveTo>
                    <a:pt x="642023" y="30822"/>
                  </a:moveTo>
                  <a:lnTo>
                    <a:pt x="611543" y="30822"/>
                  </a:lnTo>
                  <a:lnTo>
                    <a:pt x="611543" y="61302"/>
                  </a:lnTo>
                  <a:lnTo>
                    <a:pt x="642023" y="61302"/>
                  </a:lnTo>
                  <a:lnTo>
                    <a:pt x="642023" y="30822"/>
                  </a:lnTo>
                  <a:close/>
                </a:path>
                <a:path w="2553970" h="701039">
                  <a:moveTo>
                    <a:pt x="1941677" y="0"/>
                  </a:moveTo>
                  <a:lnTo>
                    <a:pt x="1911197" y="0"/>
                  </a:lnTo>
                  <a:lnTo>
                    <a:pt x="1911197" y="30480"/>
                  </a:lnTo>
                  <a:lnTo>
                    <a:pt x="1941677" y="30480"/>
                  </a:lnTo>
                  <a:lnTo>
                    <a:pt x="1941677" y="0"/>
                  </a:lnTo>
                  <a:close/>
                </a:path>
                <a:path w="2553970" h="701039">
                  <a:moveTo>
                    <a:pt x="2002637" y="0"/>
                  </a:moveTo>
                  <a:lnTo>
                    <a:pt x="1972157" y="0"/>
                  </a:lnTo>
                  <a:lnTo>
                    <a:pt x="1972157" y="30480"/>
                  </a:lnTo>
                  <a:lnTo>
                    <a:pt x="2002637" y="30480"/>
                  </a:lnTo>
                  <a:lnTo>
                    <a:pt x="2002637" y="0"/>
                  </a:lnTo>
                  <a:close/>
                </a:path>
                <a:path w="2553970" h="701039">
                  <a:moveTo>
                    <a:pt x="2063597" y="0"/>
                  </a:moveTo>
                  <a:lnTo>
                    <a:pt x="2033117" y="0"/>
                  </a:lnTo>
                  <a:lnTo>
                    <a:pt x="2033117" y="30480"/>
                  </a:lnTo>
                  <a:lnTo>
                    <a:pt x="2063597" y="30480"/>
                  </a:lnTo>
                  <a:lnTo>
                    <a:pt x="2063597" y="0"/>
                  </a:lnTo>
                  <a:close/>
                </a:path>
                <a:path w="2553970" h="701039">
                  <a:moveTo>
                    <a:pt x="2124557" y="0"/>
                  </a:moveTo>
                  <a:lnTo>
                    <a:pt x="2094077" y="0"/>
                  </a:lnTo>
                  <a:lnTo>
                    <a:pt x="2094077" y="30480"/>
                  </a:lnTo>
                  <a:lnTo>
                    <a:pt x="2124557" y="30480"/>
                  </a:lnTo>
                  <a:lnTo>
                    <a:pt x="2124557" y="0"/>
                  </a:lnTo>
                  <a:close/>
                </a:path>
                <a:path w="2553970" h="701039">
                  <a:moveTo>
                    <a:pt x="2185517" y="0"/>
                  </a:moveTo>
                  <a:lnTo>
                    <a:pt x="2155037" y="0"/>
                  </a:lnTo>
                  <a:lnTo>
                    <a:pt x="2155037" y="30480"/>
                  </a:lnTo>
                  <a:lnTo>
                    <a:pt x="2185517" y="30480"/>
                  </a:lnTo>
                  <a:lnTo>
                    <a:pt x="2185517" y="0"/>
                  </a:lnTo>
                  <a:close/>
                </a:path>
                <a:path w="2553970" h="701039">
                  <a:moveTo>
                    <a:pt x="2246477" y="0"/>
                  </a:moveTo>
                  <a:lnTo>
                    <a:pt x="2215997" y="0"/>
                  </a:lnTo>
                  <a:lnTo>
                    <a:pt x="2215997" y="30480"/>
                  </a:lnTo>
                  <a:lnTo>
                    <a:pt x="2246477" y="30480"/>
                  </a:lnTo>
                  <a:lnTo>
                    <a:pt x="2246477" y="0"/>
                  </a:lnTo>
                  <a:close/>
                </a:path>
                <a:path w="2553970" h="701039">
                  <a:moveTo>
                    <a:pt x="2307437" y="0"/>
                  </a:moveTo>
                  <a:lnTo>
                    <a:pt x="2276957" y="0"/>
                  </a:lnTo>
                  <a:lnTo>
                    <a:pt x="2276957" y="30480"/>
                  </a:lnTo>
                  <a:lnTo>
                    <a:pt x="2307437" y="30480"/>
                  </a:lnTo>
                  <a:lnTo>
                    <a:pt x="2307437" y="0"/>
                  </a:lnTo>
                  <a:close/>
                </a:path>
                <a:path w="2553970" h="701039">
                  <a:moveTo>
                    <a:pt x="2368397" y="0"/>
                  </a:moveTo>
                  <a:lnTo>
                    <a:pt x="2337917" y="0"/>
                  </a:lnTo>
                  <a:lnTo>
                    <a:pt x="2337917" y="30480"/>
                  </a:lnTo>
                  <a:lnTo>
                    <a:pt x="2368397" y="30480"/>
                  </a:lnTo>
                  <a:lnTo>
                    <a:pt x="2368397" y="0"/>
                  </a:lnTo>
                  <a:close/>
                </a:path>
                <a:path w="2553970" h="701039">
                  <a:moveTo>
                    <a:pt x="2429357" y="0"/>
                  </a:moveTo>
                  <a:lnTo>
                    <a:pt x="2398877" y="0"/>
                  </a:lnTo>
                  <a:lnTo>
                    <a:pt x="2398877" y="30480"/>
                  </a:lnTo>
                  <a:lnTo>
                    <a:pt x="2429357" y="30480"/>
                  </a:lnTo>
                  <a:lnTo>
                    <a:pt x="2429357" y="0"/>
                  </a:lnTo>
                  <a:close/>
                </a:path>
                <a:path w="2553970" h="701039">
                  <a:moveTo>
                    <a:pt x="2475319" y="563638"/>
                  </a:moveTo>
                  <a:lnTo>
                    <a:pt x="2444839" y="563638"/>
                  </a:lnTo>
                  <a:lnTo>
                    <a:pt x="2444839" y="594118"/>
                  </a:lnTo>
                  <a:lnTo>
                    <a:pt x="2475319" y="594118"/>
                  </a:lnTo>
                  <a:lnTo>
                    <a:pt x="2475319" y="563638"/>
                  </a:lnTo>
                  <a:close/>
                </a:path>
                <a:path w="2553970" h="701039">
                  <a:moveTo>
                    <a:pt x="2475319" y="502678"/>
                  </a:moveTo>
                  <a:lnTo>
                    <a:pt x="2444839" y="502678"/>
                  </a:lnTo>
                  <a:lnTo>
                    <a:pt x="2444839" y="533158"/>
                  </a:lnTo>
                  <a:lnTo>
                    <a:pt x="2475319" y="533158"/>
                  </a:lnTo>
                  <a:lnTo>
                    <a:pt x="2475319" y="502678"/>
                  </a:lnTo>
                  <a:close/>
                </a:path>
                <a:path w="2553970" h="701039">
                  <a:moveTo>
                    <a:pt x="2475319" y="441718"/>
                  </a:moveTo>
                  <a:lnTo>
                    <a:pt x="2444839" y="441718"/>
                  </a:lnTo>
                  <a:lnTo>
                    <a:pt x="2444839" y="472198"/>
                  </a:lnTo>
                  <a:lnTo>
                    <a:pt x="2475319" y="472198"/>
                  </a:lnTo>
                  <a:lnTo>
                    <a:pt x="2475319" y="441718"/>
                  </a:lnTo>
                  <a:close/>
                </a:path>
                <a:path w="2553970" h="701039">
                  <a:moveTo>
                    <a:pt x="2475319" y="380758"/>
                  </a:moveTo>
                  <a:lnTo>
                    <a:pt x="2444839" y="380758"/>
                  </a:lnTo>
                  <a:lnTo>
                    <a:pt x="2444839" y="411238"/>
                  </a:lnTo>
                  <a:lnTo>
                    <a:pt x="2475319" y="411238"/>
                  </a:lnTo>
                  <a:lnTo>
                    <a:pt x="2475319" y="380758"/>
                  </a:lnTo>
                  <a:close/>
                </a:path>
                <a:path w="2553970" h="701039">
                  <a:moveTo>
                    <a:pt x="2475319" y="319798"/>
                  </a:moveTo>
                  <a:lnTo>
                    <a:pt x="2444839" y="319798"/>
                  </a:lnTo>
                  <a:lnTo>
                    <a:pt x="2444839" y="350278"/>
                  </a:lnTo>
                  <a:lnTo>
                    <a:pt x="2475319" y="350278"/>
                  </a:lnTo>
                  <a:lnTo>
                    <a:pt x="2475319" y="319798"/>
                  </a:lnTo>
                  <a:close/>
                </a:path>
                <a:path w="2553970" h="701039">
                  <a:moveTo>
                    <a:pt x="2475319" y="258838"/>
                  </a:moveTo>
                  <a:lnTo>
                    <a:pt x="2444839" y="258838"/>
                  </a:lnTo>
                  <a:lnTo>
                    <a:pt x="2444839" y="289318"/>
                  </a:lnTo>
                  <a:lnTo>
                    <a:pt x="2475319" y="289318"/>
                  </a:lnTo>
                  <a:lnTo>
                    <a:pt x="2475319" y="258838"/>
                  </a:lnTo>
                  <a:close/>
                </a:path>
                <a:path w="2553970" h="701039">
                  <a:moveTo>
                    <a:pt x="2475319" y="197878"/>
                  </a:moveTo>
                  <a:lnTo>
                    <a:pt x="2444839" y="197878"/>
                  </a:lnTo>
                  <a:lnTo>
                    <a:pt x="2444839" y="228358"/>
                  </a:lnTo>
                  <a:lnTo>
                    <a:pt x="2475319" y="228358"/>
                  </a:lnTo>
                  <a:lnTo>
                    <a:pt x="2475319" y="197878"/>
                  </a:lnTo>
                  <a:close/>
                </a:path>
                <a:path w="2553970" h="701039">
                  <a:moveTo>
                    <a:pt x="2475319" y="136918"/>
                  </a:moveTo>
                  <a:lnTo>
                    <a:pt x="2444839" y="136918"/>
                  </a:lnTo>
                  <a:lnTo>
                    <a:pt x="2444839" y="167398"/>
                  </a:lnTo>
                  <a:lnTo>
                    <a:pt x="2475319" y="167398"/>
                  </a:lnTo>
                  <a:lnTo>
                    <a:pt x="2475319" y="136918"/>
                  </a:lnTo>
                  <a:close/>
                </a:path>
                <a:path w="2553970" h="701039">
                  <a:moveTo>
                    <a:pt x="2475319" y="75958"/>
                  </a:moveTo>
                  <a:lnTo>
                    <a:pt x="2444839" y="75958"/>
                  </a:lnTo>
                  <a:lnTo>
                    <a:pt x="2444839" y="106438"/>
                  </a:lnTo>
                  <a:lnTo>
                    <a:pt x="2475319" y="106438"/>
                  </a:lnTo>
                  <a:lnTo>
                    <a:pt x="2475319" y="75958"/>
                  </a:lnTo>
                  <a:close/>
                </a:path>
                <a:path w="2553970" h="701039">
                  <a:moveTo>
                    <a:pt x="2475319" y="6819"/>
                  </a:moveTo>
                  <a:lnTo>
                    <a:pt x="2468486" y="0"/>
                  </a:lnTo>
                  <a:lnTo>
                    <a:pt x="2459837" y="0"/>
                  </a:lnTo>
                  <a:lnTo>
                    <a:pt x="2459837" y="30238"/>
                  </a:lnTo>
                  <a:lnTo>
                    <a:pt x="2444839" y="15240"/>
                  </a:lnTo>
                  <a:lnTo>
                    <a:pt x="2444839" y="45478"/>
                  </a:lnTo>
                  <a:lnTo>
                    <a:pt x="2475319" y="45478"/>
                  </a:lnTo>
                  <a:lnTo>
                    <a:pt x="2475319" y="30480"/>
                  </a:lnTo>
                  <a:lnTo>
                    <a:pt x="2475319" y="6819"/>
                  </a:lnTo>
                  <a:close/>
                </a:path>
                <a:path w="2553970" h="701039">
                  <a:moveTo>
                    <a:pt x="2553678" y="532193"/>
                  </a:moveTo>
                  <a:lnTo>
                    <a:pt x="2551036" y="522922"/>
                  </a:lnTo>
                  <a:lnTo>
                    <a:pt x="2536317" y="514743"/>
                  </a:lnTo>
                  <a:lnTo>
                    <a:pt x="2527046" y="517398"/>
                  </a:lnTo>
                  <a:lnTo>
                    <a:pt x="2467483" y="624598"/>
                  </a:lnTo>
                  <a:lnTo>
                    <a:pt x="2452662" y="624598"/>
                  </a:lnTo>
                  <a:lnTo>
                    <a:pt x="2393111" y="517398"/>
                  </a:lnTo>
                  <a:lnTo>
                    <a:pt x="2383828" y="514743"/>
                  </a:lnTo>
                  <a:lnTo>
                    <a:pt x="2369121" y="522922"/>
                  </a:lnTo>
                  <a:lnTo>
                    <a:pt x="2366467" y="532193"/>
                  </a:lnTo>
                  <a:lnTo>
                    <a:pt x="2460079" y="700697"/>
                  </a:lnTo>
                  <a:lnTo>
                    <a:pt x="2481618" y="661911"/>
                  </a:lnTo>
                  <a:lnTo>
                    <a:pt x="2485415" y="655078"/>
                  </a:lnTo>
                  <a:lnTo>
                    <a:pt x="2502344" y="624598"/>
                  </a:lnTo>
                  <a:lnTo>
                    <a:pt x="2553678" y="532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74091" y="311042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7344" y="0"/>
                  </a:moveTo>
                  <a:lnTo>
                    <a:pt x="107807" y="7749"/>
                  </a:lnTo>
                  <a:lnTo>
                    <a:pt x="64712" y="29778"/>
                  </a:lnTo>
                  <a:lnTo>
                    <a:pt x="30652" y="63519"/>
                  </a:lnTo>
                  <a:lnTo>
                    <a:pt x="8217" y="106404"/>
                  </a:lnTo>
                  <a:lnTo>
                    <a:pt x="0" y="155865"/>
                  </a:lnTo>
                  <a:lnTo>
                    <a:pt x="7750" y="205402"/>
                  </a:lnTo>
                  <a:lnTo>
                    <a:pt x="29779" y="248497"/>
                  </a:lnTo>
                  <a:lnTo>
                    <a:pt x="63519" y="282558"/>
                  </a:lnTo>
                  <a:lnTo>
                    <a:pt x="106404" y="304992"/>
                  </a:lnTo>
                  <a:lnTo>
                    <a:pt x="155865" y="313209"/>
                  </a:lnTo>
                  <a:lnTo>
                    <a:pt x="186725" y="310287"/>
                  </a:lnTo>
                  <a:lnTo>
                    <a:pt x="227957" y="296033"/>
                  </a:lnTo>
                  <a:lnTo>
                    <a:pt x="262772" y="271737"/>
                  </a:lnTo>
                  <a:lnTo>
                    <a:pt x="289619" y="239275"/>
                  </a:lnTo>
                  <a:lnTo>
                    <a:pt x="306948" y="200519"/>
                  </a:lnTo>
                  <a:lnTo>
                    <a:pt x="313209" y="157344"/>
                  </a:lnTo>
                  <a:lnTo>
                    <a:pt x="305460" y="107806"/>
                  </a:lnTo>
                  <a:lnTo>
                    <a:pt x="283431" y="64712"/>
                  </a:lnTo>
                  <a:lnTo>
                    <a:pt x="249690" y="30651"/>
                  </a:lnTo>
                  <a:lnTo>
                    <a:pt x="206805" y="8217"/>
                  </a:lnTo>
                  <a:lnTo>
                    <a:pt x="157344" y="0"/>
                  </a:lnTo>
                  <a:close/>
                </a:path>
              </a:pathLst>
            </a:custGeom>
            <a:solidFill>
              <a:srgbClr val="9B24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23409" y="2681820"/>
              <a:ext cx="593090" cy="1170940"/>
            </a:xfrm>
            <a:custGeom>
              <a:avLst/>
              <a:gdLst/>
              <a:ahLst/>
              <a:cxnLst/>
              <a:rect l="l" t="t" r="r" b="b"/>
              <a:pathLst>
                <a:path w="593089" h="1170939">
                  <a:moveTo>
                    <a:pt x="162814" y="589267"/>
                  </a:moveTo>
                  <a:lnTo>
                    <a:pt x="156108" y="539584"/>
                  </a:lnTo>
                  <a:lnTo>
                    <a:pt x="135001" y="496036"/>
                  </a:lnTo>
                  <a:lnTo>
                    <a:pt x="101981" y="461264"/>
                  </a:lnTo>
                  <a:lnTo>
                    <a:pt x="59588" y="437921"/>
                  </a:lnTo>
                  <a:lnTo>
                    <a:pt x="10312" y="428663"/>
                  </a:lnTo>
                  <a:lnTo>
                    <a:pt x="10020" y="741781"/>
                  </a:lnTo>
                  <a:lnTo>
                    <a:pt x="57734" y="733158"/>
                  </a:lnTo>
                  <a:lnTo>
                    <a:pt x="99212" y="711263"/>
                  </a:lnTo>
                  <a:lnTo>
                    <a:pt x="132118" y="678421"/>
                  </a:lnTo>
                  <a:lnTo>
                    <a:pt x="154101" y="636981"/>
                  </a:lnTo>
                  <a:lnTo>
                    <a:pt x="162814" y="589267"/>
                  </a:lnTo>
                  <a:close/>
                </a:path>
                <a:path w="593089" h="1170939">
                  <a:moveTo>
                    <a:pt x="379310" y="585216"/>
                  </a:moveTo>
                  <a:lnTo>
                    <a:pt x="376428" y="538695"/>
                  </a:lnTo>
                  <a:lnTo>
                    <a:pt x="367982" y="493890"/>
                  </a:lnTo>
                  <a:lnTo>
                    <a:pt x="354342" y="451154"/>
                  </a:lnTo>
                  <a:lnTo>
                    <a:pt x="335851" y="410857"/>
                  </a:lnTo>
                  <a:lnTo>
                    <a:pt x="312864" y="373303"/>
                  </a:lnTo>
                  <a:lnTo>
                    <a:pt x="285699" y="338886"/>
                  </a:lnTo>
                  <a:lnTo>
                    <a:pt x="254736" y="307911"/>
                  </a:lnTo>
                  <a:lnTo>
                    <a:pt x="220306" y="280758"/>
                  </a:lnTo>
                  <a:lnTo>
                    <a:pt x="182765" y="257759"/>
                  </a:lnTo>
                  <a:lnTo>
                    <a:pt x="142455" y="239268"/>
                  </a:lnTo>
                  <a:lnTo>
                    <a:pt x="99733" y="225640"/>
                  </a:lnTo>
                  <a:lnTo>
                    <a:pt x="54927" y="217195"/>
                  </a:lnTo>
                  <a:lnTo>
                    <a:pt x="8407" y="214312"/>
                  </a:lnTo>
                  <a:lnTo>
                    <a:pt x="8407" y="307416"/>
                  </a:lnTo>
                  <a:lnTo>
                    <a:pt x="14693" y="307492"/>
                  </a:lnTo>
                  <a:lnTo>
                    <a:pt x="59664" y="312153"/>
                  </a:lnTo>
                  <a:lnTo>
                    <a:pt x="102158" y="323634"/>
                  </a:lnTo>
                  <a:lnTo>
                    <a:pt x="141617" y="341388"/>
                  </a:lnTo>
                  <a:lnTo>
                    <a:pt x="177507" y="364794"/>
                  </a:lnTo>
                  <a:lnTo>
                    <a:pt x="209232" y="393280"/>
                  </a:lnTo>
                  <a:lnTo>
                    <a:pt x="236258" y="426275"/>
                  </a:lnTo>
                  <a:lnTo>
                    <a:pt x="258025" y="463181"/>
                  </a:lnTo>
                  <a:lnTo>
                    <a:pt x="273964" y="503402"/>
                  </a:lnTo>
                  <a:lnTo>
                    <a:pt x="283514" y="546379"/>
                  </a:lnTo>
                  <a:lnTo>
                    <a:pt x="286131" y="591515"/>
                  </a:lnTo>
                  <a:lnTo>
                    <a:pt x="281470" y="636473"/>
                  </a:lnTo>
                  <a:lnTo>
                    <a:pt x="269976" y="678967"/>
                  </a:lnTo>
                  <a:lnTo>
                    <a:pt x="252234" y="718439"/>
                  </a:lnTo>
                  <a:lnTo>
                    <a:pt x="228828" y="754316"/>
                  </a:lnTo>
                  <a:lnTo>
                    <a:pt x="200329" y="786053"/>
                  </a:lnTo>
                  <a:lnTo>
                    <a:pt x="167347" y="813079"/>
                  </a:lnTo>
                  <a:lnTo>
                    <a:pt x="130441" y="834834"/>
                  </a:lnTo>
                  <a:lnTo>
                    <a:pt x="90208" y="850773"/>
                  </a:lnTo>
                  <a:lnTo>
                    <a:pt x="47244" y="860336"/>
                  </a:lnTo>
                  <a:lnTo>
                    <a:pt x="2108" y="862939"/>
                  </a:lnTo>
                  <a:lnTo>
                    <a:pt x="0" y="956030"/>
                  </a:lnTo>
                  <a:lnTo>
                    <a:pt x="54927" y="953236"/>
                  </a:lnTo>
                  <a:lnTo>
                    <a:pt x="99733" y="944803"/>
                  </a:lnTo>
                  <a:lnTo>
                    <a:pt x="142455" y="931164"/>
                  </a:lnTo>
                  <a:lnTo>
                    <a:pt x="182765" y="912672"/>
                  </a:lnTo>
                  <a:lnTo>
                    <a:pt x="220306" y="889673"/>
                  </a:lnTo>
                  <a:lnTo>
                    <a:pt x="254736" y="862520"/>
                  </a:lnTo>
                  <a:lnTo>
                    <a:pt x="285699" y="831557"/>
                  </a:lnTo>
                  <a:lnTo>
                    <a:pt x="312864" y="797128"/>
                  </a:lnTo>
                  <a:lnTo>
                    <a:pt x="335851" y="759587"/>
                  </a:lnTo>
                  <a:lnTo>
                    <a:pt x="354342" y="719277"/>
                  </a:lnTo>
                  <a:lnTo>
                    <a:pt x="367982" y="676541"/>
                  </a:lnTo>
                  <a:lnTo>
                    <a:pt x="376428" y="631748"/>
                  </a:lnTo>
                  <a:lnTo>
                    <a:pt x="379310" y="585216"/>
                  </a:lnTo>
                  <a:close/>
                </a:path>
                <a:path w="593089" h="1170939">
                  <a:moveTo>
                    <a:pt x="592493" y="585216"/>
                  </a:moveTo>
                  <a:lnTo>
                    <a:pt x="590562" y="537222"/>
                  </a:lnTo>
                  <a:lnTo>
                    <a:pt x="584835" y="490296"/>
                  </a:lnTo>
                  <a:lnTo>
                    <a:pt x="575487" y="444588"/>
                  </a:lnTo>
                  <a:lnTo>
                    <a:pt x="562660" y="400240"/>
                  </a:lnTo>
                  <a:lnTo>
                    <a:pt x="546506" y="357428"/>
                  </a:lnTo>
                  <a:lnTo>
                    <a:pt x="527177" y="316280"/>
                  </a:lnTo>
                  <a:lnTo>
                    <a:pt x="504812" y="276948"/>
                  </a:lnTo>
                  <a:lnTo>
                    <a:pt x="479590" y="239598"/>
                  </a:lnTo>
                  <a:lnTo>
                    <a:pt x="451624" y="204368"/>
                  </a:lnTo>
                  <a:lnTo>
                    <a:pt x="421093" y="171411"/>
                  </a:lnTo>
                  <a:lnTo>
                    <a:pt x="388137" y="140881"/>
                  </a:lnTo>
                  <a:lnTo>
                    <a:pt x="352907" y="112915"/>
                  </a:lnTo>
                  <a:lnTo>
                    <a:pt x="315544" y="87680"/>
                  </a:lnTo>
                  <a:lnTo>
                    <a:pt x="276225" y="65328"/>
                  </a:lnTo>
                  <a:lnTo>
                    <a:pt x="235077" y="45986"/>
                  </a:lnTo>
                  <a:lnTo>
                    <a:pt x="192252" y="29832"/>
                  </a:lnTo>
                  <a:lnTo>
                    <a:pt x="147916" y="17018"/>
                  </a:lnTo>
                  <a:lnTo>
                    <a:pt x="102209" y="7658"/>
                  </a:lnTo>
                  <a:lnTo>
                    <a:pt x="55283" y="1943"/>
                  </a:lnTo>
                  <a:lnTo>
                    <a:pt x="7277" y="0"/>
                  </a:lnTo>
                  <a:lnTo>
                    <a:pt x="7277" y="92316"/>
                  </a:lnTo>
                  <a:lnTo>
                    <a:pt x="58585" y="94957"/>
                  </a:lnTo>
                  <a:lnTo>
                    <a:pt x="104724" y="101955"/>
                  </a:lnTo>
                  <a:lnTo>
                    <a:pt x="149352" y="113106"/>
                  </a:lnTo>
                  <a:lnTo>
                    <a:pt x="192252" y="128193"/>
                  </a:lnTo>
                  <a:lnTo>
                    <a:pt x="233235" y="147040"/>
                  </a:lnTo>
                  <a:lnTo>
                    <a:pt x="272072" y="169405"/>
                  </a:lnTo>
                  <a:lnTo>
                    <a:pt x="308584" y="195097"/>
                  </a:lnTo>
                  <a:lnTo>
                    <a:pt x="342557" y="223913"/>
                  </a:lnTo>
                  <a:lnTo>
                    <a:pt x="373786" y="255625"/>
                  </a:lnTo>
                  <a:lnTo>
                    <a:pt x="402069" y="290042"/>
                  </a:lnTo>
                  <a:lnTo>
                    <a:pt x="427189" y="326948"/>
                  </a:lnTo>
                  <a:lnTo>
                    <a:pt x="448945" y="366153"/>
                  </a:lnTo>
                  <a:lnTo>
                    <a:pt x="467144" y="407416"/>
                  </a:lnTo>
                  <a:lnTo>
                    <a:pt x="481558" y="450545"/>
                  </a:lnTo>
                  <a:lnTo>
                    <a:pt x="492010" y="495338"/>
                  </a:lnTo>
                  <a:lnTo>
                    <a:pt x="498284" y="541591"/>
                  </a:lnTo>
                  <a:lnTo>
                    <a:pt x="500176" y="589076"/>
                  </a:lnTo>
                  <a:lnTo>
                    <a:pt x="497547" y="636524"/>
                  </a:lnTo>
                  <a:lnTo>
                    <a:pt x="490550" y="682663"/>
                  </a:lnTo>
                  <a:lnTo>
                    <a:pt x="479399" y="727290"/>
                  </a:lnTo>
                  <a:lnTo>
                    <a:pt x="464299" y="770191"/>
                  </a:lnTo>
                  <a:lnTo>
                    <a:pt x="445465" y="811174"/>
                  </a:lnTo>
                  <a:lnTo>
                    <a:pt x="423100" y="850011"/>
                  </a:lnTo>
                  <a:lnTo>
                    <a:pt x="397395" y="886523"/>
                  </a:lnTo>
                  <a:lnTo>
                    <a:pt x="368592" y="920496"/>
                  </a:lnTo>
                  <a:lnTo>
                    <a:pt x="336867" y="951725"/>
                  </a:lnTo>
                  <a:lnTo>
                    <a:pt x="302450" y="979995"/>
                  </a:lnTo>
                  <a:lnTo>
                    <a:pt x="265544" y="1005116"/>
                  </a:lnTo>
                  <a:lnTo>
                    <a:pt x="226352" y="1026883"/>
                  </a:lnTo>
                  <a:lnTo>
                    <a:pt x="185089" y="1045083"/>
                  </a:lnTo>
                  <a:lnTo>
                    <a:pt x="141947" y="1059497"/>
                  </a:lnTo>
                  <a:lnTo>
                    <a:pt x="97155" y="1069949"/>
                  </a:lnTo>
                  <a:lnTo>
                    <a:pt x="50914" y="1076223"/>
                  </a:lnTo>
                  <a:lnTo>
                    <a:pt x="3429" y="1078103"/>
                  </a:lnTo>
                  <a:lnTo>
                    <a:pt x="2705" y="1170419"/>
                  </a:lnTo>
                  <a:lnTo>
                    <a:pt x="55283" y="1168488"/>
                  </a:lnTo>
                  <a:lnTo>
                    <a:pt x="102209" y="1162773"/>
                  </a:lnTo>
                  <a:lnTo>
                    <a:pt x="147916" y="1153426"/>
                  </a:lnTo>
                  <a:lnTo>
                    <a:pt x="192252" y="1140599"/>
                  </a:lnTo>
                  <a:lnTo>
                    <a:pt x="235077" y="1124445"/>
                  </a:lnTo>
                  <a:lnTo>
                    <a:pt x="276225" y="1105115"/>
                  </a:lnTo>
                  <a:lnTo>
                    <a:pt x="315544" y="1082751"/>
                  </a:lnTo>
                  <a:lnTo>
                    <a:pt x="352907" y="1057516"/>
                  </a:lnTo>
                  <a:lnTo>
                    <a:pt x="388137" y="1029563"/>
                  </a:lnTo>
                  <a:lnTo>
                    <a:pt x="421093" y="999032"/>
                  </a:lnTo>
                  <a:lnTo>
                    <a:pt x="451624" y="966076"/>
                  </a:lnTo>
                  <a:lnTo>
                    <a:pt x="479590" y="930833"/>
                  </a:lnTo>
                  <a:lnTo>
                    <a:pt x="504812" y="893483"/>
                  </a:lnTo>
                  <a:lnTo>
                    <a:pt x="527177" y="854163"/>
                  </a:lnTo>
                  <a:lnTo>
                    <a:pt x="546506" y="813015"/>
                  </a:lnTo>
                  <a:lnTo>
                    <a:pt x="562660" y="770191"/>
                  </a:lnTo>
                  <a:lnTo>
                    <a:pt x="575487" y="725855"/>
                  </a:lnTo>
                  <a:lnTo>
                    <a:pt x="584835" y="680148"/>
                  </a:lnTo>
                  <a:lnTo>
                    <a:pt x="590562" y="633209"/>
                  </a:lnTo>
                  <a:lnTo>
                    <a:pt x="592493" y="585216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45470" y="2681845"/>
              <a:ext cx="593725" cy="1170940"/>
            </a:xfrm>
            <a:custGeom>
              <a:avLst/>
              <a:gdLst/>
              <a:ahLst/>
              <a:cxnLst/>
              <a:rect l="l" t="t" r="r" b="b"/>
              <a:pathLst>
                <a:path w="593725" h="1170939">
                  <a:moveTo>
                    <a:pt x="589800" y="0"/>
                  </a:moveTo>
                  <a:lnTo>
                    <a:pt x="537222" y="1917"/>
                  </a:lnTo>
                  <a:lnTo>
                    <a:pt x="490296" y="7645"/>
                  </a:lnTo>
                  <a:lnTo>
                    <a:pt x="444588" y="16992"/>
                  </a:lnTo>
                  <a:lnTo>
                    <a:pt x="400253" y="29819"/>
                  </a:lnTo>
                  <a:lnTo>
                    <a:pt x="357428" y="45974"/>
                  </a:lnTo>
                  <a:lnTo>
                    <a:pt x="316280" y="65303"/>
                  </a:lnTo>
                  <a:lnTo>
                    <a:pt x="276948" y="87655"/>
                  </a:lnTo>
                  <a:lnTo>
                    <a:pt x="239598" y="112890"/>
                  </a:lnTo>
                  <a:lnTo>
                    <a:pt x="204368" y="140855"/>
                  </a:lnTo>
                  <a:lnTo>
                    <a:pt x="171411" y="171386"/>
                  </a:lnTo>
                  <a:lnTo>
                    <a:pt x="140881" y="204343"/>
                  </a:lnTo>
                  <a:lnTo>
                    <a:pt x="112915" y="239572"/>
                  </a:lnTo>
                  <a:lnTo>
                    <a:pt x="87680" y="276923"/>
                  </a:lnTo>
                  <a:lnTo>
                    <a:pt x="65328" y="316255"/>
                  </a:lnTo>
                  <a:lnTo>
                    <a:pt x="45999" y="357403"/>
                  </a:lnTo>
                  <a:lnTo>
                    <a:pt x="29845" y="400215"/>
                  </a:lnTo>
                  <a:lnTo>
                    <a:pt x="17018" y="444563"/>
                  </a:lnTo>
                  <a:lnTo>
                    <a:pt x="7670" y="490270"/>
                  </a:lnTo>
                  <a:lnTo>
                    <a:pt x="1943" y="537197"/>
                  </a:lnTo>
                  <a:lnTo>
                    <a:pt x="0" y="585190"/>
                  </a:lnTo>
                  <a:lnTo>
                    <a:pt x="1943" y="633196"/>
                  </a:lnTo>
                  <a:lnTo>
                    <a:pt x="7670" y="680123"/>
                  </a:lnTo>
                  <a:lnTo>
                    <a:pt x="17018" y="725830"/>
                  </a:lnTo>
                  <a:lnTo>
                    <a:pt x="29845" y="770166"/>
                  </a:lnTo>
                  <a:lnTo>
                    <a:pt x="45999" y="812990"/>
                  </a:lnTo>
                  <a:lnTo>
                    <a:pt x="65328" y="854138"/>
                  </a:lnTo>
                  <a:lnTo>
                    <a:pt x="87680" y="893457"/>
                  </a:lnTo>
                  <a:lnTo>
                    <a:pt x="112915" y="930821"/>
                  </a:lnTo>
                  <a:lnTo>
                    <a:pt x="140881" y="966050"/>
                  </a:lnTo>
                  <a:lnTo>
                    <a:pt x="171411" y="999007"/>
                  </a:lnTo>
                  <a:lnTo>
                    <a:pt x="204368" y="1029538"/>
                  </a:lnTo>
                  <a:lnTo>
                    <a:pt x="239598" y="1057503"/>
                  </a:lnTo>
                  <a:lnTo>
                    <a:pt x="276948" y="1082725"/>
                  </a:lnTo>
                  <a:lnTo>
                    <a:pt x="316280" y="1105090"/>
                  </a:lnTo>
                  <a:lnTo>
                    <a:pt x="357428" y="1124419"/>
                  </a:lnTo>
                  <a:lnTo>
                    <a:pt x="400253" y="1140574"/>
                  </a:lnTo>
                  <a:lnTo>
                    <a:pt x="444588" y="1153401"/>
                  </a:lnTo>
                  <a:lnTo>
                    <a:pt x="490296" y="1162748"/>
                  </a:lnTo>
                  <a:lnTo>
                    <a:pt x="537222" y="1168476"/>
                  </a:lnTo>
                  <a:lnTo>
                    <a:pt x="585216" y="1170406"/>
                  </a:lnTo>
                  <a:lnTo>
                    <a:pt x="585216" y="1078090"/>
                  </a:lnTo>
                  <a:lnTo>
                    <a:pt x="533920" y="1075448"/>
                  </a:lnTo>
                  <a:lnTo>
                    <a:pt x="487781" y="1068463"/>
                  </a:lnTo>
                  <a:lnTo>
                    <a:pt x="443153" y="1057313"/>
                  </a:lnTo>
                  <a:lnTo>
                    <a:pt x="400253" y="1042212"/>
                  </a:lnTo>
                  <a:lnTo>
                    <a:pt x="359270" y="1023378"/>
                  </a:lnTo>
                  <a:lnTo>
                    <a:pt x="320421" y="1001001"/>
                  </a:lnTo>
                  <a:lnTo>
                    <a:pt x="283908" y="975309"/>
                  </a:lnTo>
                  <a:lnTo>
                    <a:pt x="249936" y="946505"/>
                  </a:lnTo>
                  <a:lnTo>
                    <a:pt x="218719" y="914781"/>
                  </a:lnTo>
                  <a:lnTo>
                    <a:pt x="190436" y="880364"/>
                  </a:lnTo>
                  <a:lnTo>
                    <a:pt x="165315" y="843457"/>
                  </a:lnTo>
                  <a:lnTo>
                    <a:pt x="143560" y="804265"/>
                  </a:lnTo>
                  <a:lnTo>
                    <a:pt x="125361" y="763003"/>
                  </a:lnTo>
                  <a:lnTo>
                    <a:pt x="110934" y="719861"/>
                  </a:lnTo>
                  <a:lnTo>
                    <a:pt x="100482" y="675068"/>
                  </a:lnTo>
                  <a:lnTo>
                    <a:pt x="94221" y="628827"/>
                  </a:lnTo>
                  <a:lnTo>
                    <a:pt x="92329" y="581342"/>
                  </a:lnTo>
                  <a:lnTo>
                    <a:pt x="94957" y="533895"/>
                  </a:lnTo>
                  <a:lnTo>
                    <a:pt x="101955" y="487756"/>
                  </a:lnTo>
                  <a:lnTo>
                    <a:pt x="113106" y="443128"/>
                  </a:lnTo>
                  <a:lnTo>
                    <a:pt x="128193" y="400227"/>
                  </a:lnTo>
                  <a:lnTo>
                    <a:pt x="147040" y="359244"/>
                  </a:lnTo>
                  <a:lnTo>
                    <a:pt x="169405" y="320395"/>
                  </a:lnTo>
                  <a:lnTo>
                    <a:pt x="195097" y="283883"/>
                  </a:lnTo>
                  <a:lnTo>
                    <a:pt x="223913" y="249910"/>
                  </a:lnTo>
                  <a:lnTo>
                    <a:pt x="255625" y="218694"/>
                  </a:lnTo>
                  <a:lnTo>
                    <a:pt x="290042" y="190411"/>
                  </a:lnTo>
                  <a:lnTo>
                    <a:pt x="326961" y="165290"/>
                  </a:lnTo>
                  <a:lnTo>
                    <a:pt x="366153" y="143535"/>
                  </a:lnTo>
                  <a:lnTo>
                    <a:pt x="407416" y="125336"/>
                  </a:lnTo>
                  <a:lnTo>
                    <a:pt x="450545" y="110909"/>
                  </a:lnTo>
                  <a:lnTo>
                    <a:pt x="495338" y="100457"/>
                  </a:lnTo>
                  <a:lnTo>
                    <a:pt x="541591" y="94195"/>
                  </a:lnTo>
                  <a:lnTo>
                    <a:pt x="589076" y="92303"/>
                  </a:lnTo>
                  <a:lnTo>
                    <a:pt x="589800" y="0"/>
                  </a:lnTo>
                  <a:close/>
                </a:path>
                <a:path w="593725" h="1170939">
                  <a:moveTo>
                    <a:pt x="593623" y="214376"/>
                  </a:moveTo>
                  <a:lnTo>
                    <a:pt x="538695" y="217170"/>
                  </a:lnTo>
                  <a:lnTo>
                    <a:pt x="493890" y="225615"/>
                  </a:lnTo>
                  <a:lnTo>
                    <a:pt x="451167" y="239255"/>
                  </a:lnTo>
                  <a:lnTo>
                    <a:pt x="410857" y="257746"/>
                  </a:lnTo>
                  <a:lnTo>
                    <a:pt x="373316" y="280733"/>
                  </a:lnTo>
                  <a:lnTo>
                    <a:pt x="338886" y="307898"/>
                  </a:lnTo>
                  <a:lnTo>
                    <a:pt x="307924" y="338861"/>
                  </a:lnTo>
                  <a:lnTo>
                    <a:pt x="280758" y="373291"/>
                  </a:lnTo>
                  <a:lnTo>
                    <a:pt x="257771" y="410832"/>
                  </a:lnTo>
                  <a:lnTo>
                    <a:pt x="239280" y="451142"/>
                  </a:lnTo>
                  <a:lnTo>
                    <a:pt x="225640" y="493864"/>
                  </a:lnTo>
                  <a:lnTo>
                    <a:pt x="217195" y="538670"/>
                  </a:lnTo>
                  <a:lnTo>
                    <a:pt x="214312" y="585190"/>
                  </a:lnTo>
                  <a:lnTo>
                    <a:pt x="217195" y="631723"/>
                  </a:lnTo>
                  <a:lnTo>
                    <a:pt x="225640" y="676516"/>
                  </a:lnTo>
                  <a:lnTo>
                    <a:pt x="239280" y="719251"/>
                  </a:lnTo>
                  <a:lnTo>
                    <a:pt x="257771" y="759561"/>
                  </a:lnTo>
                  <a:lnTo>
                    <a:pt x="280758" y="797102"/>
                  </a:lnTo>
                  <a:lnTo>
                    <a:pt x="307924" y="831532"/>
                  </a:lnTo>
                  <a:lnTo>
                    <a:pt x="338886" y="862495"/>
                  </a:lnTo>
                  <a:lnTo>
                    <a:pt x="373316" y="889647"/>
                  </a:lnTo>
                  <a:lnTo>
                    <a:pt x="410857" y="912647"/>
                  </a:lnTo>
                  <a:lnTo>
                    <a:pt x="451167" y="931138"/>
                  </a:lnTo>
                  <a:lnTo>
                    <a:pt x="493890" y="944778"/>
                  </a:lnTo>
                  <a:lnTo>
                    <a:pt x="538695" y="953211"/>
                  </a:lnTo>
                  <a:lnTo>
                    <a:pt x="585216" y="956106"/>
                  </a:lnTo>
                  <a:lnTo>
                    <a:pt x="585216" y="862990"/>
                  </a:lnTo>
                  <a:lnTo>
                    <a:pt x="578929" y="862926"/>
                  </a:lnTo>
                  <a:lnTo>
                    <a:pt x="533958" y="858266"/>
                  </a:lnTo>
                  <a:lnTo>
                    <a:pt x="491464" y="846772"/>
                  </a:lnTo>
                  <a:lnTo>
                    <a:pt x="451993" y="829030"/>
                  </a:lnTo>
                  <a:lnTo>
                    <a:pt x="416115" y="805624"/>
                  </a:lnTo>
                  <a:lnTo>
                    <a:pt x="384390" y="777125"/>
                  </a:lnTo>
                  <a:lnTo>
                    <a:pt x="357365" y="744143"/>
                  </a:lnTo>
                  <a:lnTo>
                    <a:pt x="335597" y="707237"/>
                  </a:lnTo>
                  <a:lnTo>
                    <a:pt x="319659" y="667004"/>
                  </a:lnTo>
                  <a:lnTo>
                    <a:pt x="310108" y="624027"/>
                  </a:lnTo>
                  <a:lnTo>
                    <a:pt x="307492" y="578904"/>
                  </a:lnTo>
                  <a:lnTo>
                    <a:pt x="312153" y="533933"/>
                  </a:lnTo>
                  <a:lnTo>
                    <a:pt x="323646" y="491439"/>
                  </a:lnTo>
                  <a:lnTo>
                    <a:pt x="341388" y="451967"/>
                  </a:lnTo>
                  <a:lnTo>
                    <a:pt x="364794" y="416090"/>
                  </a:lnTo>
                  <a:lnTo>
                    <a:pt x="393293" y="384365"/>
                  </a:lnTo>
                  <a:lnTo>
                    <a:pt x="426275" y="357339"/>
                  </a:lnTo>
                  <a:lnTo>
                    <a:pt x="463181" y="335572"/>
                  </a:lnTo>
                  <a:lnTo>
                    <a:pt x="503415" y="319633"/>
                  </a:lnTo>
                  <a:lnTo>
                    <a:pt x="546379" y="310083"/>
                  </a:lnTo>
                  <a:lnTo>
                    <a:pt x="591515" y="307467"/>
                  </a:lnTo>
                  <a:lnTo>
                    <a:pt x="593623" y="214376"/>
                  </a:lnTo>
                  <a:close/>
                </a:path>
              </a:pathLst>
            </a:custGeom>
            <a:solidFill>
              <a:srgbClr val="9B242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What’s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Inclusive?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755" y="1717040"/>
            <a:ext cx="8566150" cy="67500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25"/>
              </a:spcBef>
            </a:pP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“In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context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describing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system</a:t>
            </a:r>
            <a:r>
              <a:rPr dirty="0" sz="2100" spc="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linkage,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it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5">
                <a:solidFill>
                  <a:srgbClr val="59452A"/>
                </a:solidFill>
                <a:latin typeface="Calibri"/>
                <a:cs typeface="Calibri"/>
              </a:rPr>
              <a:t>refers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design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intended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meet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needs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low-income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end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5">
                <a:solidFill>
                  <a:srgbClr val="59452A"/>
                </a:solidFill>
                <a:latin typeface="Calibri"/>
                <a:cs typeface="Calibri"/>
              </a:rPr>
              <a:t>users.”*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3033" y="2679034"/>
            <a:ext cx="8474710" cy="3270250"/>
            <a:chOff x="723033" y="2679034"/>
            <a:chExt cx="8474710" cy="3270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033" y="2679034"/>
              <a:ext cx="8474668" cy="32699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0" y="5163456"/>
              <a:ext cx="1708785" cy="0"/>
            </a:xfrm>
            <a:custGeom>
              <a:avLst/>
              <a:gdLst/>
              <a:ahLst/>
              <a:cxnLst/>
              <a:rect l="l" t="t" r="r" b="b"/>
              <a:pathLst>
                <a:path w="1708784" h="0">
                  <a:moveTo>
                    <a:pt x="0" y="0"/>
                  </a:moveTo>
                  <a:lnTo>
                    <a:pt x="1708330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66606" y="5163456"/>
              <a:ext cx="1708785" cy="0"/>
            </a:xfrm>
            <a:custGeom>
              <a:avLst/>
              <a:gdLst/>
              <a:ahLst/>
              <a:cxnLst/>
              <a:rect l="l" t="t" r="r" b="b"/>
              <a:pathLst>
                <a:path w="1708785" h="0">
                  <a:moveTo>
                    <a:pt x="0" y="0"/>
                  </a:moveTo>
                  <a:lnTo>
                    <a:pt x="1708330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82525" y="4896394"/>
              <a:ext cx="1137920" cy="0"/>
            </a:xfrm>
            <a:custGeom>
              <a:avLst/>
              <a:gdLst/>
              <a:ahLst/>
              <a:cxnLst/>
              <a:rect l="l" t="t" r="r" b="b"/>
              <a:pathLst>
                <a:path w="1137920" h="0">
                  <a:moveTo>
                    <a:pt x="0" y="0"/>
                  </a:moveTo>
                  <a:lnTo>
                    <a:pt x="1137919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48594" y="4896393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2971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3646" y="5418909"/>
              <a:ext cx="2984500" cy="0"/>
            </a:xfrm>
            <a:custGeom>
              <a:avLst/>
              <a:gdLst/>
              <a:ahLst/>
              <a:cxnLst/>
              <a:rect l="l" t="t" r="r" b="b"/>
              <a:pathLst>
                <a:path w="2984500" h="0">
                  <a:moveTo>
                    <a:pt x="0" y="0"/>
                  </a:moveTo>
                  <a:lnTo>
                    <a:pt x="2984135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20446" y="5418909"/>
              <a:ext cx="1115060" cy="0"/>
            </a:xfrm>
            <a:custGeom>
              <a:avLst/>
              <a:gdLst/>
              <a:ahLst/>
              <a:cxnLst/>
              <a:rect l="l" t="t" r="r" b="b"/>
              <a:pathLst>
                <a:path w="1115059" h="0">
                  <a:moveTo>
                    <a:pt x="0" y="0"/>
                  </a:moveTo>
                  <a:lnTo>
                    <a:pt x="1114696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96721" y="5709193"/>
              <a:ext cx="5504180" cy="0"/>
            </a:xfrm>
            <a:custGeom>
              <a:avLst/>
              <a:gdLst/>
              <a:ahLst/>
              <a:cxnLst/>
              <a:rect l="l" t="t" r="r" b="b"/>
              <a:pathLst>
                <a:path w="5504180" h="0">
                  <a:moveTo>
                    <a:pt x="0" y="0"/>
                  </a:moveTo>
                  <a:lnTo>
                    <a:pt x="5503816" y="1"/>
                  </a:lnTo>
                </a:path>
              </a:pathLst>
            </a:custGeom>
            <a:ln w="406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8962" y="7086600"/>
            <a:ext cx="4417695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Sources: </a:t>
            </a:r>
            <a:r>
              <a:rPr dirty="0" sz="1100" spc="-20">
                <a:solidFill>
                  <a:srgbClr val="59452A"/>
                </a:solidFill>
                <a:latin typeface="Calibri"/>
                <a:cs typeface="Calibri"/>
              </a:rPr>
              <a:t>*UNCDF</a:t>
            </a: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59452A"/>
                </a:solidFill>
                <a:latin typeface="Calibri"/>
                <a:cs typeface="Calibri"/>
              </a:rPr>
              <a:t>Migration </a:t>
            </a:r>
            <a:r>
              <a:rPr dirty="0" sz="1100">
                <a:solidFill>
                  <a:srgbClr val="59452A"/>
                </a:solidFill>
                <a:latin typeface="Calibri"/>
                <a:cs typeface="Calibri"/>
              </a:rPr>
              <a:t>&amp; </a:t>
            </a:r>
            <a:r>
              <a:rPr dirty="0" sz="1100" spc="-20">
                <a:solidFill>
                  <a:srgbClr val="59452A"/>
                </a:solidFill>
                <a:latin typeface="Calibri"/>
                <a:cs typeface="Calibri"/>
              </a:rPr>
              <a:t>Remittances Program, </a:t>
            </a: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Bridging Borders;</a:t>
            </a:r>
            <a:r>
              <a:rPr dirty="0" sz="11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2024** </a:t>
            </a:r>
            <a:r>
              <a:rPr dirty="0" sz="1100" spc="-2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59452A"/>
                </a:solidFill>
                <a:latin typeface="Calibri"/>
                <a:cs typeface="Calibri"/>
              </a:rPr>
              <a:t>AfricaNenda,</a:t>
            </a:r>
            <a:r>
              <a:rPr dirty="0" sz="11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SIIPS</a:t>
            </a:r>
            <a:r>
              <a:rPr dirty="0" sz="11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Report,</a:t>
            </a:r>
            <a:r>
              <a:rPr dirty="0" sz="11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100" spc="-15">
                <a:solidFill>
                  <a:srgbClr val="59452A"/>
                </a:solidFill>
                <a:latin typeface="Calibri"/>
                <a:cs typeface="Calibri"/>
              </a:rPr>
              <a:t>2022.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869" y="6034023"/>
            <a:ext cx="10934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 i="1">
                <a:solidFill>
                  <a:srgbClr val="59452A"/>
                </a:solidFill>
                <a:latin typeface="Calibri"/>
                <a:cs typeface="Calibri"/>
              </a:rPr>
              <a:t>Emphasis</a:t>
            </a:r>
            <a:r>
              <a:rPr dirty="0" sz="1300" spc="-60" i="1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15" i="1">
                <a:solidFill>
                  <a:srgbClr val="59452A"/>
                </a:solidFill>
                <a:latin typeface="Calibri"/>
                <a:cs typeface="Calibri"/>
              </a:rPr>
              <a:t>added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5715" rIns="0" bIns="0" rtlCol="0" vert="horz">
            <a:spAutoFit/>
          </a:bodyPr>
          <a:lstStyle/>
          <a:p>
            <a:pPr marL="97155" marR="1259840">
              <a:lnSpc>
                <a:spcPct val="100000"/>
              </a:lnSpc>
              <a:spcBef>
                <a:spcPts val="45"/>
              </a:spcBef>
            </a:pP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Fundamentally,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000" spc="-60" b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40" b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35" b="0">
                <a:solidFill>
                  <a:srgbClr val="FFFFFF"/>
                </a:solidFill>
                <a:latin typeface="Calibri"/>
                <a:cs typeface="Calibri"/>
              </a:rPr>
              <a:t>Payment </a:t>
            </a:r>
            <a:r>
              <a:rPr dirty="0" sz="3000" spc="-66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9920" y="2423160"/>
            <a:ext cx="7335520" cy="1463040"/>
            <a:chOff x="629920" y="2423160"/>
            <a:chExt cx="7335520" cy="1463040"/>
          </a:xfrm>
        </p:grpSpPr>
        <p:sp>
          <p:nvSpPr>
            <p:cNvPr id="4" name="object 4"/>
            <p:cNvSpPr/>
            <p:nvPr/>
          </p:nvSpPr>
          <p:spPr>
            <a:xfrm>
              <a:off x="2092961" y="3063241"/>
              <a:ext cx="5872480" cy="182880"/>
            </a:xfrm>
            <a:custGeom>
              <a:avLst/>
              <a:gdLst/>
              <a:ahLst/>
              <a:cxnLst/>
              <a:rect l="l" t="t" r="r" b="b"/>
              <a:pathLst>
                <a:path w="5872480" h="182880">
                  <a:moveTo>
                    <a:pt x="5689598" y="121919"/>
                  </a:moveTo>
                  <a:lnTo>
                    <a:pt x="5689598" y="182879"/>
                  </a:lnTo>
                  <a:lnTo>
                    <a:pt x="5811518" y="121919"/>
                  </a:lnTo>
                  <a:lnTo>
                    <a:pt x="5689598" y="121919"/>
                  </a:lnTo>
                  <a:close/>
                </a:path>
                <a:path w="5872480" h="182880">
                  <a:moveTo>
                    <a:pt x="5689598" y="60959"/>
                  </a:moveTo>
                  <a:lnTo>
                    <a:pt x="5689598" y="121919"/>
                  </a:lnTo>
                  <a:lnTo>
                    <a:pt x="5720074" y="121919"/>
                  </a:lnTo>
                  <a:lnTo>
                    <a:pt x="5720074" y="60959"/>
                  </a:lnTo>
                  <a:lnTo>
                    <a:pt x="5689598" y="60959"/>
                  </a:lnTo>
                  <a:close/>
                </a:path>
                <a:path w="5872480" h="182880">
                  <a:moveTo>
                    <a:pt x="5689598" y="0"/>
                  </a:moveTo>
                  <a:lnTo>
                    <a:pt x="5689598" y="60959"/>
                  </a:lnTo>
                  <a:lnTo>
                    <a:pt x="5720074" y="60959"/>
                  </a:lnTo>
                  <a:lnTo>
                    <a:pt x="5720074" y="121919"/>
                  </a:lnTo>
                  <a:lnTo>
                    <a:pt x="5811521" y="121918"/>
                  </a:lnTo>
                  <a:lnTo>
                    <a:pt x="5872478" y="91439"/>
                  </a:lnTo>
                  <a:lnTo>
                    <a:pt x="5689598" y="0"/>
                  </a:lnTo>
                  <a:close/>
                </a:path>
                <a:path w="5872480" h="182880">
                  <a:moveTo>
                    <a:pt x="0" y="60958"/>
                  </a:moveTo>
                  <a:lnTo>
                    <a:pt x="0" y="121918"/>
                  </a:lnTo>
                  <a:lnTo>
                    <a:pt x="5689598" y="121919"/>
                  </a:lnTo>
                  <a:lnTo>
                    <a:pt x="5689598" y="60959"/>
                  </a:lnTo>
                  <a:lnTo>
                    <a:pt x="0" y="60958"/>
                  </a:lnTo>
                  <a:close/>
                </a:path>
              </a:pathLst>
            </a:custGeom>
            <a:solidFill>
              <a:srgbClr val="5951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9920" y="2423160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39" h="1463039">
                  <a:moveTo>
                    <a:pt x="731520" y="0"/>
                  </a:moveTo>
                  <a:lnTo>
                    <a:pt x="683422" y="1555"/>
                  </a:lnTo>
                  <a:lnTo>
                    <a:pt x="636155" y="6159"/>
                  </a:lnTo>
                  <a:lnTo>
                    <a:pt x="589815" y="13714"/>
                  </a:lnTo>
                  <a:lnTo>
                    <a:pt x="544499" y="24124"/>
                  </a:lnTo>
                  <a:lnTo>
                    <a:pt x="500303" y="37293"/>
                  </a:lnTo>
                  <a:lnTo>
                    <a:pt x="457323" y="53124"/>
                  </a:lnTo>
                  <a:lnTo>
                    <a:pt x="415655" y="71520"/>
                  </a:lnTo>
                  <a:lnTo>
                    <a:pt x="375397" y="92386"/>
                  </a:lnTo>
                  <a:lnTo>
                    <a:pt x="336644" y="115625"/>
                  </a:lnTo>
                  <a:lnTo>
                    <a:pt x="299493" y="141140"/>
                  </a:lnTo>
                  <a:lnTo>
                    <a:pt x="264041" y="168836"/>
                  </a:lnTo>
                  <a:lnTo>
                    <a:pt x="230383" y="198616"/>
                  </a:lnTo>
                  <a:lnTo>
                    <a:pt x="198616" y="230383"/>
                  </a:lnTo>
                  <a:lnTo>
                    <a:pt x="168836" y="264041"/>
                  </a:lnTo>
                  <a:lnTo>
                    <a:pt x="141140" y="299493"/>
                  </a:lnTo>
                  <a:lnTo>
                    <a:pt x="115625" y="336644"/>
                  </a:lnTo>
                  <a:lnTo>
                    <a:pt x="92386" y="375397"/>
                  </a:lnTo>
                  <a:lnTo>
                    <a:pt x="71520" y="415655"/>
                  </a:lnTo>
                  <a:lnTo>
                    <a:pt x="53124" y="457323"/>
                  </a:lnTo>
                  <a:lnTo>
                    <a:pt x="37293" y="500303"/>
                  </a:lnTo>
                  <a:lnTo>
                    <a:pt x="24124" y="544499"/>
                  </a:lnTo>
                  <a:lnTo>
                    <a:pt x="13714" y="589815"/>
                  </a:lnTo>
                  <a:lnTo>
                    <a:pt x="6159" y="636155"/>
                  </a:lnTo>
                  <a:lnTo>
                    <a:pt x="1555" y="683422"/>
                  </a:lnTo>
                  <a:lnTo>
                    <a:pt x="0" y="731519"/>
                  </a:lnTo>
                  <a:lnTo>
                    <a:pt x="1555" y="779617"/>
                  </a:lnTo>
                  <a:lnTo>
                    <a:pt x="6159" y="826884"/>
                  </a:lnTo>
                  <a:lnTo>
                    <a:pt x="13714" y="873224"/>
                  </a:lnTo>
                  <a:lnTo>
                    <a:pt x="24124" y="918540"/>
                  </a:lnTo>
                  <a:lnTo>
                    <a:pt x="37293" y="962736"/>
                  </a:lnTo>
                  <a:lnTo>
                    <a:pt x="53124" y="1005716"/>
                  </a:lnTo>
                  <a:lnTo>
                    <a:pt x="71520" y="1047384"/>
                  </a:lnTo>
                  <a:lnTo>
                    <a:pt x="92386" y="1087642"/>
                  </a:lnTo>
                  <a:lnTo>
                    <a:pt x="115625" y="1126395"/>
                  </a:lnTo>
                  <a:lnTo>
                    <a:pt x="141140" y="1163546"/>
                  </a:lnTo>
                  <a:lnTo>
                    <a:pt x="168836" y="1198998"/>
                  </a:lnTo>
                  <a:lnTo>
                    <a:pt x="198616" y="1232656"/>
                  </a:lnTo>
                  <a:lnTo>
                    <a:pt x="230383" y="1264423"/>
                  </a:lnTo>
                  <a:lnTo>
                    <a:pt x="264041" y="1294203"/>
                  </a:lnTo>
                  <a:lnTo>
                    <a:pt x="299493" y="1321899"/>
                  </a:lnTo>
                  <a:lnTo>
                    <a:pt x="336644" y="1347414"/>
                  </a:lnTo>
                  <a:lnTo>
                    <a:pt x="375397" y="1370653"/>
                  </a:lnTo>
                  <a:lnTo>
                    <a:pt x="415655" y="1391519"/>
                  </a:lnTo>
                  <a:lnTo>
                    <a:pt x="457323" y="1409915"/>
                  </a:lnTo>
                  <a:lnTo>
                    <a:pt x="500303" y="1425746"/>
                  </a:lnTo>
                  <a:lnTo>
                    <a:pt x="544499" y="1438915"/>
                  </a:lnTo>
                  <a:lnTo>
                    <a:pt x="589815" y="1449325"/>
                  </a:lnTo>
                  <a:lnTo>
                    <a:pt x="636155" y="1456880"/>
                  </a:lnTo>
                  <a:lnTo>
                    <a:pt x="683422" y="1461484"/>
                  </a:lnTo>
                  <a:lnTo>
                    <a:pt x="731520" y="1463039"/>
                  </a:lnTo>
                  <a:lnTo>
                    <a:pt x="779617" y="1461484"/>
                  </a:lnTo>
                  <a:lnTo>
                    <a:pt x="826884" y="1456880"/>
                  </a:lnTo>
                  <a:lnTo>
                    <a:pt x="873224" y="1449325"/>
                  </a:lnTo>
                  <a:lnTo>
                    <a:pt x="918540" y="1438915"/>
                  </a:lnTo>
                  <a:lnTo>
                    <a:pt x="962737" y="1425746"/>
                  </a:lnTo>
                  <a:lnTo>
                    <a:pt x="1005717" y="1409915"/>
                  </a:lnTo>
                  <a:lnTo>
                    <a:pt x="1047384" y="1391519"/>
                  </a:lnTo>
                  <a:lnTo>
                    <a:pt x="1087642" y="1370653"/>
                  </a:lnTo>
                  <a:lnTo>
                    <a:pt x="1126395" y="1347414"/>
                  </a:lnTo>
                  <a:lnTo>
                    <a:pt x="1163546" y="1321899"/>
                  </a:lnTo>
                  <a:lnTo>
                    <a:pt x="1198999" y="1294203"/>
                  </a:lnTo>
                  <a:lnTo>
                    <a:pt x="1232657" y="1264423"/>
                  </a:lnTo>
                  <a:lnTo>
                    <a:pt x="1264424" y="1232656"/>
                  </a:lnTo>
                  <a:lnTo>
                    <a:pt x="1294203" y="1198998"/>
                  </a:lnTo>
                  <a:lnTo>
                    <a:pt x="1321899" y="1163546"/>
                  </a:lnTo>
                  <a:lnTo>
                    <a:pt x="1347414" y="1126395"/>
                  </a:lnTo>
                  <a:lnTo>
                    <a:pt x="1370653" y="1087642"/>
                  </a:lnTo>
                  <a:lnTo>
                    <a:pt x="1391519" y="1047384"/>
                  </a:lnTo>
                  <a:lnTo>
                    <a:pt x="1409916" y="1005716"/>
                  </a:lnTo>
                  <a:lnTo>
                    <a:pt x="1425746" y="962736"/>
                  </a:lnTo>
                  <a:lnTo>
                    <a:pt x="1438915" y="918540"/>
                  </a:lnTo>
                  <a:lnTo>
                    <a:pt x="1449325" y="873224"/>
                  </a:lnTo>
                  <a:lnTo>
                    <a:pt x="1456880" y="826884"/>
                  </a:lnTo>
                  <a:lnTo>
                    <a:pt x="1461484" y="779617"/>
                  </a:lnTo>
                  <a:lnTo>
                    <a:pt x="1463040" y="731519"/>
                  </a:lnTo>
                  <a:lnTo>
                    <a:pt x="1461484" y="683422"/>
                  </a:lnTo>
                  <a:lnTo>
                    <a:pt x="1456880" y="636155"/>
                  </a:lnTo>
                  <a:lnTo>
                    <a:pt x="1449325" y="589815"/>
                  </a:lnTo>
                  <a:lnTo>
                    <a:pt x="1438915" y="544499"/>
                  </a:lnTo>
                  <a:lnTo>
                    <a:pt x="1425746" y="500303"/>
                  </a:lnTo>
                  <a:lnTo>
                    <a:pt x="1409916" y="457323"/>
                  </a:lnTo>
                  <a:lnTo>
                    <a:pt x="1391519" y="415655"/>
                  </a:lnTo>
                  <a:lnTo>
                    <a:pt x="1370653" y="375397"/>
                  </a:lnTo>
                  <a:lnTo>
                    <a:pt x="1347414" y="336644"/>
                  </a:lnTo>
                  <a:lnTo>
                    <a:pt x="1321899" y="299493"/>
                  </a:lnTo>
                  <a:lnTo>
                    <a:pt x="1294203" y="264041"/>
                  </a:lnTo>
                  <a:lnTo>
                    <a:pt x="1264424" y="230383"/>
                  </a:lnTo>
                  <a:lnTo>
                    <a:pt x="1232657" y="198616"/>
                  </a:lnTo>
                  <a:lnTo>
                    <a:pt x="1198999" y="168836"/>
                  </a:lnTo>
                  <a:lnTo>
                    <a:pt x="1163546" y="141140"/>
                  </a:lnTo>
                  <a:lnTo>
                    <a:pt x="1126395" y="115625"/>
                  </a:lnTo>
                  <a:lnTo>
                    <a:pt x="1087642" y="92386"/>
                  </a:lnTo>
                  <a:lnTo>
                    <a:pt x="1047384" y="71520"/>
                  </a:lnTo>
                  <a:lnTo>
                    <a:pt x="1005717" y="53124"/>
                  </a:lnTo>
                  <a:lnTo>
                    <a:pt x="962737" y="37293"/>
                  </a:lnTo>
                  <a:lnTo>
                    <a:pt x="918540" y="24124"/>
                  </a:lnTo>
                  <a:lnTo>
                    <a:pt x="873224" y="13714"/>
                  </a:lnTo>
                  <a:lnTo>
                    <a:pt x="826884" y="6159"/>
                  </a:lnTo>
                  <a:lnTo>
                    <a:pt x="779617" y="1555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B69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67647" y="2982976"/>
            <a:ext cx="58737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spc="-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800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39" h="1463039">
                <a:moveTo>
                  <a:pt x="731519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9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5"/>
                </a:lnTo>
                <a:lnTo>
                  <a:pt x="589815" y="1449325"/>
                </a:lnTo>
                <a:lnTo>
                  <a:pt x="636155" y="1456880"/>
                </a:lnTo>
                <a:lnTo>
                  <a:pt x="683422" y="1461484"/>
                </a:lnTo>
                <a:lnTo>
                  <a:pt x="731519" y="1463039"/>
                </a:lnTo>
                <a:lnTo>
                  <a:pt x="779617" y="1461484"/>
                </a:lnTo>
                <a:lnTo>
                  <a:pt x="826884" y="1456880"/>
                </a:lnTo>
                <a:lnTo>
                  <a:pt x="873224" y="1449325"/>
                </a:lnTo>
                <a:lnTo>
                  <a:pt x="918540" y="1438915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9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39" y="731519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19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28518" y="2982976"/>
            <a:ext cx="5321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7679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39" h="1463039">
                <a:moveTo>
                  <a:pt x="731520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9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5"/>
                </a:lnTo>
                <a:lnTo>
                  <a:pt x="589815" y="1449325"/>
                </a:lnTo>
                <a:lnTo>
                  <a:pt x="636155" y="1456880"/>
                </a:lnTo>
                <a:lnTo>
                  <a:pt x="683422" y="1461484"/>
                </a:lnTo>
                <a:lnTo>
                  <a:pt x="731520" y="1463039"/>
                </a:lnTo>
                <a:lnTo>
                  <a:pt x="779617" y="1461484"/>
                </a:lnTo>
                <a:lnTo>
                  <a:pt x="826884" y="1456880"/>
                </a:lnTo>
                <a:lnTo>
                  <a:pt x="873224" y="1449325"/>
                </a:lnTo>
                <a:lnTo>
                  <a:pt x="918540" y="1438915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9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40" y="731519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20" y="0"/>
                </a:lnTo>
                <a:close/>
              </a:path>
            </a:pathLst>
          </a:custGeom>
          <a:solidFill>
            <a:srgbClr val="4E12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71762" y="2836671"/>
            <a:ext cx="913765" cy="607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6520" marR="5080" indent="-84455">
              <a:lnSpc>
                <a:spcPct val="101099"/>
              </a:lnSpc>
              <a:spcBef>
                <a:spcPts val="75"/>
              </a:spcBef>
            </a:pPr>
            <a:r>
              <a:rPr dirty="0" sz="1900" spc="-2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spc="-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900" spc="1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900" spc="-1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dirty="0" sz="1900" spc="-15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1559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18" y="0"/>
                </a:moveTo>
                <a:lnTo>
                  <a:pt x="683421" y="1555"/>
                </a:lnTo>
                <a:lnTo>
                  <a:pt x="636154" y="6159"/>
                </a:lnTo>
                <a:lnTo>
                  <a:pt x="589814" y="13714"/>
                </a:lnTo>
                <a:lnTo>
                  <a:pt x="544498" y="24124"/>
                </a:lnTo>
                <a:lnTo>
                  <a:pt x="500301" y="37293"/>
                </a:lnTo>
                <a:lnTo>
                  <a:pt x="457321" y="53124"/>
                </a:lnTo>
                <a:lnTo>
                  <a:pt x="415654" y="71520"/>
                </a:lnTo>
                <a:lnTo>
                  <a:pt x="375396" y="92386"/>
                </a:lnTo>
                <a:lnTo>
                  <a:pt x="336643" y="115625"/>
                </a:lnTo>
                <a:lnTo>
                  <a:pt x="299492" y="141140"/>
                </a:lnTo>
                <a:lnTo>
                  <a:pt x="264040" y="168836"/>
                </a:lnTo>
                <a:lnTo>
                  <a:pt x="230382" y="198616"/>
                </a:lnTo>
                <a:lnTo>
                  <a:pt x="198615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3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3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5" y="1232656"/>
                </a:lnTo>
                <a:lnTo>
                  <a:pt x="230382" y="1264423"/>
                </a:lnTo>
                <a:lnTo>
                  <a:pt x="264040" y="1294203"/>
                </a:lnTo>
                <a:lnTo>
                  <a:pt x="299492" y="1321899"/>
                </a:lnTo>
                <a:lnTo>
                  <a:pt x="336643" y="1347414"/>
                </a:lnTo>
                <a:lnTo>
                  <a:pt x="375396" y="1370653"/>
                </a:lnTo>
                <a:lnTo>
                  <a:pt x="415654" y="1391519"/>
                </a:lnTo>
                <a:lnTo>
                  <a:pt x="457321" y="1409915"/>
                </a:lnTo>
                <a:lnTo>
                  <a:pt x="500301" y="1425746"/>
                </a:lnTo>
                <a:lnTo>
                  <a:pt x="544498" y="1438915"/>
                </a:lnTo>
                <a:lnTo>
                  <a:pt x="589814" y="1449325"/>
                </a:lnTo>
                <a:lnTo>
                  <a:pt x="636154" y="1456880"/>
                </a:lnTo>
                <a:lnTo>
                  <a:pt x="683421" y="1461484"/>
                </a:lnTo>
                <a:lnTo>
                  <a:pt x="731518" y="1463039"/>
                </a:lnTo>
                <a:lnTo>
                  <a:pt x="779616" y="1461484"/>
                </a:lnTo>
                <a:lnTo>
                  <a:pt x="826883" y="1456880"/>
                </a:lnTo>
                <a:lnTo>
                  <a:pt x="873223" y="1449325"/>
                </a:lnTo>
                <a:lnTo>
                  <a:pt x="918539" y="1438915"/>
                </a:lnTo>
                <a:lnTo>
                  <a:pt x="962735" y="1425746"/>
                </a:lnTo>
                <a:lnTo>
                  <a:pt x="1005715" y="1409915"/>
                </a:lnTo>
                <a:lnTo>
                  <a:pt x="1047382" y="1391519"/>
                </a:lnTo>
                <a:lnTo>
                  <a:pt x="1087641" y="1370653"/>
                </a:lnTo>
                <a:lnTo>
                  <a:pt x="1126394" y="1347414"/>
                </a:lnTo>
                <a:lnTo>
                  <a:pt x="1163544" y="1321899"/>
                </a:lnTo>
                <a:lnTo>
                  <a:pt x="1198997" y="1294203"/>
                </a:lnTo>
                <a:lnTo>
                  <a:pt x="1232655" y="1264423"/>
                </a:lnTo>
                <a:lnTo>
                  <a:pt x="1264422" y="1232656"/>
                </a:lnTo>
                <a:lnTo>
                  <a:pt x="1294202" y="1198998"/>
                </a:lnTo>
                <a:lnTo>
                  <a:pt x="1321897" y="1163546"/>
                </a:lnTo>
                <a:lnTo>
                  <a:pt x="1347413" y="1126395"/>
                </a:lnTo>
                <a:lnTo>
                  <a:pt x="1370652" y="1087642"/>
                </a:lnTo>
                <a:lnTo>
                  <a:pt x="1391518" y="1047384"/>
                </a:lnTo>
                <a:lnTo>
                  <a:pt x="1409914" y="1005716"/>
                </a:lnTo>
                <a:lnTo>
                  <a:pt x="1425745" y="962736"/>
                </a:lnTo>
                <a:lnTo>
                  <a:pt x="1438913" y="918540"/>
                </a:lnTo>
                <a:lnTo>
                  <a:pt x="1449323" y="873224"/>
                </a:lnTo>
                <a:lnTo>
                  <a:pt x="1456879" y="826884"/>
                </a:lnTo>
                <a:lnTo>
                  <a:pt x="1461482" y="779617"/>
                </a:lnTo>
                <a:lnTo>
                  <a:pt x="1463038" y="731519"/>
                </a:lnTo>
                <a:lnTo>
                  <a:pt x="1461482" y="683422"/>
                </a:lnTo>
                <a:lnTo>
                  <a:pt x="1456879" y="636155"/>
                </a:lnTo>
                <a:lnTo>
                  <a:pt x="1449323" y="589815"/>
                </a:lnTo>
                <a:lnTo>
                  <a:pt x="1438913" y="544499"/>
                </a:lnTo>
                <a:lnTo>
                  <a:pt x="1425745" y="500303"/>
                </a:lnTo>
                <a:lnTo>
                  <a:pt x="1409914" y="457323"/>
                </a:lnTo>
                <a:lnTo>
                  <a:pt x="1391518" y="415655"/>
                </a:lnTo>
                <a:lnTo>
                  <a:pt x="1370652" y="375397"/>
                </a:lnTo>
                <a:lnTo>
                  <a:pt x="1347413" y="336644"/>
                </a:lnTo>
                <a:lnTo>
                  <a:pt x="1321897" y="299493"/>
                </a:lnTo>
                <a:lnTo>
                  <a:pt x="1294202" y="264041"/>
                </a:lnTo>
                <a:lnTo>
                  <a:pt x="1264422" y="230383"/>
                </a:lnTo>
                <a:lnTo>
                  <a:pt x="1232655" y="198616"/>
                </a:lnTo>
                <a:lnTo>
                  <a:pt x="1198997" y="168836"/>
                </a:lnTo>
                <a:lnTo>
                  <a:pt x="1163544" y="141140"/>
                </a:lnTo>
                <a:lnTo>
                  <a:pt x="1126394" y="115625"/>
                </a:lnTo>
                <a:lnTo>
                  <a:pt x="1087641" y="92386"/>
                </a:lnTo>
                <a:lnTo>
                  <a:pt x="1047382" y="71520"/>
                </a:lnTo>
                <a:lnTo>
                  <a:pt x="1005715" y="53124"/>
                </a:lnTo>
                <a:lnTo>
                  <a:pt x="962735" y="37293"/>
                </a:lnTo>
                <a:lnTo>
                  <a:pt x="918539" y="24124"/>
                </a:lnTo>
                <a:lnTo>
                  <a:pt x="873223" y="13714"/>
                </a:lnTo>
                <a:lnTo>
                  <a:pt x="826883" y="6159"/>
                </a:lnTo>
                <a:lnTo>
                  <a:pt x="779616" y="1555"/>
                </a:lnTo>
                <a:lnTo>
                  <a:pt x="731518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96277" y="2982976"/>
            <a:ext cx="5321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5440" y="242316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19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19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9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5"/>
                </a:lnTo>
                <a:lnTo>
                  <a:pt x="589815" y="1449325"/>
                </a:lnTo>
                <a:lnTo>
                  <a:pt x="636155" y="1456880"/>
                </a:lnTo>
                <a:lnTo>
                  <a:pt x="683422" y="1461484"/>
                </a:lnTo>
                <a:lnTo>
                  <a:pt x="731519" y="1463039"/>
                </a:lnTo>
                <a:lnTo>
                  <a:pt x="779617" y="1461484"/>
                </a:lnTo>
                <a:lnTo>
                  <a:pt x="826884" y="1456880"/>
                </a:lnTo>
                <a:lnTo>
                  <a:pt x="873224" y="1449325"/>
                </a:lnTo>
                <a:lnTo>
                  <a:pt x="918540" y="1438915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9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39" y="731519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19" y="0"/>
                </a:lnTo>
                <a:close/>
              </a:path>
            </a:pathLst>
          </a:custGeom>
          <a:solidFill>
            <a:srgbClr val="B69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385385" y="2982976"/>
            <a:ext cx="6229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spc="-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034" y="1662684"/>
            <a:ext cx="14643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 b="1">
                <a:solidFill>
                  <a:srgbClr val="59452A"/>
                </a:solidFill>
                <a:latin typeface="Calibri"/>
                <a:cs typeface="Calibri"/>
              </a:rPr>
              <a:t>Op</a:t>
            </a:r>
            <a:r>
              <a:rPr dirty="0" sz="2600" spc="-15" b="1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2600" spc="-25" b="1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2600" spc="-10" b="1">
                <a:solidFill>
                  <a:srgbClr val="59452A"/>
                </a:solidFill>
                <a:latin typeface="Calibri"/>
                <a:cs typeface="Calibri"/>
              </a:rPr>
              <a:t>-</a:t>
            </a:r>
            <a:r>
              <a:rPr dirty="0" sz="2600" spc="-15" b="1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2600" spc="-25" b="1">
                <a:solidFill>
                  <a:srgbClr val="59452A"/>
                </a:solidFill>
                <a:latin typeface="Calibri"/>
                <a:cs typeface="Calibri"/>
              </a:rPr>
              <a:t>oo</a:t>
            </a:r>
            <a:r>
              <a:rPr dirty="0" sz="2600" b="1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3034" y="4613148"/>
            <a:ext cx="16268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1">
                <a:solidFill>
                  <a:srgbClr val="59452A"/>
                </a:solidFill>
                <a:latin typeface="Calibri"/>
                <a:cs typeface="Calibri"/>
              </a:rPr>
              <a:t>Closed-loop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63800" y="5339300"/>
            <a:ext cx="3667760" cy="1463040"/>
            <a:chOff x="2463800" y="5339300"/>
            <a:chExt cx="3667760" cy="1463040"/>
          </a:xfrm>
        </p:grpSpPr>
        <p:sp>
          <p:nvSpPr>
            <p:cNvPr id="19" name="object 19"/>
            <p:cNvSpPr/>
            <p:nvPr/>
          </p:nvSpPr>
          <p:spPr>
            <a:xfrm>
              <a:off x="3926839" y="5979382"/>
              <a:ext cx="2204720" cy="182880"/>
            </a:xfrm>
            <a:custGeom>
              <a:avLst/>
              <a:gdLst/>
              <a:ahLst/>
              <a:cxnLst/>
              <a:rect l="l" t="t" r="r" b="b"/>
              <a:pathLst>
                <a:path w="2204720" h="182879">
                  <a:moveTo>
                    <a:pt x="2021838" y="121919"/>
                  </a:moveTo>
                  <a:lnTo>
                    <a:pt x="2021838" y="182880"/>
                  </a:lnTo>
                  <a:lnTo>
                    <a:pt x="2143758" y="121919"/>
                  </a:lnTo>
                  <a:lnTo>
                    <a:pt x="2021838" y="121919"/>
                  </a:lnTo>
                  <a:close/>
                </a:path>
                <a:path w="2204720" h="182879">
                  <a:moveTo>
                    <a:pt x="2021838" y="60959"/>
                  </a:moveTo>
                  <a:lnTo>
                    <a:pt x="2021838" y="121919"/>
                  </a:lnTo>
                  <a:lnTo>
                    <a:pt x="2052321" y="121919"/>
                  </a:lnTo>
                  <a:lnTo>
                    <a:pt x="2052321" y="60960"/>
                  </a:lnTo>
                  <a:lnTo>
                    <a:pt x="2021838" y="60959"/>
                  </a:lnTo>
                  <a:close/>
                </a:path>
                <a:path w="2204720" h="182879">
                  <a:moveTo>
                    <a:pt x="2021838" y="0"/>
                  </a:moveTo>
                  <a:lnTo>
                    <a:pt x="2021838" y="60959"/>
                  </a:lnTo>
                  <a:lnTo>
                    <a:pt x="2052321" y="60960"/>
                  </a:lnTo>
                  <a:lnTo>
                    <a:pt x="2052321" y="121919"/>
                  </a:lnTo>
                  <a:lnTo>
                    <a:pt x="2143761" y="121918"/>
                  </a:lnTo>
                  <a:lnTo>
                    <a:pt x="2204718" y="91440"/>
                  </a:lnTo>
                  <a:lnTo>
                    <a:pt x="2021838" y="0"/>
                  </a:lnTo>
                  <a:close/>
                </a:path>
                <a:path w="2204720" h="182879">
                  <a:moveTo>
                    <a:pt x="0" y="60958"/>
                  </a:moveTo>
                  <a:lnTo>
                    <a:pt x="0" y="121918"/>
                  </a:lnTo>
                  <a:lnTo>
                    <a:pt x="2021838" y="121919"/>
                  </a:lnTo>
                  <a:lnTo>
                    <a:pt x="2021838" y="60959"/>
                  </a:lnTo>
                  <a:lnTo>
                    <a:pt x="0" y="60958"/>
                  </a:lnTo>
                  <a:close/>
                </a:path>
              </a:pathLst>
            </a:custGeom>
            <a:solidFill>
              <a:srgbClr val="5951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63800" y="5339300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39" h="1463040">
                  <a:moveTo>
                    <a:pt x="731519" y="0"/>
                  </a:moveTo>
                  <a:lnTo>
                    <a:pt x="683422" y="1555"/>
                  </a:lnTo>
                  <a:lnTo>
                    <a:pt x="636155" y="6159"/>
                  </a:lnTo>
                  <a:lnTo>
                    <a:pt x="589815" y="13714"/>
                  </a:lnTo>
                  <a:lnTo>
                    <a:pt x="544499" y="24124"/>
                  </a:lnTo>
                  <a:lnTo>
                    <a:pt x="500303" y="37293"/>
                  </a:lnTo>
                  <a:lnTo>
                    <a:pt x="457323" y="53124"/>
                  </a:lnTo>
                  <a:lnTo>
                    <a:pt x="415655" y="71520"/>
                  </a:lnTo>
                  <a:lnTo>
                    <a:pt x="375397" y="92386"/>
                  </a:lnTo>
                  <a:lnTo>
                    <a:pt x="336644" y="115625"/>
                  </a:lnTo>
                  <a:lnTo>
                    <a:pt x="299493" y="141140"/>
                  </a:lnTo>
                  <a:lnTo>
                    <a:pt x="264041" y="168836"/>
                  </a:lnTo>
                  <a:lnTo>
                    <a:pt x="230383" y="198616"/>
                  </a:lnTo>
                  <a:lnTo>
                    <a:pt x="198616" y="230383"/>
                  </a:lnTo>
                  <a:lnTo>
                    <a:pt x="168836" y="264041"/>
                  </a:lnTo>
                  <a:lnTo>
                    <a:pt x="141140" y="299493"/>
                  </a:lnTo>
                  <a:lnTo>
                    <a:pt x="115625" y="336644"/>
                  </a:lnTo>
                  <a:lnTo>
                    <a:pt x="92386" y="375397"/>
                  </a:lnTo>
                  <a:lnTo>
                    <a:pt x="71520" y="415655"/>
                  </a:lnTo>
                  <a:lnTo>
                    <a:pt x="53124" y="457323"/>
                  </a:lnTo>
                  <a:lnTo>
                    <a:pt x="37293" y="500303"/>
                  </a:lnTo>
                  <a:lnTo>
                    <a:pt x="24124" y="544499"/>
                  </a:lnTo>
                  <a:lnTo>
                    <a:pt x="13714" y="589815"/>
                  </a:lnTo>
                  <a:lnTo>
                    <a:pt x="6159" y="636155"/>
                  </a:lnTo>
                  <a:lnTo>
                    <a:pt x="1555" y="683422"/>
                  </a:lnTo>
                  <a:lnTo>
                    <a:pt x="0" y="731520"/>
                  </a:lnTo>
                  <a:lnTo>
                    <a:pt x="1555" y="779617"/>
                  </a:lnTo>
                  <a:lnTo>
                    <a:pt x="6159" y="826884"/>
                  </a:lnTo>
                  <a:lnTo>
                    <a:pt x="13714" y="873224"/>
                  </a:lnTo>
                  <a:lnTo>
                    <a:pt x="24124" y="918540"/>
                  </a:lnTo>
                  <a:lnTo>
                    <a:pt x="37293" y="962736"/>
                  </a:lnTo>
                  <a:lnTo>
                    <a:pt x="53124" y="1005716"/>
                  </a:lnTo>
                  <a:lnTo>
                    <a:pt x="71520" y="1047384"/>
                  </a:lnTo>
                  <a:lnTo>
                    <a:pt x="92386" y="1087642"/>
                  </a:lnTo>
                  <a:lnTo>
                    <a:pt x="115625" y="1126395"/>
                  </a:lnTo>
                  <a:lnTo>
                    <a:pt x="141140" y="1163546"/>
                  </a:lnTo>
                  <a:lnTo>
                    <a:pt x="168836" y="1198998"/>
                  </a:lnTo>
                  <a:lnTo>
                    <a:pt x="198616" y="1232656"/>
                  </a:lnTo>
                  <a:lnTo>
                    <a:pt x="230383" y="1264423"/>
                  </a:lnTo>
                  <a:lnTo>
                    <a:pt x="264041" y="1294203"/>
                  </a:lnTo>
                  <a:lnTo>
                    <a:pt x="299493" y="1321898"/>
                  </a:lnTo>
                  <a:lnTo>
                    <a:pt x="336644" y="1347414"/>
                  </a:lnTo>
                  <a:lnTo>
                    <a:pt x="375397" y="1370653"/>
                  </a:lnTo>
                  <a:lnTo>
                    <a:pt x="415655" y="1391519"/>
                  </a:lnTo>
                  <a:lnTo>
                    <a:pt x="457323" y="1409915"/>
                  </a:lnTo>
                  <a:lnTo>
                    <a:pt x="500303" y="1425746"/>
                  </a:lnTo>
                  <a:lnTo>
                    <a:pt x="544499" y="1438914"/>
                  </a:lnTo>
                  <a:lnTo>
                    <a:pt x="589815" y="1449324"/>
                  </a:lnTo>
                  <a:lnTo>
                    <a:pt x="636155" y="1456880"/>
                  </a:lnTo>
                  <a:lnTo>
                    <a:pt x="683422" y="1461483"/>
                  </a:lnTo>
                  <a:lnTo>
                    <a:pt x="731519" y="1463039"/>
                  </a:lnTo>
                  <a:lnTo>
                    <a:pt x="779617" y="1461483"/>
                  </a:lnTo>
                  <a:lnTo>
                    <a:pt x="826884" y="1456880"/>
                  </a:lnTo>
                  <a:lnTo>
                    <a:pt x="873224" y="1449324"/>
                  </a:lnTo>
                  <a:lnTo>
                    <a:pt x="918540" y="1438914"/>
                  </a:lnTo>
                  <a:lnTo>
                    <a:pt x="962736" y="1425746"/>
                  </a:lnTo>
                  <a:lnTo>
                    <a:pt x="1005716" y="1409915"/>
                  </a:lnTo>
                  <a:lnTo>
                    <a:pt x="1047384" y="1391519"/>
                  </a:lnTo>
                  <a:lnTo>
                    <a:pt x="1087642" y="1370653"/>
                  </a:lnTo>
                  <a:lnTo>
                    <a:pt x="1126395" y="1347414"/>
                  </a:lnTo>
                  <a:lnTo>
                    <a:pt x="1163546" y="1321898"/>
                  </a:lnTo>
                  <a:lnTo>
                    <a:pt x="1198998" y="1294203"/>
                  </a:lnTo>
                  <a:lnTo>
                    <a:pt x="1232656" y="1264423"/>
                  </a:lnTo>
                  <a:lnTo>
                    <a:pt x="1264423" y="1232656"/>
                  </a:lnTo>
                  <a:lnTo>
                    <a:pt x="1294203" y="1198998"/>
                  </a:lnTo>
                  <a:lnTo>
                    <a:pt x="1321899" y="1163546"/>
                  </a:lnTo>
                  <a:lnTo>
                    <a:pt x="1347414" y="1126395"/>
                  </a:lnTo>
                  <a:lnTo>
                    <a:pt x="1370653" y="1087642"/>
                  </a:lnTo>
                  <a:lnTo>
                    <a:pt x="1391519" y="1047384"/>
                  </a:lnTo>
                  <a:lnTo>
                    <a:pt x="1409915" y="1005716"/>
                  </a:lnTo>
                  <a:lnTo>
                    <a:pt x="1425746" y="962736"/>
                  </a:lnTo>
                  <a:lnTo>
                    <a:pt x="1438915" y="918540"/>
                  </a:lnTo>
                  <a:lnTo>
                    <a:pt x="1449325" y="873224"/>
                  </a:lnTo>
                  <a:lnTo>
                    <a:pt x="1456880" y="826884"/>
                  </a:lnTo>
                  <a:lnTo>
                    <a:pt x="1461484" y="779617"/>
                  </a:lnTo>
                  <a:lnTo>
                    <a:pt x="1463039" y="731520"/>
                  </a:lnTo>
                  <a:lnTo>
                    <a:pt x="1461484" y="683422"/>
                  </a:lnTo>
                  <a:lnTo>
                    <a:pt x="1456880" y="636155"/>
                  </a:lnTo>
                  <a:lnTo>
                    <a:pt x="1449325" y="589815"/>
                  </a:lnTo>
                  <a:lnTo>
                    <a:pt x="1438915" y="544499"/>
                  </a:lnTo>
                  <a:lnTo>
                    <a:pt x="1425746" y="500303"/>
                  </a:lnTo>
                  <a:lnTo>
                    <a:pt x="1409915" y="457323"/>
                  </a:lnTo>
                  <a:lnTo>
                    <a:pt x="1391519" y="415655"/>
                  </a:lnTo>
                  <a:lnTo>
                    <a:pt x="1370653" y="375397"/>
                  </a:lnTo>
                  <a:lnTo>
                    <a:pt x="1347414" y="336644"/>
                  </a:lnTo>
                  <a:lnTo>
                    <a:pt x="1321899" y="299493"/>
                  </a:lnTo>
                  <a:lnTo>
                    <a:pt x="1294203" y="264041"/>
                  </a:lnTo>
                  <a:lnTo>
                    <a:pt x="1264423" y="230383"/>
                  </a:lnTo>
                  <a:lnTo>
                    <a:pt x="1232656" y="198616"/>
                  </a:lnTo>
                  <a:lnTo>
                    <a:pt x="1198998" y="168836"/>
                  </a:lnTo>
                  <a:lnTo>
                    <a:pt x="1163546" y="141140"/>
                  </a:lnTo>
                  <a:lnTo>
                    <a:pt x="1126395" y="115625"/>
                  </a:lnTo>
                  <a:lnTo>
                    <a:pt x="1087642" y="92386"/>
                  </a:lnTo>
                  <a:lnTo>
                    <a:pt x="1047384" y="71520"/>
                  </a:lnTo>
                  <a:lnTo>
                    <a:pt x="1005716" y="53124"/>
                  </a:lnTo>
                  <a:lnTo>
                    <a:pt x="962736" y="37293"/>
                  </a:lnTo>
                  <a:lnTo>
                    <a:pt x="918540" y="24124"/>
                  </a:lnTo>
                  <a:lnTo>
                    <a:pt x="873224" y="13714"/>
                  </a:lnTo>
                  <a:lnTo>
                    <a:pt x="826884" y="6159"/>
                  </a:lnTo>
                  <a:lnTo>
                    <a:pt x="779617" y="1555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B69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901527" y="5899911"/>
            <a:ext cx="58737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spc="-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7679" y="533930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39" h="1463040">
                <a:moveTo>
                  <a:pt x="731520" y="0"/>
                </a:moveTo>
                <a:lnTo>
                  <a:pt x="683422" y="1555"/>
                </a:lnTo>
                <a:lnTo>
                  <a:pt x="636155" y="6159"/>
                </a:lnTo>
                <a:lnTo>
                  <a:pt x="589815" y="13714"/>
                </a:lnTo>
                <a:lnTo>
                  <a:pt x="544499" y="24124"/>
                </a:lnTo>
                <a:lnTo>
                  <a:pt x="500303" y="37293"/>
                </a:lnTo>
                <a:lnTo>
                  <a:pt x="457323" y="53124"/>
                </a:lnTo>
                <a:lnTo>
                  <a:pt x="415655" y="71520"/>
                </a:lnTo>
                <a:lnTo>
                  <a:pt x="375397" y="92386"/>
                </a:lnTo>
                <a:lnTo>
                  <a:pt x="336644" y="115625"/>
                </a:lnTo>
                <a:lnTo>
                  <a:pt x="299493" y="141140"/>
                </a:lnTo>
                <a:lnTo>
                  <a:pt x="264041" y="168836"/>
                </a:lnTo>
                <a:lnTo>
                  <a:pt x="230383" y="198616"/>
                </a:lnTo>
                <a:lnTo>
                  <a:pt x="198616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4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20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4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6" y="1232656"/>
                </a:lnTo>
                <a:lnTo>
                  <a:pt x="230383" y="1264423"/>
                </a:lnTo>
                <a:lnTo>
                  <a:pt x="264041" y="1294203"/>
                </a:lnTo>
                <a:lnTo>
                  <a:pt x="299493" y="1321898"/>
                </a:lnTo>
                <a:lnTo>
                  <a:pt x="336644" y="1347414"/>
                </a:lnTo>
                <a:lnTo>
                  <a:pt x="375397" y="1370653"/>
                </a:lnTo>
                <a:lnTo>
                  <a:pt x="415655" y="1391519"/>
                </a:lnTo>
                <a:lnTo>
                  <a:pt x="457323" y="1409915"/>
                </a:lnTo>
                <a:lnTo>
                  <a:pt x="500303" y="1425746"/>
                </a:lnTo>
                <a:lnTo>
                  <a:pt x="544499" y="1438914"/>
                </a:lnTo>
                <a:lnTo>
                  <a:pt x="589815" y="1449324"/>
                </a:lnTo>
                <a:lnTo>
                  <a:pt x="636155" y="1456880"/>
                </a:lnTo>
                <a:lnTo>
                  <a:pt x="683422" y="1461483"/>
                </a:lnTo>
                <a:lnTo>
                  <a:pt x="731520" y="1463039"/>
                </a:lnTo>
                <a:lnTo>
                  <a:pt x="779617" y="1461483"/>
                </a:lnTo>
                <a:lnTo>
                  <a:pt x="826884" y="1456880"/>
                </a:lnTo>
                <a:lnTo>
                  <a:pt x="873224" y="1449324"/>
                </a:lnTo>
                <a:lnTo>
                  <a:pt x="918540" y="1438914"/>
                </a:lnTo>
                <a:lnTo>
                  <a:pt x="962736" y="1425746"/>
                </a:lnTo>
                <a:lnTo>
                  <a:pt x="1005716" y="1409915"/>
                </a:lnTo>
                <a:lnTo>
                  <a:pt x="1047384" y="1391519"/>
                </a:lnTo>
                <a:lnTo>
                  <a:pt x="1087642" y="1370653"/>
                </a:lnTo>
                <a:lnTo>
                  <a:pt x="1126395" y="1347414"/>
                </a:lnTo>
                <a:lnTo>
                  <a:pt x="1163546" y="1321898"/>
                </a:lnTo>
                <a:lnTo>
                  <a:pt x="1198998" y="1294203"/>
                </a:lnTo>
                <a:lnTo>
                  <a:pt x="1232656" y="1264423"/>
                </a:lnTo>
                <a:lnTo>
                  <a:pt x="1264423" y="1232656"/>
                </a:lnTo>
                <a:lnTo>
                  <a:pt x="1294203" y="1198998"/>
                </a:lnTo>
                <a:lnTo>
                  <a:pt x="1321899" y="1163546"/>
                </a:lnTo>
                <a:lnTo>
                  <a:pt x="1347414" y="1126395"/>
                </a:lnTo>
                <a:lnTo>
                  <a:pt x="1370653" y="1087642"/>
                </a:lnTo>
                <a:lnTo>
                  <a:pt x="1391519" y="1047384"/>
                </a:lnTo>
                <a:lnTo>
                  <a:pt x="1409915" y="1005716"/>
                </a:lnTo>
                <a:lnTo>
                  <a:pt x="1425746" y="962736"/>
                </a:lnTo>
                <a:lnTo>
                  <a:pt x="1438915" y="918540"/>
                </a:lnTo>
                <a:lnTo>
                  <a:pt x="1449325" y="873224"/>
                </a:lnTo>
                <a:lnTo>
                  <a:pt x="1456880" y="826884"/>
                </a:lnTo>
                <a:lnTo>
                  <a:pt x="1461484" y="779617"/>
                </a:lnTo>
                <a:lnTo>
                  <a:pt x="1463040" y="731520"/>
                </a:lnTo>
                <a:lnTo>
                  <a:pt x="1461484" y="683422"/>
                </a:lnTo>
                <a:lnTo>
                  <a:pt x="1456880" y="636155"/>
                </a:lnTo>
                <a:lnTo>
                  <a:pt x="1449325" y="589815"/>
                </a:lnTo>
                <a:lnTo>
                  <a:pt x="1438915" y="544499"/>
                </a:lnTo>
                <a:lnTo>
                  <a:pt x="1425746" y="500303"/>
                </a:lnTo>
                <a:lnTo>
                  <a:pt x="1409915" y="457323"/>
                </a:lnTo>
                <a:lnTo>
                  <a:pt x="1391519" y="415655"/>
                </a:lnTo>
                <a:lnTo>
                  <a:pt x="1370653" y="375397"/>
                </a:lnTo>
                <a:lnTo>
                  <a:pt x="1347414" y="336644"/>
                </a:lnTo>
                <a:lnTo>
                  <a:pt x="1321899" y="299493"/>
                </a:lnTo>
                <a:lnTo>
                  <a:pt x="1294203" y="264041"/>
                </a:lnTo>
                <a:lnTo>
                  <a:pt x="1264423" y="230383"/>
                </a:lnTo>
                <a:lnTo>
                  <a:pt x="1232656" y="198616"/>
                </a:lnTo>
                <a:lnTo>
                  <a:pt x="1198998" y="168836"/>
                </a:lnTo>
                <a:lnTo>
                  <a:pt x="1163546" y="141140"/>
                </a:lnTo>
                <a:lnTo>
                  <a:pt x="1126395" y="115625"/>
                </a:lnTo>
                <a:lnTo>
                  <a:pt x="1087642" y="92386"/>
                </a:lnTo>
                <a:lnTo>
                  <a:pt x="1047384" y="71520"/>
                </a:lnTo>
                <a:lnTo>
                  <a:pt x="1005716" y="53124"/>
                </a:lnTo>
                <a:lnTo>
                  <a:pt x="962736" y="37293"/>
                </a:lnTo>
                <a:lnTo>
                  <a:pt x="918540" y="24124"/>
                </a:lnTo>
                <a:lnTo>
                  <a:pt x="873224" y="13714"/>
                </a:lnTo>
                <a:lnTo>
                  <a:pt x="826884" y="6159"/>
                </a:lnTo>
                <a:lnTo>
                  <a:pt x="779617" y="1555"/>
                </a:lnTo>
                <a:lnTo>
                  <a:pt x="731520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62398" y="5899911"/>
            <a:ext cx="5321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31559" y="5339300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40">
                <a:moveTo>
                  <a:pt x="731518" y="0"/>
                </a:moveTo>
                <a:lnTo>
                  <a:pt x="683421" y="1555"/>
                </a:lnTo>
                <a:lnTo>
                  <a:pt x="636154" y="6159"/>
                </a:lnTo>
                <a:lnTo>
                  <a:pt x="589814" y="13714"/>
                </a:lnTo>
                <a:lnTo>
                  <a:pt x="544498" y="24124"/>
                </a:lnTo>
                <a:lnTo>
                  <a:pt x="500301" y="37293"/>
                </a:lnTo>
                <a:lnTo>
                  <a:pt x="457321" y="53124"/>
                </a:lnTo>
                <a:lnTo>
                  <a:pt x="415654" y="71520"/>
                </a:lnTo>
                <a:lnTo>
                  <a:pt x="375396" y="92386"/>
                </a:lnTo>
                <a:lnTo>
                  <a:pt x="336643" y="115625"/>
                </a:lnTo>
                <a:lnTo>
                  <a:pt x="299492" y="141140"/>
                </a:lnTo>
                <a:lnTo>
                  <a:pt x="264040" y="168836"/>
                </a:lnTo>
                <a:lnTo>
                  <a:pt x="230382" y="198616"/>
                </a:lnTo>
                <a:lnTo>
                  <a:pt x="198615" y="230383"/>
                </a:lnTo>
                <a:lnTo>
                  <a:pt x="168836" y="264041"/>
                </a:lnTo>
                <a:lnTo>
                  <a:pt x="141140" y="299493"/>
                </a:lnTo>
                <a:lnTo>
                  <a:pt x="115625" y="336644"/>
                </a:lnTo>
                <a:lnTo>
                  <a:pt x="92386" y="375397"/>
                </a:lnTo>
                <a:lnTo>
                  <a:pt x="71520" y="415655"/>
                </a:lnTo>
                <a:lnTo>
                  <a:pt x="53123" y="457323"/>
                </a:lnTo>
                <a:lnTo>
                  <a:pt x="37293" y="500303"/>
                </a:lnTo>
                <a:lnTo>
                  <a:pt x="24124" y="544499"/>
                </a:lnTo>
                <a:lnTo>
                  <a:pt x="13714" y="589815"/>
                </a:lnTo>
                <a:lnTo>
                  <a:pt x="6159" y="636155"/>
                </a:lnTo>
                <a:lnTo>
                  <a:pt x="1555" y="683422"/>
                </a:lnTo>
                <a:lnTo>
                  <a:pt x="0" y="731520"/>
                </a:lnTo>
                <a:lnTo>
                  <a:pt x="1555" y="779617"/>
                </a:lnTo>
                <a:lnTo>
                  <a:pt x="6159" y="826884"/>
                </a:lnTo>
                <a:lnTo>
                  <a:pt x="13714" y="873224"/>
                </a:lnTo>
                <a:lnTo>
                  <a:pt x="24124" y="918540"/>
                </a:lnTo>
                <a:lnTo>
                  <a:pt x="37293" y="962736"/>
                </a:lnTo>
                <a:lnTo>
                  <a:pt x="53123" y="1005716"/>
                </a:lnTo>
                <a:lnTo>
                  <a:pt x="71520" y="1047384"/>
                </a:lnTo>
                <a:lnTo>
                  <a:pt x="92386" y="1087642"/>
                </a:lnTo>
                <a:lnTo>
                  <a:pt x="115625" y="1126395"/>
                </a:lnTo>
                <a:lnTo>
                  <a:pt x="141140" y="1163546"/>
                </a:lnTo>
                <a:lnTo>
                  <a:pt x="168836" y="1198998"/>
                </a:lnTo>
                <a:lnTo>
                  <a:pt x="198615" y="1232656"/>
                </a:lnTo>
                <a:lnTo>
                  <a:pt x="230382" y="1264423"/>
                </a:lnTo>
                <a:lnTo>
                  <a:pt x="264040" y="1294203"/>
                </a:lnTo>
                <a:lnTo>
                  <a:pt x="299492" y="1321898"/>
                </a:lnTo>
                <a:lnTo>
                  <a:pt x="336643" y="1347414"/>
                </a:lnTo>
                <a:lnTo>
                  <a:pt x="375396" y="1370653"/>
                </a:lnTo>
                <a:lnTo>
                  <a:pt x="415654" y="1391519"/>
                </a:lnTo>
                <a:lnTo>
                  <a:pt x="457321" y="1409915"/>
                </a:lnTo>
                <a:lnTo>
                  <a:pt x="500301" y="1425746"/>
                </a:lnTo>
                <a:lnTo>
                  <a:pt x="544498" y="1438914"/>
                </a:lnTo>
                <a:lnTo>
                  <a:pt x="589814" y="1449324"/>
                </a:lnTo>
                <a:lnTo>
                  <a:pt x="636154" y="1456880"/>
                </a:lnTo>
                <a:lnTo>
                  <a:pt x="683421" y="1461483"/>
                </a:lnTo>
                <a:lnTo>
                  <a:pt x="731518" y="1463039"/>
                </a:lnTo>
                <a:lnTo>
                  <a:pt x="779616" y="1461483"/>
                </a:lnTo>
                <a:lnTo>
                  <a:pt x="826883" y="1456880"/>
                </a:lnTo>
                <a:lnTo>
                  <a:pt x="873223" y="1449324"/>
                </a:lnTo>
                <a:lnTo>
                  <a:pt x="918539" y="1438914"/>
                </a:lnTo>
                <a:lnTo>
                  <a:pt x="962735" y="1425746"/>
                </a:lnTo>
                <a:lnTo>
                  <a:pt x="1005715" y="1409915"/>
                </a:lnTo>
                <a:lnTo>
                  <a:pt x="1047382" y="1391519"/>
                </a:lnTo>
                <a:lnTo>
                  <a:pt x="1087641" y="1370653"/>
                </a:lnTo>
                <a:lnTo>
                  <a:pt x="1126394" y="1347414"/>
                </a:lnTo>
                <a:lnTo>
                  <a:pt x="1163544" y="1321898"/>
                </a:lnTo>
                <a:lnTo>
                  <a:pt x="1198997" y="1294203"/>
                </a:lnTo>
                <a:lnTo>
                  <a:pt x="1232655" y="1264423"/>
                </a:lnTo>
                <a:lnTo>
                  <a:pt x="1264422" y="1232656"/>
                </a:lnTo>
                <a:lnTo>
                  <a:pt x="1294202" y="1198998"/>
                </a:lnTo>
                <a:lnTo>
                  <a:pt x="1321897" y="1163546"/>
                </a:lnTo>
                <a:lnTo>
                  <a:pt x="1347413" y="1126395"/>
                </a:lnTo>
                <a:lnTo>
                  <a:pt x="1370652" y="1087642"/>
                </a:lnTo>
                <a:lnTo>
                  <a:pt x="1391518" y="1047384"/>
                </a:lnTo>
                <a:lnTo>
                  <a:pt x="1409914" y="1005716"/>
                </a:lnTo>
                <a:lnTo>
                  <a:pt x="1425745" y="962736"/>
                </a:lnTo>
                <a:lnTo>
                  <a:pt x="1438913" y="918540"/>
                </a:lnTo>
                <a:lnTo>
                  <a:pt x="1449323" y="873224"/>
                </a:lnTo>
                <a:lnTo>
                  <a:pt x="1456879" y="826884"/>
                </a:lnTo>
                <a:lnTo>
                  <a:pt x="1461482" y="779617"/>
                </a:lnTo>
                <a:lnTo>
                  <a:pt x="1463038" y="731520"/>
                </a:lnTo>
                <a:lnTo>
                  <a:pt x="1461482" y="683422"/>
                </a:lnTo>
                <a:lnTo>
                  <a:pt x="1456879" y="636155"/>
                </a:lnTo>
                <a:lnTo>
                  <a:pt x="1449323" y="589815"/>
                </a:lnTo>
                <a:lnTo>
                  <a:pt x="1438913" y="544499"/>
                </a:lnTo>
                <a:lnTo>
                  <a:pt x="1425745" y="500303"/>
                </a:lnTo>
                <a:lnTo>
                  <a:pt x="1409914" y="457323"/>
                </a:lnTo>
                <a:lnTo>
                  <a:pt x="1391518" y="415655"/>
                </a:lnTo>
                <a:lnTo>
                  <a:pt x="1370652" y="375397"/>
                </a:lnTo>
                <a:lnTo>
                  <a:pt x="1347413" y="336644"/>
                </a:lnTo>
                <a:lnTo>
                  <a:pt x="1321897" y="299493"/>
                </a:lnTo>
                <a:lnTo>
                  <a:pt x="1294202" y="264041"/>
                </a:lnTo>
                <a:lnTo>
                  <a:pt x="1264422" y="230383"/>
                </a:lnTo>
                <a:lnTo>
                  <a:pt x="1232655" y="198616"/>
                </a:lnTo>
                <a:lnTo>
                  <a:pt x="1198997" y="168836"/>
                </a:lnTo>
                <a:lnTo>
                  <a:pt x="1163544" y="141140"/>
                </a:lnTo>
                <a:lnTo>
                  <a:pt x="1126394" y="115625"/>
                </a:lnTo>
                <a:lnTo>
                  <a:pt x="1087641" y="92386"/>
                </a:lnTo>
                <a:lnTo>
                  <a:pt x="1047382" y="71520"/>
                </a:lnTo>
                <a:lnTo>
                  <a:pt x="1005715" y="53124"/>
                </a:lnTo>
                <a:lnTo>
                  <a:pt x="962735" y="37293"/>
                </a:lnTo>
                <a:lnTo>
                  <a:pt x="918539" y="24124"/>
                </a:lnTo>
                <a:lnTo>
                  <a:pt x="873223" y="13714"/>
                </a:lnTo>
                <a:lnTo>
                  <a:pt x="826883" y="6159"/>
                </a:lnTo>
                <a:lnTo>
                  <a:pt x="779616" y="1555"/>
                </a:lnTo>
                <a:lnTo>
                  <a:pt x="731518" y="0"/>
                </a:lnTo>
                <a:close/>
              </a:path>
            </a:pathLst>
          </a:custGeom>
          <a:solidFill>
            <a:srgbClr val="B69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551505" y="5899911"/>
            <a:ext cx="6229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spc="-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755" y="2074164"/>
            <a:ext cx="7620634" cy="341820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77825" marR="5080" indent="-365760">
              <a:lnSpc>
                <a:spcPts val="3100"/>
              </a:lnSpc>
              <a:spcBef>
                <a:spcPts val="219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Supports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multiple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entrants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3341F"/>
                </a:solidFill>
                <a:latin typeface="Calibri"/>
                <a:cs typeface="Calibri"/>
              </a:rPr>
              <a:t>-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both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incumbents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and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new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entrants</a:t>
            </a:r>
            <a:endParaRPr sz="2600">
              <a:latin typeface="Calibri"/>
              <a:cs typeface="Calibri"/>
            </a:endParaRPr>
          </a:p>
          <a:p>
            <a:pPr marL="377825" marR="177800" indent="-365760">
              <a:lnSpc>
                <a:spcPts val="3100"/>
              </a:lnSpc>
              <a:spcBef>
                <a:spcPts val="2485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Supports business models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for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sustainable profit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when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transactions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and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account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fees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are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zero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or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low</a:t>
            </a:r>
            <a:endParaRPr sz="2600">
              <a:latin typeface="Calibri"/>
              <a:cs typeface="Calibri"/>
            </a:endParaRPr>
          </a:p>
          <a:p>
            <a:pPr marL="377825" marR="4743450" indent="-365760">
              <a:lnSpc>
                <a:spcPct val="97700"/>
              </a:lnSpc>
              <a:spcBef>
                <a:spcPts val="2560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Enables</a:t>
            </a:r>
            <a:r>
              <a:rPr dirty="0" sz="2600" spc="-9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commerce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and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finance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adjacencies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there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Competitive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Ecosystem?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22818" y="4300249"/>
            <a:ext cx="5178425" cy="2473325"/>
            <a:chOff x="4022818" y="4300249"/>
            <a:chExt cx="5178425" cy="2473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977" y="4310409"/>
              <a:ext cx="5157840" cy="24526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27898" y="4305329"/>
              <a:ext cx="5168265" cy="2463165"/>
            </a:xfrm>
            <a:custGeom>
              <a:avLst/>
              <a:gdLst/>
              <a:ahLst/>
              <a:cxnLst/>
              <a:rect l="l" t="t" r="r" b="b"/>
              <a:pathLst>
                <a:path w="5168265" h="2463165">
                  <a:moveTo>
                    <a:pt x="0" y="0"/>
                  </a:moveTo>
                  <a:lnTo>
                    <a:pt x="5168000" y="0"/>
                  </a:lnTo>
                  <a:lnTo>
                    <a:pt x="5168000" y="2462782"/>
                  </a:lnTo>
                  <a:lnTo>
                    <a:pt x="0" y="2462782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E7DB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75490" y="2591034"/>
            <a:ext cx="5636895" cy="1564640"/>
            <a:chOff x="2175490" y="2591034"/>
            <a:chExt cx="5636895" cy="1564640"/>
          </a:xfrm>
        </p:grpSpPr>
        <p:sp>
          <p:nvSpPr>
            <p:cNvPr id="5" name="object 5"/>
            <p:cNvSpPr/>
            <p:nvPr/>
          </p:nvSpPr>
          <p:spPr>
            <a:xfrm>
              <a:off x="2195810" y="3373227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 h="0">
                  <a:moveTo>
                    <a:pt x="0" y="0"/>
                  </a:moveTo>
                  <a:lnTo>
                    <a:pt x="155209" y="1"/>
                  </a:lnTo>
                </a:path>
              </a:pathLst>
            </a:custGeom>
            <a:ln w="40639">
              <a:solidFill>
                <a:srgbClr val="97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49654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780288" y="0"/>
                  </a:moveTo>
                  <a:lnTo>
                    <a:pt x="732755" y="1424"/>
                  </a:lnTo>
                  <a:lnTo>
                    <a:pt x="685975" y="5641"/>
                  </a:lnTo>
                  <a:lnTo>
                    <a:pt x="640030" y="12571"/>
                  </a:lnTo>
                  <a:lnTo>
                    <a:pt x="595001" y="22131"/>
                  </a:lnTo>
                  <a:lnTo>
                    <a:pt x="550971" y="34240"/>
                  </a:lnTo>
                  <a:lnTo>
                    <a:pt x="508020" y="48816"/>
                  </a:lnTo>
                  <a:lnTo>
                    <a:pt x="466231" y="65778"/>
                  </a:lnTo>
                  <a:lnTo>
                    <a:pt x="425684" y="85044"/>
                  </a:lnTo>
                  <a:lnTo>
                    <a:pt x="386462" y="106532"/>
                  </a:lnTo>
                  <a:lnTo>
                    <a:pt x="348646" y="130160"/>
                  </a:lnTo>
                  <a:lnTo>
                    <a:pt x="312317" y="155848"/>
                  </a:lnTo>
                  <a:lnTo>
                    <a:pt x="277558" y="183513"/>
                  </a:lnTo>
                  <a:lnTo>
                    <a:pt x="244450" y="213074"/>
                  </a:lnTo>
                  <a:lnTo>
                    <a:pt x="213075" y="244450"/>
                  </a:lnTo>
                  <a:lnTo>
                    <a:pt x="183514" y="277558"/>
                  </a:lnTo>
                  <a:lnTo>
                    <a:pt x="155848" y="312317"/>
                  </a:lnTo>
                  <a:lnTo>
                    <a:pt x="130161" y="348645"/>
                  </a:lnTo>
                  <a:lnTo>
                    <a:pt x="106532" y="386461"/>
                  </a:lnTo>
                  <a:lnTo>
                    <a:pt x="85044" y="425683"/>
                  </a:lnTo>
                  <a:lnTo>
                    <a:pt x="65778" y="466230"/>
                  </a:lnTo>
                  <a:lnTo>
                    <a:pt x="48816" y="508020"/>
                  </a:lnTo>
                  <a:lnTo>
                    <a:pt x="34240" y="550971"/>
                  </a:lnTo>
                  <a:lnTo>
                    <a:pt x="22131" y="595001"/>
                  </a:lnTo>
                  <a:lnTo>
                    <a:pt x="12571" y="640030"/>
                  </a:lnTo>
                  <a:lnTo>
                    <a:pt x="5641" y="685975"/>
                  </a:lnTo>
                  <a:lnTo>
                    <a:pt x="1424" y="732754"/>
                  </a:lnTo>
                  <a:lnTo>
                    <a:pt x="0" y="780288"/>
                  </a:lnTo>
                  <a:lnTo>
                    <a:pt x="1424" y="827821"/>
                  </a:lnTo>
                  <a:lnTo>
                    <a:pt x="5641" y="874600"/>
                  </a:lnTo>
                  <a:lnTo>
                    <a:pt x="12571" y="920545"/>
                  </a:lnTo>
                  <a:lnTo>
                    <a:pt x="22131" y="965574"/>
                  </a:lnTo>
                  <a:lnTo>
                    <a:pt x="34240" y="1009604"/>
                  </a:lnTo>
                  <a:lnTo>
                    <a:pt x="48816" y="1052555"/>
                  </a:lnTo>
                  <a:lnTo>
                    <a:pt x="65778" y="1094345"/>
                  </a:lnTo>
                  <a:lnTo>
                    <a:pt x="85044" y="1134892"/>
                  </a:lnTo>
                  <a:lnTo>
                    <a:pt x="106532" y="1174114"/>
                  </a:lnTo>
                  <a:lnTo>
                    <a:pt x="130161" y="1211930"/>
                  </a:lnTo>
                  <a:lnTo>
                    <a:pt x="155848" y="1248258"/>
                  </a:lnTo>
                  <a:lnTo>
                    <a:pt x="183514" y="1283017"/>
                  </a:lnTo>
                  <a:lnTo>
                    <a:pt x="213075" y="1316125"/>
                  </a:lnTo>
                  <a:lnTo>
                    <a:pt x="244450" y="1347501"/>
                  </a:lnTo>
                  <a:lnTo>
                    <a:pt x="277558" y="1377062"/>
                  </a:lnTo>
                  <a:lnTo>
                    <a:pt x="312317" y="1404727"/>
                  </a:lnTo>
                  <a:lnTo>
                    <a:pt x="348646" y="1430415"/>
                  </a:lnTo>
                  <a:lnTo>
                    <a:pt x="386462" y="1454043"/>
                  </a:lnTo>
                  <a:lnTo>
                    <a:pt x="425684" y="1475531"/>
                  </a:lnTo>
                  <a:lnTo>
                    <a:pt x="466231" y="1494797"/>
                  </a:lnTo>
                  <a:lnTo>
                    <a:pt x="508020" y="1511759"/>
                  </a:lnTo>
                  <a:lnTo>
                    <a:pt x="550971" y="1526335"/>
                  </a:lnTo>
                  <a:lnTo>
                    <a:pt x="595001" y="1538444"/>
                  </a:lnTo>
                  <a:lnTo>
                    <a:pt x="640030" y="1548004"/>
                  </a:lnTo>
                  <a:lnTo>
                    <a:pt x="685975" y="1554934"/>
                  </a:lnTo>
                  <a:lnTo>
                    <a:pt x="732755" y="1559151"/>
                  </a:lnTo>
                  <a:lnTo>
                    <a:pt x="780288" y="1560576"/>
                  </a:lnTo>
                  <a:lnTo>
                    <a:pt x="827821" y="1559151"/>
                  </a:lnTo>
                  <a:lnTo>
                    <a:pt x="874600" y="1554934"/>
                  </a:lnTo>
                  <a:lnTo>
                    <a:pt x="920545" y="1548004"/>
                  </a:lnTo>
                  <a:lnTo>
                    <a:pt x="965574" y="1538444"/>
                  </a:lnTo>
                  <a:lnTo>
                    <a:pt x="1009604" y="1526335"/>
                  </a:lnTo>
                  <a:lnTo>
                    <a:pt x="1052555" y="1511759"/>
                  </a:lnTo>
                  <a:lnTo>
                    <a:pt x="1094345" y="1494797"/>
                  </a:lnTo>
                  <a:lnTo>
                    <a:pt x="1134892" y="1475531"/>
                  </a:lnTo>
                  <a:lnTo>
                    <a:pt x="1174114" y="1454043"/>
                  </a:lnTo>
                  <a:lnTo>
                    <a:pt x="1211930" y="1430415"/>
                  </a:lnTo>
                  <a:lnTo>
                    <a:pt x="1248258" y="1404727"/>
                  </a:lnTo>
                  <a:lnTo>
                    <a:pt x="1283017" y="1377062"/>
                  </a:lnTo>
                  <a:lnTo>
                    <a:pt x="1316125" y="1347501"/>
                  </a:lnTo>
                  <a:lnTo>
                    <a:pt x="1347501" y="1316125"/>
                  </a:lnTo>
                  <a:lnTo>
                    <a:pt x="1377062" y="1283017"/>
                  </a:lnTo>
                  <a:lnTo>
                    <a:pt x="1404727" y="1248258"/>
                  </a:lnTo>
                  <a:lnTo>
                    <a:pt x="1430415" y="1211930"/>
                  </a:lnTo>
                  <a:lnTo>
                    <a:pt x="1454043" y="1174114"/>
                  </a:lnTo>
                  <a:lnTo>
                    <a:pt x="1475531" y="1134892"/>
                  </a:lnTo>
                  <a:lnTo>
                    <a:pt x="1494797" y="1094345"/>
                  </a:lnTo>
                  <a:lnTo>
                    <a:pt x="1511759" y="1052555"/>
                  </a:lnTo>
                  <a:lnTo>
                    <a:pt x="1526335" y="1009604"/>
                  </a:lnTo>
                  <a:lnTo>
                    <a:pt x="1538444" y="965574"/>
                  </a:lnTo>
                  <a:lnTo>
                    <a:pt x="1548004" y="920545"/>
                  </a:lnTo>
                  <a:lnTo>
                    <a:pt x="1554934" y="874600"/>
                  </a:lnTo>
                  <a:lnTo>
                    <a:pt x="1559151" y="827821"/>
                  </a:lnTo>
                  <a:lnTo>
                    <a:pt x="1560576" y="780288"/>
                  </a:lnTo>
                  <a:lnTo>
                    <a:pt x="1559151" y="732754"/>
                  </a:lnTo>
                  <a:lnTo>
                    <a:pt x="1554934" y="685975"/>
                  </a:lnTo>
                  <a:lnTo>
                    <a:pt x="1548004" y="640030"/>
                  </a:lnTo>
                  <a:lnTo>
                    <a:pt x="1538444" y="595001"/>
                  </a:lnTo>
                  <a:lnTo>
                    <a:pt x="1526335" y="550971"/>
                  </a:lnTo>
                  <a:lnTo>
                    <a:pt x="1511759" y="508020"/>
                  </a:lnTo>
                  <a:lnTo>
                    <a:pt x="1494797" y="466230"/>
                  </a:lnTo>
                  <a:lnTo>
                    <a:pt x="1475531" y="425683"/>
                  </a:lnTo>
                  <a:lnTo>
                    <a:pt x="1454043" y="386461"/>
                  </a:lnTo>
                  <a:lnTo>
                    <a:pt x="1430415" y="348645"/>
                  </a:lnTo>
                  <a:lnTo>
                    <a:pt x="1404727" y="312317"/>
                  </a:lnTo>
                  <a:lnTo>
                    <a:pt x="1377062" y="277558"/>
                  </a:lnTo>
                  <a:lnTo>
                    <a:pt x="1347501" y="244450"/>
                  </a:lnTo>
                  <a:lnTo>
                    <a:pt x="1316125" y="213074"/>
                  </a:lnTo>
                  <a:lnTo>
                    <a:pt x="1283017" y="183513"/>
                  </a:lnTo>
                  <a:lnTo>
                    <a:pt x="1248258" y="155848"/>
                  </a:lnTo>
                  <a:lnTo>
                    <a:pt x="1211930" y="130160"/>
                  </a:lnTo>
                  <a:lnTo>
                    <a:pt x="1174114" y="106532"/>
                  </a:lnTo>
                  <a:lnTo>
                    <a:pt x="1134892" y="85044"/>
                  </a:lnTo>
                  <a:lnTo>
                    <a:pt x="1094345" y="65778"/>
                  </a:lnTo>
                  <a:lnTo>
                    <a:pt x="1052555" y="48816"/>
                  </a:lnTo>
                  <a:lnTo>
                    <a:pt x="1009604" y="34240"/>
                  </a:lnTo>
                  <a:lnTo>
                    <a:pt x="965574" y="22131"/>
                  </a:lnTo>
                  <a:lnTo>
                    <a:pt x="920545" y="12571"/>
                  </a:lnTo>
                  <a:lnTo>
                    <a:pt x="874600" y="5641"/>
                  </a:lnTo>
                  <a:lnTo>
                    <a:pt x="827821" y="1424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49654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780287"/>
                  </a:moveTo>
                  <a:lnTo>
                    <a:pt x="1424" y="732755"/>
                  </a:lnTo>
                  <a:lnTo>
                    <a:pt x="5641" y="685975"/>
                  </a:lnTo>
                  <a:lnTo>
                    <a:pt x="12571" y="640030"/>
                  </a:lnTo>
                  <a:lnTo>
                    <a:pt x="22131" y="595001"/>
                  </a:lnTo>
                  <a:lnTo>
                    <a:pt x="34240" y="550971"/>
                  </a:lnTo>
                  <a:lnTo>
                    <a:pt x="48816" y="508020"/>
                  </a:lnTo>
                  <a:lnTo>
                    <a:pt x="65778" y="466230"/>
                  </a:lnTo>
                  <a:lnTo>
                    <a:pt x="85044" y="425683"/>
                  </a:lnTo>
                  <a:lnTo>
                    <a:pt x="106532" y="386461"/>
                  </a:lnTo>
                  <a:lnTo>
                    <a:pt x="130160" y="348645"/>
                  </a:lnTo>
                  <a:lnTo>
                    <a:pt x="155848" y="312317"/>
                  </a:lnTo>
                  <a:lnTo>
                    <a:pt x="183513" y="277558"/>
                  </a:lnTo>
                  <a:lnTo>
                    <a:pt x="213075" y="244450"/>
                  </a:lnTo>
                  <a:lnTo>
                    <a:pt x="244450" y="213075"/>
                  </a:lnTo>
                  <a:lnTo>
                    <a:pt x="277558" y="183513"/>
                  </a:lnTo>
                  <a:lnTo>
                    <a:pt x="312317" y="155848"/>
                  </a:lnTo>
                  <a:lnTo>
                    <a:pt x="348645" y="130160"/>
                  </a:lnTo>
                  <a:lnTo>
                    <a:pt x="386461" y="106532"/>
                  </a:lnTo>
                  <a:lnTo>
                    <a:pt x="425683" y="85044"/>
                  </a:lnTo>
                  <a:lnTo>
                    <a:pt x="466230" y="65778"/>
                  </a:lnTo>
                  <a:lnTo>
                    <a:pt x="508020" y="48816"/>
                  </a:lnTo>
                  <a:lnTo>
                    <a:pt x="550971" y="34240"/>
                  </a:lnTo>
                  <a:lnTo>
                    <a:pt x="595001" y="22131"/>
                  </a:lnTo>
                  <a:lnTo>
                    <a:pt x="640030" y="12571"/>
                  </a:lnTo>
                  <a:lnTo>
                    <a:pt x="685975" y="5641"/>
                  </a:lnTo>
                  <a:lnTo>
                    <a:pt x="732755" y="1424"/>
                  </a:lnTo>
                  <a:lnTo>
                    <a:pt x="780287" y="0"/>
                  </a:lnTo>
                  <a:lnTo>
                    <a:pt x="827820" y="1424"/>
                  </a:lnTo>
                  <a:lnTo>
                    <a:pt x="874600" y="5641"/>
                  </a:lnTo>
                  <a:lnTo>
                    <a:pt x="920545" y="12571"/>
                  </a:lnTo>
                  <a:lnTo>
                    <a:pt x="965574" y="22131"/>
                  </a:lnTo>
                  <a:lnTo>
                    <a:pt x="1009604" y="34240"/>
                  </a:lnTo>
                  <a:lnTo>
                    <a:pt x="1052555" y="48816"/>
                  </a:lnTo>
                  <a:lnTo>
                    <a:pt x="1094345" y="65778"/>
                  </a:lnTo>
                  <a:lnTo>
                    <a:pt x="1134891" y="85044"/>
                  </a:lnTo>
                  <a:lnTo>
                    <a:pt x="1174114" y="106532"/>
                  </a:lnTo>
                  <a:lnTo>
                    <a:pt x="1211930" y="130160"/>
                  </a:lnTo>
                  <a:lnTo>
                    <a:pt x="1248258" y="155848"/>
                  </a:lnTo>
                  <a:lnTo>
                    <a:pt x="1283017" y="183513"/>
                  </a:lnTo>
                  <a:lnTo>
                    <a:pt x="1316125" y="213075"/>
                  </a:lnTo>
                  <a:lnTo>
                    <a:pt x="1347500" y="244450"/>
                  </a:lnTo>
                  <a:lnTo>
                    <a:pt x="1377061" y="277558"/>
                  </a:lnTo>
                  <a:lnTo>
                    <a:pt x="1404727" y="312317"/>
                  </a:lnTo>
                  <a:lnTo>
                    <a:pt x="1430414" y="348645"/>
                  </a:lnTo>
                  <a:lnTo>
                    <a:pt x="1454043" y="386461"/>
                  </a:lnTo>
                  <a:lnTo>
                    <a:pt x="1475531" y="425683"/>
                  </a:lnTo>
                  <a:lnTo>
                    <a:pt x="1494797" y="466230"/>
                  </a:lnTo>
                  <a:lnTo>
                    <a:pt x="1511759" y="508020"/>
                  </a:lnTo>
                  <a:lnTo>
                    <a:pt x="1526335" y="550971"/>
                  </a:lnTo>
                  <a:lnTo>
                    <a:pt x="1538444" y="595001"/>
                  </a:lnTo>
                  <a:lnTo>
                    <a:pt x="1548004" y="640030"/>
                  </a:lnTo>
                  <a:lnTo>
                    <a:pt x="1554934" y="685975"/>
                  </a:lnTo>
                  <a:lnTo>
                    <a:pt x="1559151" y="732755"/>
                  </a:lnTo>
                  <a:lnTo>
                    <a:pt x="1560575" y="780287"/>
                  </a:lnTo>
                  <a:lnTo>
                    <a:pt x="1559151" y="827820"/>
                  </a:lnTo>
                  <a:lnTo>
                    <a:pt x="1554934" y="874600"/>
                  </a:lnTo>
                  <a:lnTo>
                    <a:pt x="1548004" y="920545"/>
                  </a:lnTo>
                  <a:lnTo>
                    <a:pt x="1538444" y="965574"/>
                  </a:lnTo>
                  <a:lnTo>
                    <a:pt x="1526335" y="1009604"/>
                  </a:lnTo>
                  <a:lnTo>
                    <a:pt x="1511759" y="1052555"/>
                  </a:lnTo>
                  <a:lnTo>
                    <a:pt x="1494797" y="1094345"/>
                  </a:lnTo>
                  <a:lnTo>
                    <a:pt x="1475531" y="1134891"/>
                  </a:lnTo>
                  <a:lnTo>
                    <a:pt x="1454043" y="1174114"/>
                  </a:lnTo>
                  <a:lnTo>
                    <a:pt x="1430414" y="1211930"/>
                  </a:lnTo>
                  <a:lnTo>
                    <a:pt x="1404727" y="1248258"/>
                  </a:lnTo>
                  <a:lnTo>
                    <a:pt x="1377061" y="1283017"/>
                  </a:lnTo>
                  <a:lnTo>
                    <a:pt x="1347500" y="1316125"/>
                  </a:lnTo>
                  <a:lnTo>
                    <a:pt x="1316125" y="1347500"/>
                  </a:lnTo>
                  <a:lnTo>
                    <a:pt x="1283017" y="1377061"/>
                  </a:lnTo>
                  <a:lnTo>
                    <a:pt x="1248258" y="1404727"/>
                  </a:lnTo>
                  <a:lnTo>
                    <a:pt x="1211930" y="1430414"/>
                  </a:lnTo>
                  <a:lnTo>
                    <a:pt x="1174114" y="1454043"/>
                  </a:lnTo>
                  <a:lnTo>
                    <a:pt x="1134891" y="1475531"/>
                  </a:lnTo>
                  <a:lnTo>
                    <a:pt x="1094345" y="1494797"/>
                  </a:lnTo>
                  <a:lnTo>
                    <a:pt x="1052555" y="1511759"/>
                  </a:lnTo>
                  <a:lnTo>
                    <a:pt x="1009604" y="1526335"/>
                  </a:lnTo>
                  <a:lnTo>
                    <a:pt x="965574" y="1538444"/>
                  </a:lnTo>
                  <a:lnTo>
                    <a:pt x="920545" y="1548004"/>
                  </a:lnTo>
                  <a:lnTo>
                    <a:pt x="874600" y="1554934"/>
                  </a:lnTo>
                  <a:lnTo>
                    <a:pt x="827820" y="1559151"/>
                  </a:lnTo>
                  <a:lnTo>
                    <a:pt x="780287" y="1560575"/>
                  </a:lnTo>
                  <a:lnTo>
                    <a:pt x="732755" y="1559151"/>
                  </a:lnTo>
                  <a:lnTo>
                    <a:pt x="685975" y="1554934"/>
                  </a:lnTo>
                  <a:lnTo>
                    <a:pt x="640030" y="1548004"/>
                  </a:lnTo>
                  <a:lnTo>
                    <a:pt x="595001" y="1538444"/>
                  </a:lnTo>
                  <a:lnTo>
                    <a:pt x="550971" y="1526335"/>
                  </a:lnTo>
                  <a:lnTo>
                    <a:pt x="508020" y="1511759"/>
                  </a:lnTo>
                  <a:lnTo>
                    <a:pt x="466230" y="1494797"/>
                  </a:lnTo>
                  <a:lnTo>
                    <a:pt x="425683" y="1475531"/>
                  </a:lnTo>
                  <a:lnTo>
                    <a:pt x="386461" y="1454043"/>
                  </a:lnTo>
                  <a:lnTo>
                    <a:pt x="348645" y="1430414"/>
                  </a:lnTo>
                  <a:lnTo>
                    <a:pt x="312317" y="1404727"/>
                  </a:lnTo>
                  <a:lnTo>
                    <a:pt x="277558" y="1377061"/>
                  </a:lnTo>
                  <a:lnTo>
                    <a:pt x="244450" y="1347500"/>
                  </a:lnTo>
                  <a:lnTo>
                    <a:pt x="213075" y="1316125"/>
                  </a:lnTo>
                  <a:lnTo>
                    <a:pt x="183513" y="1283017"/>
                  </a:lnTo>
                  <a:lnTo>
                    <a:pt x="155848" y="1248258"/>
                  </a:lnTo>
                  <a:lnTo>
                    <a:pt x="130160" y="1211930"/>
                  </a:lnTo>
                  <a:lnTo>
                    <a:pt x="106532" y="1174114"/>
                  </a:lnTo>
                  <a:lnTo>
                    <a:pt x="85044" y="1134891"/>
                  </a:lnTo>
                  <a:lnTo>
                    <a:pt x="65778" y="1094345"/>
                  </a:lnTo>
                  <a:lnTo>
                    <a:pt x="48816" y="1052555"/>
                  </a:lnTo>
                  <a:lnTo>
                    <a:pt x="34240" y="1009604"/>
                  </a:lnTo>
                  <a:lnTo>
                    <a:pt x="22131" y="965574"/>
                  </a:lnTo>
                  <a:lnTo>
                    <a:pt x="12571" y="920545"/>
                  </a:lnTo>
                  <a:lnTo>
                    <a:pt x="5641" y="874600"/>
                  </a:lnTo>
                  <a:lnTo>
                    <a:pt x="1424" y="827820"/>
                  </a:lnTo>
                  <a:lnTo>
                    <a:pt x="0" y="780287"/>
                  </a:lnTo>
                  <a:close/>
                </a:path>
              </a:pathLst>
            </a:custGeom>
            <a:ln w="3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16203" y="3202432"/>
            <a:ext cx="6273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49115" y="2591034"/>
            <a:ext cx="1564640" cy="1564640"/>
            <a:chOff x="2349115" y="2591034"/>
            <a:chExt cx="1564640" cy="1564640"/>
          </a:xfrm>
        </p:grpSpPr>
        <p:sp>
          <p:nvSpPr>
            <p:cNvPr id="10" name="object 10"/>
            <p:cNvSpPr/>
            <p:nvPr/>
          </p:nvSpPr>
          <p:spPr>
            <a:xfrm>
              <a:off x="2351020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780288" y="0"/>
                  </a:moveTo>
                  <a:lnTo>
                    <a:pt x="732755" y="1424"/>
                  </a:lnTo>
                  <a:lnTo>
                    <a:pt x="685975" y="5641"/>
                  </a:lnTo>
                  <a:lnTo>
                    <a:pt x="640030" y="12571"/>
                  </a:lnTo>
                  <a:lnTo>
                    <a:pt x="595001" y="22131"/>
                  </a:lnTo>
                  <a:lnTo>
                    <a:pt x="550971" y="34240"/>
                  </a:lnTo>
                  <a:lnTo>
                    <a:pt x="508020" y="48816"/>
                  </a:lnTo>
                  <a:lnTo>
                    <a:pt x="466231" y="65778"/>
                  </a:lnTo>
                  <a:lnTo>
                    <a:pt x="425684" y="85044"/>
                  </a:lnTo>
                  <a:lnTo>
                    <a:pt x="386462" y="106532"/>
                  </a:lnTo>
                  <a:lnTo>
                    <a:pt x="348646" y="130160"/>
                  </a:lnTo>
                  <a:lnTo>
                    <a:pt x="312317" y="155848"/>
                  </a:lnTo>
                  <a:lnTo>
                    <a:pt x="277558" y="183513"/>
                  </a:lnTo>
                  <a:lnTo>
                    <a:pt x="244450" y="213074"/>
                  </a:lnTo>
                  <a:lnTo>
                    <a:pt x="213075" y="244450"/>
                  </a:lnTo>
                  <a:lnTo>
                    <a:pt x="183514" y="277558"/>
                  </a:lnTo>
                  <a:lnTo>
                    <a:pt x="155848" y="312317"/>
                  </a:lnTo>
                  <a:lnTo>
                    <a:pt x="130161" y="348645"/>
                  </a:lnTo>
                  <a:lnTo>
                    <a:pt x="106532" y="386461"/>
                  </a:lnTo>
                  <a:lnTo>
                    <a:pt x="85044" y="425683"/>
                  </a:lnTo>
                  <a:lnTo>
                    <a:pt x="65778" y="466230"/>
                  </a:lnTo>
                  <a:lnTo>
                    <a:pt x="48816" y="508020"/>
                  </a:lnTo>
                  <a:lnTo>
                    <a:pt x="34240" y="550971"/>
                  </a:lnTo>
                  <a:lnTo>
                    <a:pt x="22131" y="595001"/>
                  </a:lnTo>
                  <a:lnTo>
                    <a:pt x="12571" y="640030"/>
                  </a:lnTo>
                  <a:lnTo>
                    <a:pt x="5641" y="685975"/>
                  </a:lnTo>
                  <a:lnTo>
                    <a:pt x="1424" y="732754"/>
                  </a:lnTo>
                  <a:lnTo>
                    <a:pt x="0" y="780288"/>
                  </a:lnTo>
                  <a:lnTo>
                    <a:pt x="1424" y="827821"/>
                  </a:lnTo>
                  <a:lnTo>
                    <a:pt x="5641" y="874600"/>
                  </a:lnTo>
                  <a:lnTo>
                    <a:pt x="12571" y="920545"/>
                  </a:lnTo>
                  <a:lnTo>
                    <a:pt x="22131" y="965574"/>
                  </a:lnTo>
                  <a:lnTo>
                    <a:pt x="34240" y="1009604"/>
                  </a:lnTo>
                  <a:lnTo>
                    <a:pt x="48816" y="1052555"/>
                  </a:lnTo>
                  <a:lnTo>
                    <a:pt x="65778" y="1094345"/>
                  </a:lnTo>
                  <a:lnTo>
                    <a:pt x="85044" y="1134892"/>
                  </a:lnTo>
                  <a:lnTo>
                    <a:pt x="106532" y="1174114"/>
                  </a:lnTo>
                  <a:lnTo>
                    <a:pt x="130161" y="1211930"/>
                  </a:lnTo>
                  <a:lnTo>
                    <a:pt x="155848" y="1248258"/>
                  </a:lnTo>
                  <a:lnTo>
                    <a:pt x="183514" y="1283017"/>
                  </a:lnTo>
                  <a:lnTo>
                    <a:pt x="213075" y="1316125"/>
                  </a:lnTo>
                  <a:lnTo>
                    <a:pt x="244450" y="1347501"/>
                  </a:lnTo>
                  <a:lnTo>
                    <a:pt x="277558" y="1377062"/>
                  </a:lnTo>
                  <a:lnTo>
                    <a:pt x="312317" y="1404727"/>
                  </a:lnTo>
                  <a:lnTo>
                    <a:pt x="348646" y="1430415"/>
                  </a:lnTo>
                  <a:lnTo>
                    <a:pt x="386462" y="1454043"/>
                  </a:lnTo>
                  <a:lnTo>
                    <a:pt x="425684" y="1475531"/>
                  </a:lnTo>
                  <a:lnTo>
                    <a:pt x="466231" y="1494797"/>
                  </a:lnTo>
                  <a:lnTo>
                    <a:pt x="508020" y="1511759"/>
                  </a:lnTo>
                  <a:lnTo>
                    <a:pt x="550971" y="1526335"/>
                  </a:lnTo>
                  <a:lnTo>
                    <a:pt x="595001" y="1538444"/>
                  </a:lnTo>
                  <a:lnTo>
                    <a:pt x="640030" y="1548004"/>
                  </a:lnTo>
                  <a:lnTo>
                    <a:pt x="685975" y="1554934"/>
                  </a:lnTo>
                  <a:lnTo>
                    <a:pt x="732755" y="1559151"/>
                  </a:lnTo>
                  <a:lnTo>
                    <a:pt x="780288" y="1560576"/>
                  </a:lnTo>
                  <a:lnTo>
                    <a:pt x="827821" y="1559151"/>
                  </a:lnTo>
                  <a:lnTo>
                    <a:pt x="874600" y="1554934"/>
                  </a:lnTo>
                  <a:lnTo>
                    <a:pt x="920545" y="1548004"/>
                  </a:lnTo>
                  <a:lnTo>
                    <a:pt x="965574" y="1538444"/>
                  </a:lnTo>
                  <a:lnTo>
                    <a:pt x="1009604" y="1526335"/>
                  </a:lnTo>
                  <a:lnTo>
                    <a:pt x="1052555" y="1511759"/>
                  </a:lnTo>
                  <a:lnTo>
                    <a:pt x="1094345" y="1494797"/>
                  </a:lnTo>
                  <a:lnTo>
                    <a:pt x="1134892" y="1475531"/>
                  </a:lnTo>
                  <a:lnTo>
                    <a:pt x="1174114" y="1454043"/>
                  </a:lnTo>
                  <a:lnTo>
                    <a:pt x="1211930" y="1430415"/>
                  </a:lnTo>
                  <a:lnTo>
                    <a:pt x="1248258" y="1404727"/>
                  </a:lnTo>
                  <a:lnTo>
                    <a:pt x="1283017" y="1377062"/>
                  </a:lnTo>
                  <a:lnTo>
                    <a:pt x="1316125" y="1347501"/>
                  </a:lnTo>
                  <a:lnTo>
                    <a:pt x="1347501" y="1316125"/>
                  </a:lnTo>
                  <a:lnTo>
                    <a:pt x="1377062" y="1283017"/>
                  </a:lnTo>
                  <a:lnTo>
                    <a:pt x="1404727" y="1248258"/>
                  </a:lnTo>
                  <a:lnTo>
                    <a:pt x="1430415" y="1211930"/>
                  </a:lnTo>
                  <a:lnTo>
                    <a:pt x="1454043" y="1174114"/>
                  </a:lnTo>
                  <a:lnTo>
                    <a:pt x="1475531" y="1134892"/>
                  </a:lnTo>
                  <a:lnTo>
                    <a:pt x="1494797" y="1094345"/>
                  </a:lnTo>
                  <a:lnTo>
                    <a:pt x="1511759" y="1052555"/>
                  </a:lnTo>
                  <a:lnTo>
                    <a:pt x="1526335" y="1009604"/>
                  </a:lnTo>
                  <a:lnTo>
                    <a:pt x="1538444" y="965574"/>
                  </a:lnTo>
                  <a:lnTo>
                    <a:pt x="1548004" y="920545"/>
                  </a:lnTo>
                  <a:lnTo>
                    <a:pt x="1554934" y="874600"/>
                  </a:lnTo>
                  <a:lnTo>
                    <a:pt x="1559151" y="827821"/>
                  </a:lnTo>
                  <a:lnTo>
                    <a:pt x="1560576" y="780288"/>
                  </a:lnTo>
                  <a:lnTo>
                    <a:pt x="1559151" y="732754"/>
                  </a:lnTo>
                  <a:lnTo>
                    <a:pt x="1554934" y="685975"/>
                  </a:lnTo>
                  <a:lnTo>
                    <a:pt x="1548004" y="640030"/>
                  </a:lnTo>
                  <a:lnTo>
                    <a:pt x="1538444" y="595001"/>
                  </a:lnTo>
                  <a:lnTo>
                    <a:pt x="1526335" y="550971"/>
                  </a:lnTo>
                  <a:lnTo>
                    <a:pt x="1511759" y="508020"/>
                  </a:lnTo>
                  <a:lnTo>
                    <a:pt x="1494797" y="466230"/>
                  </a:lnTo>
                  <a:lnTo>
                    <a:pt x="1475531" y="425683"/>
                  </a:lnTo>
                  <a:lnTo>
                    <a:pt x="1454043" y="386461"/>
                  </a:lnTo>
                  <a:lnTo>
                    <a:pt x="1430415" y="348645"/>
                  </a:lnTo>
                  <a:lnTo>
                    <a:pt x="1404727" y="312317"/>
                  </a:lnTo>
                  <a:lnTo>
                    <a:pt x="1377062" y="277558"/>
                  </a:lnTo>
                  <a:lnTo>
                    <a:pt x="1347501" y="244450"/>
                  </a:lnTo>
                  <a:lnTo>
                    <a:pt x="1316125" y="213074"/>
                  </a:lnTo>
                  <a:lnTo>
                    <a:pt x="1283017" y="183513"/>
                  </a:lnTo>
                  <a:lnTo>
                    <a:pt x="1248258" y="155848"/>
                  </a:lnTo>
                  <a:lnTo>
                    <a:pt x="1211930" y="130160"/>
                  </a:lnTo>
                  <a:lnTo>
                    <a:pt x="1174114" y="106532"/>
                  </a:lnTo>
                  <a:lnTo>
                    <a:pt x="1134892" y="85044"/>
                  </a:lnTo>
                  <a:lnTo>
                    <a:pt x="1094345" y="65778"/>
                  </a:lnTo>
                  <a:lnTo>
                    <a:pt x="1052555" y="48816"/>
                  </a:lnTo>
                  <a:lnTo>
                    <a:pt x="1009604" y="34240"/>
                  </a:lnTo>
                  <a:lnTo>
                    <a:pt x="965574" y="22131"/>
                  </a:lnTo>
                  <a:lnTo>
                    <a:pt x="920545" y="12571"/>
                  </a:lnTo>
                  <a:lnTo>
                    <a:pt x="874600" y="5641"/>
                  </a:lnTo>
                  <a:lnTo>
                    <a:pt x="827821" y="1424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51020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780287"/>
                  </a:moveTo>
                  <a:lnTo>
                    <a:pt x="1424" y="732755"/>
                  </a:lnTo>
                  <a:lnTo>
                    <a:pt x="5641" y="685975"/>
                  </a:lnTo>
                  <a:lnTo>
                    <a:pt x="12571" y="640030"/>
                  </a:lnTo>
                  <a:lnTo>
                    <a:pt x="22131" y="595001"/>
                  </a:lnTo>
                  <a:lnTo>
                    <a:pt x="34240" y="550971"/>
                  </a:lnTo>
                  <a:lnTo>
                    <a:pt x="48816" y="508020"/>
                  </a:lnTo>
                  <a:lnTo>
                    <a:pt x="65778" y="466230"/>
                  </a:lnTo>
                  <a:lnTo>
                    <a:pt x="85044" y="425683"/>
                  </a:lnTo>
                  <a:lnTo>
                    <a:pt x="106532" y="386461"/>
                  </a:lnTo>
                  <a:lnTo>
                    <a:pt x="130160" y="348645"/>
                  </a:lnTo>
                  <a:lnTo>
                    <a:pt x="155848" y="312317"/>
                  </a:lnTo>
                  <a:lnTo>
                    <a:pt x="183513" y="277558"/>
                  </a:lnTo>
                  <a:lnTo>
                    <a:pt x="213075" y="244450"/>
                  </a:lnTo>
                  <a:lnTo>
                    <a:pt x="244450" y="213075"/>
                  </a:lnTo>
                  <a:lnTo>
                    <a:pt x="277558" y="183513"/>
                  </a:lnTo>
                  <a:lnTo>
                    <a:pt x="312317" y="155848"/>
                  </a:lnTo>
                  <a:lnTo>
                    <a:pt x="348645" y="130160"/>
                  </a:lnTo>
                  <a:lnTo>
                    <a:pt x="386461" y="106532"/>
                  </a:lnTo>
                  <a:lnTo>
                    <a:pt x="425683" y="85044"/>
                  </a:lnTo>
                  <a:lnTo>
                    <a:pt x="466230" y="65778"/>
                  </a:lnTo>
                  <a:lnTo>
                    <a:pt x="508020" y="48816"/>
                  </a:lnTo>
                  <a:lnTo>
                    <a:pt x="550971" y="34240"/>
                  </a:lnTo>
                  <a:lnTo>
                    <a:pt x="595001" y="22131"/>
                  </a:lnTo>
                  <a:lnTo>
                    <a:pt x="640030" y="12571"/>
                  </a:lnTo>
                  <a:lnTo>
                    <a:pt x="685975" y="5641"/>
                  </a:lnTo>
                  <a:lnTo>
                    <a:pt x="732755" y="1424"/>
                  </a:lnTo>
                  <a:lnTo>
                    <a:pt x="780287" y="0"/>
                  </a:lnTo>
                  <a:lnTo>
                    <a:pt x="827820" y="1424"/>
                  </a:lnTo>
                  <a:lnTo>
                    <a:pt x="874600" y="5641"/>
                  </a:lnTo>
                  <a:lnTo>
                    <a:pt x="920545" y="12571"/>
                  </a:lnTo>
                  <a:lnTo>
                    <a:pt x="965574" y="22131"/>
                  </a:lnTo>
                  <a:lnTo>
                    <a:pt x="1009604" y="34240"/>
                  </a:lnTo>
                  <a:lnTo>
                    <a:pt x="1052555" y="48816"/>
                  </a:lnTo>
                  <a:lnTo>
                    <a:pt x="1094345" y="65778"/>
                  </a:lnTo>
                  <a:lnTo>
                    <a:pt x="1134891" y="85044"/>
                  </a:lnTo>
                  <a:lnTo>
                    <a:pt x="1174114" y="106532"/>
                  </a:lnTo>
                  <a:lnTo>
                    <a:pt x="1211930" y="130160"/>
                  </a:lnTo>
                  <a:lnTo>
                    <a:pt x="1248258" y="155848"/>
                  </a:lnTo>
                  <a:lnTo>
                    <a:pt x="1283017" y="183513"/>
                  </a:lnTo>
                  <a:lnTo>
                    <a:pt x="1316125" y="213075"/>
                  </a:lnTo>
                  <a:lnTo>
                    <a:pt x="1347500" y="244450"/>
                  </a:lnTo>
                  <a:lnTo>
                    <a:pt x="1377061" y="277558"/>
                  </a:lnTo>
                  <a:lnTo>
                    <a:pt x="1404727" y="312317"/>
                  </a:lnTo>
                  <a:lnTo>
                    <a:pt x="1430414" y="348645"/>
                  </a:lnTo>
                  <a:lnTo>
                    <a:pt x="1454043" y="386461"/>
                  </a:lnTo>
                  <a:lnTo>
                    <a:pt x="1475531" y="425683"/>
                  </a:lnTo>
                  <a:lnTo>
                    <a:pt x="1494797" y="466230"/>
                  </a:lnTo>
                  <a:lnTo>
                    <a:pt x="1511759" y="508020"/>
                  </a:lnTo>
                  <a:lnTo>
                    <a:pt x="1526335" y="550971"/>
                  </a:lnTo>
                  <a:lnTo>
                    <a:pt x="1538444" y="595001"/>
                  </a:lnTo>
                  <a:lnTo>
                    <a:pt x="1548004" y="640030"/>
                  </a:lnTo>
                  <a:lnTo>
                    <a:pt x="1554934" y="685975"/>
                  </a:lnTo>
                  <a:lnTo>
                    <a:pt x="1559151" y="732755"/>
                  </a:lnTo>
                  <a:lnTo>
                    <a:pt x="1560575" y="780287"/>
                  </a:lnTo>
                  <a:lnTo>
                    <a:pt x="1559151" y="827820"/>
                  </a:lnTo>
                  <a:lnTo>
                    <a:pt x="1554934" y="874600"/>
                  </a:lnTo>
                  <a:lnTo>
                    <a:pt x="1548004" y="920545"/>
                  </a:lnTo>
                  <a:lnTo>
                    <a:pt x="1538444" y="965574"/>
                  </a:lnTo>
                  <a:lnTo>
                    <a:pt x="1526335" y="1009604"/>
                  </a:lnTo>
                  <a:lnTo>
                    <a:pt x="1511759" y="1052555"/>
                  </a:lnTo>
                  <a:lnTo>
                    <a:pt x="1494797" y="1094345"/>
                  </a:lnTo>
                  <a:lnTo>
                    <a:pt x="1475531" y="1134891"/>
                  </a:lnTo>
                  <a:lnTo>
                    <a:pt x="1454043" y="1174114"/>
                  </a:lnTo>
                  <a:lnTo>
                    <a:pt x="1430414" y="1211930"/>
                  </a:lnTo>
                  <a:lnTo>
                    <a:pt x="1404727" y="1248258"/>
                  </a:lnTo>
                  <a:lnTo>
                    <a:pt x="1377061" y="1283017"/>
                  </a:lnTo>
                  <a:lnTo>
                    <a:pt x="1347500" y="1316125"/>
                  </a:lnTo>
                  <a:lnTo>
                    <a:pt x="1316125" y="1347500"/>
                  </a:lnTo>
                  <a:lnTo>
                    <a:pt x="1283017" y="1377061"/>
                  </a:lnTo>
                  <a:lnTo>
                    <a:pt x="1248258" y="1404727"/>
                  </a:lnTo>
                  <a:lnTo>
                    <a:pt x="1211930" y="1430414"/>
                  </a:lnTo>
                  <a:lnTo>
                    <a:pt x="1174114" y="1454043"/>
                  </a:lnTo>
                  <a:lnTo>
                    <a:pt x="1134891" y="1475531"/>
                  </a:lnTo>
                  <a:lnTo>
                    <a:pt x="1094345" y="1494797"/>
                  </a:lnTo>
                  <a:lnTo>
                    <a:pt x="1052555" y="1511759"/>
                  </a:lnTo>
                  <a:lnTo>
                    <a:pt x="1009604" y="1526335"/>
                  </a:lnTo>
                  <a:lnTo>
                    <a:pt x="965574" y="1538444"/>
                  </a:lnTo>
                  <a:lnTo>
                    <a:pt x="920545" y="1548004"/>
                  </a:lnTo>
                  <a:lnTo>
                    <a:pt x="874600" y="1554934"/>
                  </a:lnTo>
                  <a:lnTo>
                    <a:pt x="827820" y="1559151"/>
                  </a:lnTo>
                  <a:lnTo>
                    <a:pt x="780287" y="1560575"/>
                  </a:lnTo>
                  <a:lnTo>
                    <a:pt x="732755" y="1559151"/>
                  </a:lnTo>
                  <a:lnTo>
                    <a:pt x="685975" y="1554934"/>
                  </a:lnTo>
                  <a:lnTo>
                    <a:pt x="640030" y="1548004"/>
                  </a:lnTo>
                  <a:lnTo>
                    <a:pt x="595001" y="1538444"/>
                  </a:lnTo>
                  <a:lnTo>
                    <a:pt x="550971" y="1526335"/>
                  </a:lnTo>
                  <a:lnTo>
                    <a:pt x="508020" y="1511759"/>
                  </a:lnTo>
                  <a:lnTo>
                    <a:pt x="466230" y="1494797"/>
                  </a:lnTo>
                  <a:lnTo>
                    <a:pt x="425683" y="1475531"/>
                  </a:lnTo>
                  <a:lnTo>
                    <a:pt x="386461" y="1454043"/>
                  </a:lnTo>
                  <a:lnTo>
                    <a:pt x="348645" y="1430414"/>
                  </a:lnTo>
                  <a:lnTo>
                    <a:pt x="312317" y="1404727"/>
                  </a:lnTo>
                  <a:lnTo>
                    <a:pt x="277558" y="1377061"/>
                  </a:lnTo>
                  <a:lnTo>
                    <a:pt x="244450" y="1347500"/>
                  </a:lnTo>
                  <a:lnTo>
                    <a:pt x="213075" y="1316125"/>
                  </a:lnTo>
                  <a:lnTo>
                    <a:pt x="183513" y="1283017"/>
                  </a:lnTo>
                  <a:lnTo>
                    <a:pt x="155848" y="1248258"/>
                  </a:lnTo>
                  <a:lnTo>
                    <a:pt x="130160" y="1211930"/>
                  </a:lnTo>
                  <a:lnTo>
                    <a:pt x="106532" y="1174114"/>
                  </a:lnTo>
                  <a:lnTo>
                    <a:pt x="85044" y="1134891"/>
                  </a:lnTo>
                  <a:lnTo>
                    <a:pt x="65778" y="1094345"/>
                  </a:lnTo>
                  <a:lnTo>
                    <a:pt x="48816" y="1052555"/>
                  </a:lnTo>
                  <a:lnTo>
                    <a:pt x="34240" y="1009604"/>
                  </a:lnTo>
                  <a:lnTo>
                    <a:pt x="22131" y="965574"/>
                  </a:lnTo>
                  <a:lnTo>
                    <a:pt x="12571" y="920545"/>
                  </a:lnTo>
                  <a:lnTo>
                    <a:pt x="5641" y="874600"/>
                  </a:lnTo>
                  <a:lnTo>
                    <a:pt x="1424" y="827820"/>
                  </a:lnTo>
                  <a:lnTo>
                    <a:pt x="0" y="780287"/>
                  </a:lnTo>
                  <a:close/>
                </a:path>
              </a:pathLst>
            </a:custGeom>
            <a:ln w="3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64506" y="3202432"/>
            <a:ext cx="5321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5440" y="2592939"/>
            <a:ext cx="1560830" cy="1560830"/>
          </a:xfrm>
          <a:custGeom>
            <a:avLst/>
            <a:gdLst/>
            <a:ahLst/>
            <a:cxnLst/>
            <a:rect l="l" t="t" r="r" b="b"/>
            <a:pathLst>
              <a:path w="1560829" h="1560829">
                <a:moveTo>
                  <a:pt x="780287" y="0"/>
                </a:moveTo>
                <a:lnTo>
                  <a:pt x="732754" y="1424"/>
                </a:lnTo>
                <a:lnTo>
                  <a:pt x="685975" y="5641"/>
                </a:lnTo>
                <a:lnTo>
                  <a:pt x="640030" y="12571"/>
                </a:lnTo>
                <a:lnTo>
                  <a:pt x="595001" y="22131"/>
                </a:lnTo>
                <a:lnTo>
                  <a:pt x="550971" y="34240"/>
                </a:lnTo>
                <a:lnTo>
                  <a:pt x="508020" y="48816"/>
                </a:lnTo>
                <a:lnTo>
                  <a:pt x="466230" y="65778"/>
                </a:lnTo>
                <a:lnTo>
                  <a:pt x="425683" y="85044"/>
                </a:lnTo>
                <a:lnTo>
                  <a:pt x="386461" y="106532"/>
                </a:lnTo>
                <a:lnTo>
                  <a:pt x="348645" y="130160"/>
                </a:lnTo>
                <a:lnTo>
                  <a:pt x="312317" y="155848"/>
                </a:lnTo>
                <a:lnTo>
                  <a:pt x="277558" y="183513"/>
                </a:lnTo>
                <a:lnTo>
                  <a:pt x="244450" y="213074"/>
                </a:lnTo>
                <a:lnTo>
                  <a:pt x="213074" y="244450"/>
                </a:lnTo>
                <a:lnTo>
                  <a:pt x="183513" y="277558"/>
                </a:lnTo>
                <a:lnTo>
                  <a:pt x="155848" y="312317"/>
                </a:lnTo>
                <a:lnTo>
                  <a:pt x="130160" y="348645"/>
                </a:lnTo>
                <a:lnTo>
                  <a:pt x="106532" y="386461"/>
                </a:lnTo>
                <a:lnTo>
                  <a:pt x="85044" y="425683"/>
                </a:lnTo>
                <a:lnTo>
                  <a:pt x="65778" y="466230"/>
                </a:lnTo>
                <a:lnTo>
                  <a:pt x="48816" y="508020"/>
                </a:lnTo>
                <a:lnTo>
                  <a:pt x="34240" y="550971"/>
                </a:lnTo>
                <a:lnTo>
                  <a:pt x="22131" y="595001"/>
                </a:lnTo>
                <a:lnTo>
                  <a:pt x="12571" y="640030"/>
                </a:lnTo>
                <a:lnTo>
                  <a:pt x="5641" y="685975"/>
                </a:lnTo>
                <a:lnTo>
                  <a:pt x="1424" y="732754"/>
                </a:lnTo>
                <a:lnTo>
                  <a:pt x="0" y="780288"/>
                </a:lnTo>
                <a:lnTo>
                  <a:pt x="1424" y="827821"/>
                </a:lnTo>
                <a:lnTo>
                  <a:pt x="5641" y="874600"/>
                </a:lnTo>
                <a:lnTo>
                  <a:pt x="12571" y="920545"/>
                </a:lnTo>
                <a:lnTo>
                  <a:pt x="22131" y="965574"/>
                </a:lnTo>
                <a:lnTo>
                  <a:pt x="34240" y="1009604"/>
                </a:lnTo>
                <a:lnTo>
                  <a:pt x="48816" y="1052555"/>
                </a:lnTo>
                <a:lnTo>
                  <a:pt x="65778" y="1094345"/>
                </a:lnTo>
                <a:lnTo>
                  <a:pt x="85044" y="1134892"/>
                </a:lnTo>
                <a:lnTo>
                  <a:pt x="106532" y="1174114"/>
                </a:lnTo>
                <a:lnTo>
                  <a:pt x="130160" y="1211930"/>
                </a:lnTo>
                <a:lnTo>
                  <a:pt x="155848" y="1248258"/>
                </a:lnTo>
                <a:lnTo>
                  <a:pt x="183513" y="1283017"/>
                </a:lnTo>
                <a:lnTo>
                  <a:pt x="213074" y="1316125"/>
                </a:lnTo>
                <a:lnTo>
                  <a:pt x="244450" y="1347501"/>
                </a:lnTo>
                <a:lnTo>
                  <a:pt x="277558" y="1377062"/>
                </a:lnTo>
                <a:lnTo>
                  <a:pt x="312317" y="1404727"/>
                </a:lnTo>
                <a:lnTo>
                  <a:pt x="348645" y="1430415"/>
                </a:lnTo>
                <a:lnTo>
                  <a:pt x="386461" y="1454043"/>
                </a:lnTo>
                <a:lnTo>
                  <a:pt x="425683" y="1475531"/>
                </a:lnTo>
                <a:lnTo>
                  <a:pt x="466230" y="1494797"/>
                </a:lnTo>
                <a:lnTo>
                  <a:pt x="508020" y="1511759"/>
                </a:lnTo>
                <a:lnTo>
                  <a:pt x="550971" y="1526335"/>
                </a:lnTo>
                <a:lnTo>
                  <a:pt x="595001" y="1538444"/>
                </a:lnTo>
                <a:lnTo>
                  <a:pt x="640030" y="1548004"/>
                </a:lnTo>
                <a:lnTo>
                  <a:pt x="685975" y="1554934"/>
                </a:lnTo>
                <a:lnTo>
                  <a:pt x="732754" y="1559151"/>
                </a:lnTo>
                <a:lnTo>
                  <a:pt x="780287" y="1560576"/>
                </a:lnTo>
                <a:lnTo>
                  <a:pt x="827820" y="1559151"/>
                </a:lnTo>
                <a:lnTo>
                  <a:pt x="874600" y="1554934"/>
                </a:lnTo>
                <a:lnTo>
                  <a:pt x="920545" y="1548004"/>
                </a:lnTo>
                <a:lnTo>
                  <a:pt x="965574" y="1538444"/>
                </a:lnTo>
                <a:lnTo>
                  <a:pt x="1009604" y="1526335"/>
                </a:lnTo>
                <a:lnTo>
                  <a:pt x="1052555" y="1511759"/>
                </a:lnTo>
                <a:lnTo>
                  <a:pt x="1094344" y="1494797"/>
                </a:lnTo>
                <a:lnTo>
                  <a:pt x="1134891" y="1475531"/>
                </a:lnTo>
                <a:lnTo>
                  <a:pt x="1174113" y="1454043"/>
                </a:lnTo>
                <a:lnTo>
                  <a:pt x="1211929" y="1430415"/>
                </a:lnTo>
                <a:lnTo>
                  <a:pt x="1248258" y="1404727"/>
                </a:lnTo>
                <a:lnTo>
                  <a:pt x="1283017" y="1377062"/>
                </a:lnTo>
                <a:lnTo>
                  <a:pt x="1316125" y="1347501"/>
                </a:lnTo>
                <a:lnTo>
                  <a:pt x="1347500" y="1316125"/>
                </a:lnTo>
                <a:lnTo>
                  <a:pt x="1377061" y="1283017"/>
                </a:lnTo>
                <a:lnTo>
                  <a:pt x="1404727" y="1248258"/>
                </a:lnTo>
                <a:lnTo>
                  <a:pt x="1430414" y="1211930"/>
                </a:lnTo>
                <a:lnTo>
                  <a:pt x="1454043" y="1174114"/>
                </a:lnTo>
                <a:lnTo>
                  <a:pt x="1475531" y="1134892"/>
                </a:lnTo>
                <a:lnTo>
                  <a:pt x="1494797" y="1094345"/>
                </a:lnTo>
                <a:lnTo>
                  <a:pt x="1511759" y="1052555"/>
                </a:lnTo>
                <a:lnTo>
                  <a:pt x="1526335" y="1009604"/>
                </a:lnTo>
                <a:lnTo>
                  <a:pt x="1538444" y="965574"/>
                </a:lnTo>
                <a:lnTo>
                  <a:pt x="1548004" y="920545"/>
                </a:lnTo>
                <a:lnTo>
                  <a:pt x="1554934" y="874600"/>
                </a:lnTo>
                <a:lnTo>
                  <a:pt x="1559151" y="827821"/>
                </a:lnTo>
                <a:lnTo>
                  <a:pt x="1560576" y="780288"/>
                </a:lnTo>
                <a:lnTo>
                  <a:pt x="1559151" y="732754"/>
                </a:lnTo>
                <a:lnTo>
                  <a:pt x="1554934" y="685975"/>
                </a:lnTo>
                <a:lnTo>
                  <a:pt x="1548004" y="640030"/>
                </a:lnTo>
                <a:lnTo>
                  <a:pt x="1538444" y="595001"/>
                </a:lnTo>
                <a:lnTo>
                  <a:pt x="1526335" y="550971"/>
                </a:lnTo>
                <a:lnTo>
                  <a:pt x="1511759" y="508020"/>
                </a:lnTo>
                <a:lnTo>
                  <a:pt x="1494797" y="466230"/>
                </a:lnTo>
                <a:lnTo>
                  <a:pt x="1475531" y="425683"/>
                </a:lnTo>
                <a:lnTo>
                  <a:pt x="1454043" y="386461"/>
                </a:lnTo>
                <a:lnTo>
                  <a:pt x="1430414" y="348645"/>
                </a:lnTo>
                <a:lnTo>
                  <a:pt x="1404727" y="312317"/>
                </a:lnTo>
                <a:lnTo>
                  <a:pt x="1377061" y="277558"/>
                </a:lnTo>
                <a:lnTo>
                  <a:pt x="1347500" y="244450"/>
                </a:lnTo>
                <a:lnTo>
                  <a:pt x="1316125" y="213074"/>
                </a:lnTo>
                <a:lnTo>
                  <a:pt x="1283017" y="183513"/>
                </a:lnTo>
                <a:lnTo>
                  <a:pt x="1248258" y="155848"/>
                </a:lnTo>
                <a:lnTo>
                  <a:pt x="1211929" y="130160"/>
                </a:lnTo>
                <a:lnTo>
                  <a:pt x="1174113" y="106532"/>
                </a:lnTo>
                <a:lnTo>
                  <a:pt x="1134891" y="85044"/>
                </a:lnTo>
                <a:lnTo>
                  <a:pt x="1094344" y="65778"/>
                </a:lnTo>
                <a:lnTo>
                  <a:pt x="1052555" y="48816"/>
                </a:lnTo>
                <a:lnTo>
                  <a:pt x="1009604" y="34240"/>
                </a:lnTo>
                <a:lnTo>
                  <a:pt x="965574" y="22131"/>
                </a:lnTo>
                <a:lnTo>
                  <a:pt x="920545" y="12571"/>
                </a:lnTo>
                <a:lnTo>
                  <a:pt x="874600" y="5641"/>
                </a:lnTo>
                <a:lnTo>
                  <a:pt x="827820" y="1424"/>
                </a:lnTo>
                <a:lnTo>
                  <a:pt x="780287" y="0"/>
                </a:lnTo>
                <a:close/>
              </a:path>
            </a:pathLst>
          </a:custGeom>
          <a:solidFill>
            <a:srgbClr val="B693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399271" y="3183128"/>
            <a:ext cx="6896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5235" y="2592939"/>
            <a:ext cx="1560830" cy="1560830"/>
          </a:xfrm>
          <a:custGeom>
            <a:avLst/>
            <a:gdLst/>
            <a:ahLst/>
            <a:cxnLst/>
            <a:rect l="l" t="t" r="r" b="b"/>
            <a:pathLst>
              <a:path w="1560830" h="1560829">
                <a:moveTo>
                  <a:pt x="780287" y="0"/>
                </a:moveTo>
                <a:lnTo>
                  <a:pt x="732754" y="1424"/>
                </a:lnTo>
                <a:lnTo>
                  <a:pt x="685975" y="5641"/>
                </a:lnTo>
                <a:lnTo>
                  <a:pt x="640030" y="12571"/>
                </a:lnTo>
                <a:lnTo>
                  <a:pt x="595001" y="22131"/>
                </a:lnTo>
                <a:lnTo>
                  <a:pt x="550970" y="34240"/>
                </a:lnTo>
                <a:lnTo>
                  <a:pt x="508020" y="48816"/>
                </a:lnTo>
                <a:lnTo>
                  <a:pt x="466230" y="65778"/>
                </a:lnTo>
                <a:lnTo>
                  <a:pt x="425683" y="85044"/>
                </a:lnTo>
                <a:lnTo>
                  <a:pt x="386461" y="106532"/>
                </a:lnTo>
                <a:lnTo>
                  <a:pt x="348645" y="130160"/>
                </a:lnTo>
                <a:lnTo>
                  <a:pt x="312317" y="155848"/>
                </a:lnTo>
                <a:lnTo>
                  <a:pt x="277558" y="183513"/>
                </a:lnTo>
                <a:lnTo>
                  <a:pt x="244450" y="213074"/>
                </a:lnTo>
                <a:lnTo>
                  <a:pt x="213075" y="244450"/>
                </a:lnTo>
                <a:lnTo>
                  <a:pt x="183513" y="277558"/>
                </a:lnTo>
                <a:lnTo>
                  <a:pt x="155848" y="312317"/>
                </a:lnTo>
                <a:lnTo>
                  <a:pt x="130160" y="348645"/>
                </a:lnTo>
                <a:lnTo>
                  <a:pt x="106532" y="386461"/>
                </a:lnTo>
                <a:lnTo>
                  <a:pt x="85044" y="425683"/>
                </a:lnTo>
                <a:lnTo>
                  <a:pt x="65778" y="466230"/>
                </a:lnTo>
                <a:lnTo>
                  <a:pt x="48816" y="508020"/>
                </a:lnTo>
                <a:lnTo>
                  <a:pt x="34240" y="550971"/>
                </a:lnTo>
                <a:lnTo>
                  <a:pt x="22131" y="595001"/>
                </a:lnTo>
                <a:lnTo>
                  <a:pt x="12571" y="640030"/>
                </a:lnTo>
                <a:lnTo>
                  <a:pt x="5641" y="685975"/>
                </a:lnTo>
                <a:lnTo>
                  <a:pt x="1424" y="732754"/>
                </a:lnTo>
                <a:lnTo>
                  <a:pt x="0" y="780288"/>
                </a:lnTo>
                <a:lnTo>
                  <a:pt x="1424" y="827821"/>
                </a:lnTo>
                <a:lnTo>
                  <a:pt x="5641" y="874600"/>
                </a:lnTo>
                <a:lnTo>
                  <a:pt x="12571" y="920545"/>
                </a:lnTo>
                <a:lnTo>
                  <a:pt x="22131" y="965574"/>
                </a:lnTo>
                <a:lnTo>
                  <a:pt x="34240" y="1009604"/>
                </a:lnTo>
                <a:lnTo>
                  <a:pt x="48816" y="1052555"/>
                </a:lnTo>
                <a:lnTo>
                  <a:pt x="65778" y="1094345"/>
                </a:lnTo>
                <a:lnTo>
                  <a:pt x="85044" y="1134892"/>
                </a:lnTo>
                <a:lnTo>
                  <a:pt x="106532" y="1174114"/>
                </a:lnTo>
                <a:lnTo>
                  <a:pt x="130160" y="1211930"/>
                </a:lnTo>
                <a:lnTo>
                  <a:pt x="155848" y="1248258"/>
                </a:lnTo>
                <a:lnTo>
                  <a:pt x="183513" y="1283017"/>
                </a:lnTo>
                <a:lnTo>
                  <a:pt x="213075" y="1316125"/>
                </a:lnTo>
                <a:lnTo>
                  <a:pt x="244450" y="1347501"/>
                </a:lnTo>
                <a:lnTo>
                  <a:pt x="277558" y="1377062"/>
                </a:lnTo>
                <a:lnTo>
                  <a:pt x="312317" y="1404727"/>
                </a:lnTo>
                <a:lnTo>
                  <a:pt x="348645" y="1430415"/>
                </a:lnTo>
                <a:lnTo>
                  <a:pt x="386461" y="1454043"/>
                </a:lnTo>
                <a:lnTo>
                  <a:pt x="425683" y="1475531"/>
                </a:lnTo>
                <a:lnTo>
                  <a:pt x="466230" y="1494797"/>
                </a:lnTo>
                <a:lnTo>
                  <a:pt x="508020" y="1511759"/>
                </a:lnTo>
                <a:lnTo>
                  <a:pt x="550970" y="1526335"/>
                </a:lnTo>
                <a:lnTo>
                  <a:pt x="595001" y="1538444"/>
                </a:lnTo>
                <a:lnTo>
                  <a:pt x="640030" y="1548004"/>
                </a:lnTo>
                <a:lnTo>
                  <a:pt x="685975" y="1554934"/>
                </a:lnTo>
                <a:lnTo>
                  <a:pt x="732754" y="1559151"/>
                </a:lnTo>
                <a:lnTo>
                  <a:pt x="780287" y="1560576"/>
                </a:lnTo>
                <a:lnTo>
                  <a:pt x="827820" y="1559151"/>
                </a:lnTo>
                <a:lnTo>
                  <a:pt x="874600" y="1554934"/>
                </a:lnTo>
                <a:lnTo>
                  <a:pt x="920545" y="1548004"/>
                </a:lnTo>
                <a:lnTo>
                  <a:pt x="965574" y="1538444"/>
                </a:lnTo>
                <a:lnTo>
                  <a:pt x="1009604" y="1526335"/>
                </a:lnTo>
                <a:lnTo>
                  <a:pt x="1052555" y="1511759"/>
                </a:lnTo>
                <a:lnTo>
                  <a:pt x="1094345" y="1494797"/>
                </a:lnTo>
                <a:lnTo>
                  <a:pt x="1134891" y="1475531"/>
                </a:lnTo>
                <a:lnTo>
                  <a:pt x="1174114" y="1454043"/>
                </a:lnTo>
                <a:lnTo>
                  <a:pt x="1211930" y="1430415"/>
                </a:lnTo>
                <a:lnTo>
                  <a:pt x="1248258" y="1404727"/>
                </a:lnTo>
                <a:lnTo>
                  <a:pt x="1283017" y="1377062"/>
                </a:lnTo>
                <a:lnTo>
                  <a:pt x="1316125" y="1347501"/>
                </a:lnTo>
                <a:lnTo>
                  <a:pt x="1347500" y="1316125"/>
                </a:lnTo>
                <a:lnTo>
                  <a:pt x="1377061" y="1283017"/>
                </a:lnTo>
                <a:lnTo>
                  <a:pt x="1404727" y="1248258"/>
                </a:lnTo>
                <a:lnTo>
                  <a:pt x="1430414" y="1211930"/>
                </a:lnTo>
                <a:lnTo>
                  <a:pt x="1454043" y="1174114"/>
                </a:lnTo>
                <a:lnTo>
                  <a:pt x="1475531" y="1134892"/>
                </a:lnTo>
                <a:lnTo>
                  <a:pt x="1494797" y="1094345"/>
                </a:lnTo>
                <a:lnTo>
                  <a:pt x="1511758" y="1052555"/>
                </a:lnTo>
                <a:lnTo>
                  <a:pt x="1526335" y="1009604"/>
                </a:lnTo>
                <a:lnTo>
                  <a:pt x="1538444" y="965574"/>
                </a:lnTo>
                <a:lnTo>
                  <a:pt x="1548004" y="920545"/>
                </a:lnTo>
                <a:lnTo>
                  <a:pt x="1554934" y="874600"/>
                </a:lnTo>
                <a:lnTo>
                  <a:pt x="1559151" y="827821"/>
                </a:lnTo>
                <a:lnTo>
                  <a:pt x="1560575" y="780288"/>
                </a:lnTo>
                <a:lnTo>
                  <a:pt x="1559151" y="732754"/>
                </a:lnTo>
                <a:lnTo>
                  <a:pt x="1554934" y="685975"/>
                </a:lnTo>
                <a:lnTo>
                  <a:pt x="1548004" y="640030"/>
                </a:lnTo>
                <a:lnTo>
                  <a:pt x="1538444" y="595001"/>
                </a:lnTo>
                <a:lnTo>
                  <a:pt x="1526335" y="550971"/>
                </a:lnTo>
                <a:lnTo>
                  <a:pt x="1511758" y="508020"/>
                </a:lnTo>
                <a:lnTo>
                  <a:pt x="1494797" y="466230"/>
                </a:lnTo>
                <a:lnTo>
                  <a:pt x="1475531" y="425683"/>
                </a:lnTo>
                <a:lnTo>
                  <a:pt x="1454043" y="386461"/>
                </a:lnTo>
                <a:lnTo>
                  <a:pt x="1430414" y="348645"/>
                </a:lnTo>
                <a:lnTo>
                  <a:pt x="1404727" y="312317"/>
                </a:lnTo>
                <a:lnTo>
                  <a:pt x="1377061" y="277558"/>
                </a:lnTo>
                <a:lnTo>
                  <a:pt x="1347500" y="244450"/>
                </a:lnTo>
                <a:lnTo>
                  <a:pt x="1316125" y="213074"/>
                </a:lnTo>
                <a:lnTo>
                  <a:pt x="1283017" y="183513"/>
                </a:lnTo>
                <a:lnTo>
                  <a:pt x="1248258" y="155848"/>
                </a:lnTo>
                <a:lnTo>
                  <a:pt x="1211930" y="130160"/>
                </a:lnTo>
                <a:lnTo>
                  <a:pt x="1174114" y="106532"/>
                </a:lnTo>
                <a:lnTo>
                  <a:pt x="1134891" y="85044"/>
                </a:lnTo>
                <a:lnTo>
                  <a:pt x="1094345" y="65778"/>
                </a:lnTo>
                <a:lnTo>
                  <a:pt x="1052555" y="48816"/>
                </a:lnTo>
                <a:lnTo>
                  <a:pt x="1009604" y="34240"/>
                </a:lnTo>
                <a:lnTo>
                  <a:pt x="965574" y="22131"/>
                </a:lnTo>
                <a:lnTo>
                  <a:pt x="920545" y="12571"/>
                </a:lnTo>
                <a:lnTo>
                  <a:pt x="874600" y="5641"/>
                </a:lnTo>
                <a:lnTo>
                  <a:pt x="827820" y="1424"/>
                </a:lnTo>
                <a:lnTo>
                  <a:pt x="780287" y="0"/>
                </a:lnTo>
                <a:close/>
              </a:path>
            </a:pathLst>
          </a:custGeom>
          <a:solidFill>
            <a:srgbClr val="B693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9386" y="3183128"/>
            <a:ext cx="6502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24323" y="1686664"/>
            <a:ext cx="4861560" cy="3039745"/>
            <a:chOff x="3124323" y="1686664"/>
            <a:chExt cx="4861560" cy="3039745"/>
          </a:xfrm>
        </p:grpSpPr>
        <p:sp>
          <p:nvSpPr>
            <p:cNvPr id="18" name="object 18"/>
            <p:cNvSpPr/>
            <p:nvPr/>
          </p:nvSpPr>
          <p:spPr>
            <a:xfrm>
              <a:off x="3131308" y="2349100"/>
              <a:ext cx="935990" cy="367030"/>
            </a:xfrm>
            <a:custGeom>
              <a:avLst/>
              <a:gdLst/>
              <a:ahLst/>
              <a:cxnLst/>
              <a:rect l="l" t="t" r="r" b="b"/>
              <a:pathLst>
                <a:path w="935989" h="367030">
                  <a:moveTo>
                    <a:pt x="0" y="243840"/>
                  </a:moveTo>
                  <a:lnTo>
                    <a:pt x="0" y="0"/>
                  </a:lnTo>
                  <a:lnTo>
                    <a:pt x="857888" y="0"/>
                  </a:lnTo>
                  <a:lnTo>
                    <a:pt x="857888" y="366428"/>
                  </a:lnTo>
                  <a:lnTo>
                    <a:pt x="935497" y="366428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31308" y="3732638"/>
              <a:ext cx="935990" cy="664845"/>
            </a:xfrm>
            <a:custGeom>
              <a:avLst/>
              <a:gdLst/>
              <a:ahLst/>
              <a:cxnLst/>
              <a:rect l="l" t="t" r="r" b="b"/>
              <a:pathLst>
                <a:path w="935989" h="664845">
                  <a:moveTo>
                    <a:pt x="0" y="420877"/>
                  </a:moveTo>
                  <a:lnTo>
                    <a:pt x="0" y="664718"/>
                  </a:lnTo>
                  <a:lnTo>
                    <a:pt x="857888" y="664718"/>
                  </a:lnTo>
                  <a:lnTo>
                    <a:pt x="857888" y="0"/>
                  </a:lnTo>
                  <a:lnTo>
                    <a:pt x="935497" y="0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10230" y="3373227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 h="0">
                  <a:moveTo>
                    <a:pt x="0" y="0"/>
                  </a:moveTo>
                  <a:lnTo>
                    <a:pt x="155208" y="1"/>
                  </a:lnTo>
                </a:path>
              </a:pathLst>
            </a:custGeom>
            <a:ln w="40639">
              <a:solidFill>
                <a:srgbClr val="97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96910" y="2349099"/>
              <a:ext cx="1033144" cy="367030"/>
            </a:xfrm>
            <a:custGeom>
              <a:avLst/>
              <a:gdLst/>
              <a:ahLst/>
              <a:cxnLst/>
              <a:rect l="l" t="t" r="r" b="b"/>
              <a:pathLst>
                <a:path w="1033145" h="367030">
                  <a:moveTo>
                    <a:pt x="1033032" y="243840"/>
                  </a:moveTo>
                  <a:lnTo>
                    <a:pt x="1033032" y="0"/>
                  </a:lnTo>
                  <a:lnTo>
                    <a:pt x="126371" y="0"/>
                  </a:lnTo>
                  <a:lnTo>
                    <a:pt x="126371" y="366427"/>
                  </a:lnTo>
                  <a:lnTo>
                    <a:pt x="0" y="366427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96910" y="3732639"/>
              <a:ext cx="1033144" cy="664845"/>
            </a:xfrm>
            <a:custGeom>
              <a:avLst/>
              <a:gdLst/>
              <a:ahLst/>
              <a:cxnLst/>
              <a:rect l="l" t="t" r="r" b="b"/>
              <a:pathLst>
                <a:path w="1033145" h="664845">
                  <a:moveTo>
                    <a:pt x="1033032" y="420877"/>
                  </a:moveTo>
                  <a:lnTo>
                    <a:pt x="1033032" y="664717"/>
                  </a:lnTo>
                  <a:lnTo>
                    <a:pt x="126371" y="664717"/>
                  </a:lnTo>
                  <a:lnTo>
                    <a:pt x="126371" y="0"/>
                  </a:lnTo>
                  <a:lnTo>
                    <a:pt x="0" y="0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21760" y="1703809"/>
              <a:ext cx="2209800" cy="3005455"/>
            </a:xfrm>
            <a:custGeom>
              <a:avLst/>
              <a:gdLst/>
              <a:ahLst/>
              <a:cxnLst/>
              <a:rect l="l" t="t" r="r" b="b"/>
              <a:pathLst>
                <a:path w="2209800" h="3005454">
                  <a:moveTo>
                    <a:pt x="0" y="368308"/>
                  </a:moveTo>
                  <a:lnTo>
                    <a:pt x="2869" y="322108"/>
                  </a:lnTo>
                  <a:lnTo>
                    <a:pt x="11248" y="277621"/>
                  </a:lnTo>
                  <a:lnTo>
                    <a:pt x="24791" y="235191"/>
                  </a:lnTo>
                  <a:lnTo>
                    <a:pt x="43153" y="195164"/>
                  </a:lnTo>
                  <a:lnTo>
                    <a:pt x="65988" y="157885"/>
                  </a:lnTo>
                  <a:lnTo>
                    <a:pt x="92952" y="123700"/>
                  </a:lnTo>
                  <a:lnTo>
                    <a:pt x="123700" y="92952"/>
                  </a:lnTo>
                  <a:lnTo>
                    <a:pt x="157885" y="65988"/>
                  </a:lnTo>
                  <a:lnTo>
                    <a:pt x="195164" y="43153"/>
                  </a:lnTo>
                  <a:lnTo>
                    <a:pt x="235191" y="24791"/>
                  </a:lnTo>
                  <a:lnTo>
                    <a:pt x="277621" y="11248"/>
                  </a:lnTo>
                  <a:lnTo>
                    <a:pt x="322108" y="2869"/>
                  </a:lnTo>
                  <a:lnTo>
                    <a:pt x="368308" y="0"/>
                  </a:lnTo>
                  <a:lnTo>
                    <a:pt x="1841491" y="0"/>
                  </a:lnTo>
                  <a:lnTo>
                    <a:pt x="1887691" y="2869"/>
                  </a:lnTo>
                  <a:lnTo>
                    <a:pt x="1932178" y="11248"/>
                  </a:lnTo>
                  <a:lnTo>
                    <a:pt x="1974607" y="24791"/>
                  </a:lnTo>
                  <a:lnTo>
                    <a:pt x="2014634" y="43153"/>
                  </a:lnTo>
                  <a:lnTo>
                    <a:pt x="2051913" y="65988"/>
                  </a:lnTo>
                  <a:lnTo>
                    <a:pt x="2086099" y="92952"/>
                  </a:lnTo>
                  <a:lnTo>
                    <a:pt x="2116846" y="123700"/>
                  </a:lnTo>
                  <a:lnTo>
                    <a:pt x="2143810" y="157885"/>
                  </a:lnTo>
                  <a:lnTo>
                    <a:pt x="2166646" y="195164"/>
                  </a:lnTo>
                  <a:lnTo>
                    <a:pt x="2185008" y="235191"/>
                  </a:lnTo>
                  <a:lnTo>
                    <a:pt x="2198550" y="277621"/>
                  </a:lnTo>
                  <a:lnTo>
                    <a:pt x="2206929" y="322108"/>
                  </a:lnTo>
                  <a:lnTo>
                    <a:pt x="2209799" y="368308"/>
                  </a:lnTo>
                  <a:lnTo>
                    <a:pt x="2209799" y="2636951"/>
                  </a:lnTo>
                  <a:lnTo>
                    <a:pt x="2206929" y="2683151"/>
                  </a:lnTo>
                  <a:lnTo>
                    <a:pt x="2198550" y="2727638"/>
                  </a:lnTo>
                  <a:lnTo>
                    <a:pt x="2185008" y="2770068"/>
                  </a:lnTo>
                  <a:lnTo>
                    <a:pt x="2166646" y="2810095"/>
                  </a:lnTo>
                  <a:lnTo>
                    <a:pt x="2143810" y="2847373"/>
                  </a:lnTo>
                  <a:lnTo>
                    <a:pt x="2116846" y="2881559"/>
                  </a:lnTo>
                  <a:lnTo>
                    <a:pt x="2086099" y="2912307"/>
                  </a:lnTo>
                  <a:lnTo>
                    <a:pt x="2051913" y="2939271"/>
                  </a:lnTo>
                  <a:lnTo>
                    <a:pt x="2014634" y="2962106"/>
                  </a:lnTo>
                  <a:lnTo>
                    <a:pt x="1974607" y="2980468"/>
                  </a:lnTo>
                  <a:lnTo>
                    <a:pt x="1932178" y="2994011"/>
                  </a:lnTo>
                  <a:lnTo>
                    <a:pt x="1887691" y="3002390"/>
                  </a:lnTo>
                  <a:lnTo>
                    <a:pt x="1841491" y="3005259"/>
                  </a:lnTo>
                  <a:lnTo>
                    <a:pt x="368308" y="3005259"/>
                  </a:lnTo>
                  <a:lnTo>
                    <a:pt x="322108" y="3002390"/>
                  </a:lnTo>
                  <a:lnTo>
                    <a:pt x="277621" y="2994011"/>
                  </a:lnTo>
                  <a:lnTo>
                    <a:pt x="235191" y="2980468"/>
                  </a:lnTo>
                  <a:lnTo>
                    <a:pt x="195164" y="2962106"/>
                  </a:lnTo>
                  <a:lnTo>
                    <a:pt x="157885" y="2939271"/>
                  </a:lnTo>
                  <a:lnTo>
                    <a:pt x="123700" y="2912307"/>
                  </a:lnTo>
                  <a:lnTo>
                    <a:pt x="92952" y="2881559"/>
                  </a:lnTo>
                  <a:lnTo>
                    <a:pt x="65988" y="2847373"/>
                  </a:lnTo>
                  <a:lnTo>
                    <a:pt x="43153" y="2810095"/>
                  </a:lnTo>
                  <a:lnTo>
                    <a:pt x="24791" y="2770068"/>
                  </a:lnTo>
                  <a:lnTo>
                    <a:pt x="11248" y="2727638"/>
                  </a:lnTo>
                  <a:lnTo>
                    <a:pt x="2869" y="2683151"/>
                  </a:lnTo>
                  <a:lnTo>
                    <a:pt x="0" y="2636951"/>
                  </a:lnTo>
                  <a:lnTo>
                    <a:pt x="0" y="368308"/>
                  </a:lnTo>
                  <a:close/>
                </a:path>
              </a:pathLst>
            </a:custGeom>
            <a:ln w="33866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36720" y="1872180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39" h="1463039">
                  <a:moveTo>
                    <a:pt x="731519" y="0"/>
                  </a:moveTo>
                  <a:lnTo>
                    <a:pt x="683422" y="1555"/>
                  </a:lnTo>
                  <a:lnTo>
                    <a:pt x="636155" y="6159"/>
                  </a:lnTo>
                  <a:lnTo>
                    <a:pt x="589815" y="13714"/>
                  </a:lnTo>
                  <a:lnTo>
                    <a:pt x="544499" y="24124"/>
                  </a:lnTo>
                  <a:lnTo>
                    <a:pt x="500303" y="37293"/>
                  </a:lnTo>
                  <a:lnTo>
                    <a:pt x="457323" y="53124"/>
                  </a:lnTo>
                  <a:lnTo>
                    <a:pt x="415655" y="71520"/>
                  </a:lnTo>
                  <a:lnTo>
                    <a:pt x="375397" y="92386"/>
                  </a:lnTo>
                  <a:lnTo>
                    <a:pt x="336644" y="115625"/>
                  </a:lnTo>
                  <a:lnTo>
                    <a:pt x="299493" y="141140"/>
                  </a:lnTo>
                  <a:lnTo>
                    <a:pt x="264041" y="168836"/>
                  </a:lnTo>
                  <a:lnTo>
                    <a:pt x="230383" y="198616"/>
                  </a:lnTo>
                  <a:lnTo>
                    <a:pt x="198616" y="230383"/>
                  </a:lnTo>
                  <a:lnTo>
                    <a:pt x="168836" y="264041"/>
                  </a:lnTo>
                  <a:lnTo>
                    <a:pt x="141140" y="299493"/>
                  </a:lnTo>
                  <a:lnTo>
                    <a:pt x="115625" y="336644"/>
                  </a:lnTo>
                  <a:lnTo>
                    <a:pt x="92386" y="375397"/>
                  </a:lnTo>
                  <a:lnTo>
                    <a:pt x="71520" y="415655"/>
                  </a:lnTo>
                  <a:lnTo>
                    <a:pt x="53124" y="457323"/>
                  </a:lnTo>
                  <a:lnTo>
                    <a:pt x="37293" y="500303"/>
                  </a:lnTo>
                  <a:lnTo>
                    <a:pt x="24124" y="544499"/>
                  </a:lnTo>
                  <a:lnTo>
                    <a:pt x="13714" y="589815"/>
                  </a:lnTo>
                  <a:lnTo>
                    <a:pt x="6159" y="636155"/>
                  </a:lnTo>
                  <a:lnTo>
                    <a:pt x="1555" y="683422"/>
                  </a:lnTo>
                  <a:lnTo>
                    <a:pt x="0" y="731520"/>
                  </a:lnTo>
                  <a:lnTo>
                    <a:pt x="1555" y="779617"/>
                  </a:lnTo>
                  <a:lnTo>
                    <a:pt x="6159" y="826884"/>
                  </a:lnTo>
                  <a:lnTo>
                    <a:pt x="13714" y="873224"/>
                  </a:lnTo>
                  <a:lnTo>
                    <a:pt x="24124" y="918540"/>
                  </a:lnTo>
                  <a:lnTo>
                    <a:pt x="37293" y="962736"/>
                  </a:lnTo>
                  <a:lnTo>
                    <a:pt x="53124" y="1005716"/>
                  </a:lnTo>
                  <a:lnTo>
                    <a:pt x="71520" y="1047384"/>
                  </a:lnTo>
                  <a:lnTo>
                    <a:pt x="92386" y="1087642"/>
                  </a:lnTo>
                  <a:lnTo>
                    <a:pt x="115625" y="1126395"/>
                  </a:lnTo>
                  <a:lnTo>
                    <a:pt x="141140" y="1163546"/>
                  </a:lnTo>
                  <a:lnTo>
                    <a:pt x="168836" y="1198998"/>
                  </a:lnTo>
                  <a:lnTo>
                    <a:pt x="198616" y="1232656"/>
                  </a:lnTo>
                  <a:lnTo>
                    <a:pt x="230383" y="1264423"/>
                  </a:lnTo>
                  <a:lnTo>
                    <a:pt x="264041" y="1294203"/>
                  </a:lnTo>
                  <a:lnTo>
                    <a:pt x="299493" y="1321899"/>
                  </a:lnTo>
                  <a:lnTo>
                    <a:pt x="336644" y="1347414"/>
                  </a:lnTo>
                  <a:lnTo>
                    <a:pt x="375397" y="1370653"/>
                  </a:lnTo>
                  <a:lnTo>
                    <a:pt x="415655" y="1391519"/>
                  </a:lnTo>
                  <a:lnTo>
                    <a:pt x="457323" y="1409915"/>
                  </a:lnTo>
                  <a:lnTo>
                    <a:pt x="500303" y="1425746"/>
                  </a:lnTo>
                  <a:lnTo>
                    <a:pt x="544499" y="1438915"/>
                  </a:lnTo>
                  <a:lnTo>
                    <a:pt x="589815" y="1449325"/>
                  </a:lnTo>
                  <a:lnTo>
                    <a:pt x="636155" y="1456880"/>
                  </a:lnTo>
                  <a:lnTo>
                    <a:pt x="683422" y="1461484"/>
                  </a:lnTo>
                  <a:lnTo>
                    <a:pt x="731519" y="1463039"/>
                  </a:lnTo>
                  <a:lnTo>
                    <a:pt x="779617" y="1461484"/>
                  </a:lnTo>
                  <a:lnTo>
                    <a:pt x="826884" y="1456880"/>
                  </a:lnTo>
                  <a:lnTo>
                    <a:pt x="873224" y="1449325"/>
                  </a:lnTo>
                  <a:lnTo>
                    <a:pt x="918540" y="1438915"/>
                  </a:lnTo>
                  <a:lnTo>
                    <a:pt x="962736" y="1425746"/>
                  </a:lnTo>
                  <a:lnTo>
                    <a:pt x="1005716" y="1409915"/>
                  </a:lnTo>
                  <a:lnTo>
                    <a:pt x="1047384" y="1391519"/>
                  </a:lnTo>
                  <a:lnTo>
                    <a:pt x="1087642" y="1370653"/>
                  </a:lnTo>
                  <a:lnTo>
                    <a:pt x="1126395" y="1347414"/>
                  </a:lnTo>
                  <a:lnTo>
                    <a:pt x="1163546" y="1321899"/>
                  </a:lnTo>
                  <a:lnTo>
                    <a:pt x="1198998" y="1294203"/>
                  </a:lnTo>
                  <a:lnTo>
                    <a:pt x="1232656" y="1264423"/>
                  </a:lnTo>
                  <a:lnTo>
                    <a:pt x="1264423" y="1232656"/>
                  </a:lnTo>
                  <a:lnTo>
                    <a:pt x="1294203" y="1198998"/>
                  </a:lnTo>
                  <a:lnTo>
                    <a:pt x="1321899" y="1163546"/>
                  </a:lnTo>
                  <a:lnTo>
                    <a:pt x="1347414" y="1126395"/>
                  </a:lnTo>
                  <a:lnTo>
                    <a:pt x="1370653" y="1087642"/>
                  </a:lnTo>
                  <a:lnTo>
                    <a:pt x="1391519" y="1047384"/>
                  </a:lnTo>
                  <a:lnTo>
                    <a:pt x="1409915" y="1005716"/>
                  </a:lnTo>
                  <a:lnTo>
                    <a:pt x="1425746" y="962736"/>
                  </a:lnTo>
                  <a:lnTo>
                    <a:pt x="1438915" y="918540"/>
                  </a:lnTo>
                  <a:lnTo>
                    <a:pt x="1449325" y="873224"/>
                  </a:lnTo>
                  <a:lnTo>
                    <a:pt x="1456880" y="826884"/>
                  </a:lnTo>
                  <a:lnTo>
                    <a:pt x="1461484" y="779617"/>
                  </a:lnTo>
                  <a:lnTo>
                    <a:pt x="1463039" y="731520"/>
                  </a:lnTo>
                  <a:lnTo>
                    <a:pt x="1461484" y="683422"/>
                  </a:lnTo>
                  <a:lnTo>
                    <a:pt x="1456880" y="636155"/>
                  </a:lnTo>
                  <a:lnTo>
                    <a:pt x="1449325" y="589815"/>
                  </a:lnTo>
                  <a:lnTo>
                    <a:pt x="1438915" y="544499"/>
                  </a:lnTo>
                  <a:lnTo>
                    <a:pt x="1425746" y="500303"/>
                  </a:lnTo>
                  <a:lnTo>
                    <a:pt x="1409915" y="457323"/>
                  </a:lnTo>
                  <a:lnTo>
                    <a:pt x="1391519" y="415655"/>
                  </a:lnTo>
                  <a:lnTo>
                    <a:pt x="1370653" y="375397"/>
                  </a:lnTo>
                  <a:lnTo>
                    <a:pt x="1347414" y="336644"/>
                  </a:lnTo>
                  <a:lnTo>
                    <a:pt x="1321899" y="299493"/>
                  </a:lnTo>
                  <a:lnTo>
                    <a:pt x="1294203" y="264041"/>
                  </a:lnTo>
                  <a:lnTo>
                    <a:pt x="1264423" y="230383"/>
                  </a:lnTo>
                  <a:lnTo>
                    <a:pt x="1232656" y="198616"/>
                  </a:lnTo>
                  <a:lnTo>
                    <a:pt x="1198998" y="168836"/>
                  </a:lnTo>
                  <a:lnTo>
                    <a:pt x="1163546" y="141140"/>
                  </a:lnTo>
                  <a:lnTo>
                    <a:pt x="1126395" y="115625"/>
                  </a:lnTo>
                  <a:lnTo>
                    <a:pt x="1087642" y="92386"/>
                  </a:lnTo>
                  <a:lnTo>
                    <a:pt x="1047384" y="71520"/>
                  </a:lnTo>
                  <a:lnTo>
                    <a:pt x="1005716" y="53124"/>
                  </a:lnTo>
                  <a:lnTo>
                    <a:pt x="962736" y="37293"/>
                  </a:lnTo>
                  <a:lnTo>
                    <a:pt x="918540" y="24124"/>
                  </a:lnTo>
                  <a:lnTo>
                    <a:pt x="873224" y="13714"/>
                  </a:lnTo>
                  <a:lnTo>
                    <a:pt x="826884" y="6159"/>
                  </a:lnTo>
                  <a:lnTo>
                    <a:pt x="779617" y="1555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4E12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746412" y="2415032"/>
            <a:ext cx="4413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 b="1">
                <a:solidFill>
                  <a:srgbClr val="FFFFFF"/>
                </a:solidFill>
                <a:latin typeface="Calibri"/>
                <a:cs typeface="Calibri"/>
              </a:rPr>
              <a:t>II</a:t>
            </a:r>
            <a:r>
              <a:rPr dirty="0" sz="2100" spc="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4147" y="3432221"/>
            <a:ext cx="1930400" cy="544195"/>
          </a:xfrm>
          <a:prstGeom prst="rect">
            <a:avLst/>
          </a:prstGeom>
          <a:solidFill>
            <a:srgbClr val="4E1216"/>
          </a:solidFill>
        </p:spPr>
        <p:txBody>
          <a:bodyPr wrap="square" lIns="0" tIns="128270" rIns="0" bIns="0" rtlCol="0" vert="horz">
            <a:spAutoFit/>
          </a:bodyPr>
          <a:lstStyle/>
          <a:p>
            <a:pPr marL="612775">
              <a:lnSpc>
                <a:spcPct val="100000"/>
              </a:lnSpc>
              <a:spcBef>
                <a:spcPts val="1010"/>
              </a:spcBef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61489" y="4040887"/>
            <a:ext cx="1930400" cy="544195"/>
          </a:xfrm>
          <a:prstGeom prst="rect">
            <a:avLst/>
          </a:prstGeom>
          <a:solidFill>
            <a:srgbClr val="4E1216"/>
          </a:solidFill>
        </p:spPr>
        <p:txBody>
          <a:bodyPr wrap="square" lIns="0" tIns="0" rIns="0" bIns="0" rtlCol="0" vert="horz">
            <a:spAutoFit/>
          </a:bodyPr>
          <a:lstStyle/>
          <a:p>
            <a:pPr marL="518795">
              <a:lnSpc>
                <a:spcPts val="2025"/>
              </a:lnSpc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endParaRPr sz="1700">
              <a:latin typeface="Calibri"/>
              <a:cs typeface="Calibri"/>
            </a:endParaRPr>
          </a:p>
          <a:p>
            <a:pPr marL="575310">
              <a:lnSpc>
                <a:spcPct val="100000"/>
              </a:lnSpc>
              <a:spcBef>
                <a:spcPts val="70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81911" y="6472454"/>
            <a:ext cx="2515870" cy="535940"/>
          </a:xfrm>
          <a:custGeom>
            <a:avLst/>
            <a:gdLst/>
            <a:ahLst/>
            <a:cxnLst/>
            <a:rect l="l" t="t" r="r" b="b"/>
            <a:pathLst>
              <a:path w="2515870" h="535940">
                <a:moveTo>
                  <a:pt x="2425946" y="0"/>
                </a:moveTo>
                <a:lnTo>
                  <a:pt x="89310" y="0"/>
                </a:lnTo>
                <a:lnTo>
                  <a:pt x="54546" y="7018"/>
                </a:lnTo>
                <a:lnTo>
                  <a:pt x="26158" y="26158"/>
                </a:lnTo>
                <a:lnTo>
                  <a:pt x="7018" y="54546"/>
                </a:lnTo>
                <a:lnTo>
                  <a:pt x="0" y="89310"/>
                </a:lnTo>
                <a:lnTo>
                  <a:pt x="0" y="446543"/>
                </a:lnTo>
                <a:lnTo>
                  <a:pt x="7018" y="481307"/>
                </a:lnTo>
                <a:lnTo>
                  <a:pt x="26158" y="509695"/>
                </a:lnTo>
                <a:lnTo>
                  <a:pt x="54546" y="528835"/>
                </a:lnTo>
                <a:lnTo>
                  <a:pt x="89310" y="535853"/>
                </a:lnTo>
                <a:lnTo>
                  <a:pt x="2425946" y="535853"/>
                </a:lnTo>
                <a:lnTo>
                  <a:pt x="2460709" y="528835"/>
                </a:lnTo>
                <a:lnTo>
                  <a:pt x="2489098" y="509695"/>
                </a:lnTo>
                <a:lnTo>
                  <a:pt x="2508238" y="481307"/>
                </a:lnTo>
                <a:lnTo>
                  <a:pt x="2515256" y="446543"/>
                </a:lnTo>
                <a:lnTo>
                  <a:pt x="2515256" y="89310"/>
                </a:lnTo>
                <a:lnTo>
                  <a:pt x="2508238" y="54546"/>
                </a:lnTo>
                <a:lnTo>
                  <a:pt x="2489098" y="26158"/>
                </a:lnTo>
                <a:lnTo>
                  <a:pt x="2460709" y="7018"/>
                </a:lnTo>
                <a:lnTo>
                  <a:pt x="2425946" y="0"/>
                </a:lnTo>
                <a:close/>
              </a:path>
            </a:pathLst>
          </a:custGeom>
          <a:solidFill>
            <a:srgbClr val="9B24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282281" y="6583680"/>
            <a:ext cx="15157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Settlement</a:t>
            </a:r>
            <a:r>
              <a:rPr dirty="0" sz="17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59795" y="4583137"/>
            <a:ext cx="1933575" cy="1771014"/>
            <a:chOff x="4059795" y="4583137"/>
            <a:chExt cx="1933575" cy="1771014"/>
          </a:xfrm>
        </p:grpSpPr>
        <p:sp>
          <p:nvSpPr>
            <p:cNvPr id="31" name="object 31"/>
            <p:cNvSpPr/>
            <p:nvPr/>
          </p:nvSpPr>
          <p:spPr>
            <a:xfrm>
              <a:off x="4061489" y="4584830"/>
              <a:ext cx="1930400" cy="1767205"/>
            </a:xfrm>
            <a:custGeom>
              <a:avLst/>
              <a:gdLst/>
              <a:ahLst/>
              <a:cxnLst/>
              <a:rect l="l" t="t" r="r" b="b"/>
              <a:pathLst>
                <a:path w="1930400" h="1767204">
                  <a:moveTo>
                    <a:pt x="1930104" y="0"/>
                  </a:moveTo>
                  <a:lnTo>
                    <a:pt x="0" y="0"/>
                  </a:lnTo>
                  <a:lnTo>
                    <a:pt x="0" y="1767008"/>
                  </a:lnTo>
                  <a:lnTo>
                    <a:pt x="1930104" y="1767008"/>
                  </a:lnTo>
                  <a:lnTo>
                    <a:pt x="1930104" y="0"/>
                  </a:lnTo>
                  <a:close/>
                </a:path>
              </a:pathLst>
            </a:custGeom>
            <a:solidFill>
              <a:srgbClr val="AC26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61489" y="4584830"/>
              <a:ext cx="1930400" cy="1767205"/>
            </a:xfrm>
            <a:custGeom>
              <a:avLst/>
              <a:gdLst/>
              <a:ahLst/>
              <a:cxnLst/>
              <a:rect l="l" t="t" r="r" b="b"/>
              <a:pathLst>
                <a:path w="1930400" h="1767204">
                  <a:moveTo>
                    <a:pt x="0" y="0"/>
                  </a:moveTo>
                  <a:lnTo>
                    <a:pt x="1930104" y="0"/>
                  </a:lnTo>
                  <a:lnTo>
                    <a:pt x="1930104" y="1767009"/>
                  </a:lnTo>
                  <a:lnTo>
                    <a:pt x="0" y="1767009"/>
                  </a:lnTo>
                  <a:lnTo>
                    <a:pt x="0" y="0"/>
                  </a:lnTo>
                  <a:close/>
                </a:path>
              </a:pathLst>
            </a:custGeom>
            <a:ln w="3386">
              <a:solidFill>
                <a:srgbClr val="F7F5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61489" y="4584829"/>
            <a:ext cx="1930400" cy="176720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algn="ctr" marL="299720" marR="292735" indent="-1905">
              <a:lnSpc>
                <a:spcPct val="100800"/>
              </a:lnSpc>
              <a:spcBef>
                <a:spcPts val="1075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Switch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Directory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Settlement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Fraud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4755" y="7177023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Elizabeth McQuerry</dc:creator>
  <dc:title>Kigal - Intro to L1P Session Part 1_To Present</dc:title>
  <dcterms:created xsi:type="dcterms:W3CDTF">2024-11-11T13:48:08Z</dcterms:created>
  <dcterms:modified xsi:type="dcterms:W3CDTF">2024-11-11T13:48:08Z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2024-11-11T00:00:00Z</vt:filetime>
  </property>
</Properties>
</file>