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8" r:id="rId5"/>
    <p:sldId id="259" r:id="rId6"/>
    <p:sldId id="261" r:id="rId7"/>
    <p:sldId id="256" r:id="rId8"/>
    <p:sldId id="257" r:id="rId9"/>
    <p:sldId id="269" r:id="rId10"/>
    <p:sldId id="270" r:id="rId11"/>
    <p:sldId id="262" r:id="rId12"/>
    <p:sldId id="271" r:id="rId13"/>
    <p:sldId id="263" r:id="rId14"/>
    <p:sldId id="273" r:id="rId15"/>
    <p:sldId id="260" r:id="rId16"/>
    <p:sldId id="264" r:id="rId17"/>
    <p:sldId id="265" r:id="rId18"/>
    <p:sldId id="266" r:id="rId19"/>
    <p:sldId id="267" r:id="rId20"/>
    <p:sldId id="272" r:id="rId21"/>
    <p:sldId id="274" r:id="rId22"/>
    <p:sldId id="268" r:id="rId23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73FFC-A3A8-4C1E-95C0-0F17D4951E80}" v="55" dt="2023-03-08T22:13:47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5"/>
    <p:restoredTop sz="96327"/>
  </p:normalViewPr>
  <p:slideViewPr>
    <p:cSldViewPr snapToGrid="0" snapToObjects="1">
      <p:cViewPr varScale="1">
        <p:scale>
          <a:sx n="50" d="100"/>
          <a:sy n="50" d="100"/>
        </p:scale>
        <p:origin x="40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4C173FFC-A3A8-4C1E-95C0-0F17D4951E80}"/>
    <pc:docChg chg="undo custSel addSld delSld modSld">
      <pc:chgData name="Michael Richards" userId="6afda9a54147f31e" providerId="LiveId" clId="{4C173FFC-A3A8-4C1E-95C0-0F17D4951E80}" dt="2023-03-08T22:13:47.266" v="5457" actId="20577"/>
      <pc:docMkLst>
        <pc:docMk/>
      </pc:docMkLst>
      <pc:sldChg chg="modSp mod">
        <pc:chgData name="Michael Richards" userId="6afda9a54147f31e" providerId="LiveId" clId="{4C173FFC-A3A8-4C1E-95C0-0F17D4951E80}" dt="2023-03-08T21:39:05.154" v="4180" actId="6549"/>
        <pc:sldMkLst>
          <pc:docMk/>
          <pc:sldMk cId="0" sldId="256"/>
        </pc:sldMkLst>
        <pc:spChg chg="mod">
          <ac:chgData name="Michael Richards" userId="6afda9a54147f31e" providerId="LiveId" clId="{4C173FFC-A3A8-4C1E-95C0-0F17D4951E80}" dt="2023-03-08T21:39:05.154" v="4180" actId="6549"/>
          <ac:spMkLst>
            <pc:docMk/>
            <pc:sldMk cId="0" sldId="256"/>
            <ac:spMk id="120" creationId="{00000000-0000-0000-0000-000000000000}"/>
          </ac:spMkLst>
        </pc:spChg>
      </pc:sldChg>
      <pc:sldChg chg="modSp mod">
        <pc:chgData name="Michael Richards" userId="6afda9a54147f31e" providerId="LiveId" clId="{4C173FFC-A3A8-4C1E-95C0-0F17D4951E80}" dt="2023-03-07T08:02:28.490" v="62" actId="20577"/>
        <pc:sldMkLst>
          <pc:docMk/>
          <pc:sldMk cId="1490150337" sldId="258"/>
        </pc:sldMkLst>
        <pc:spChg chg="mod">
          <ac:chgData name="Michael Richards" userId="6afda9a54147f31e" providerId="LiveId" clId="{4C173FFC-A3A8-4C1E-95C0-0F17D4951E80}" dt="2023-03-07T08:02:28.490" v="62" actId="20577"/>
          <ac:spMkLst>
            <pc:docMk/>
            <pc:sldMk cId="1490150337" sldId="258"/>
            <ac:spMk id="2" creationId="{E7B640E0-9BA0-4725-A6B7-BB7C66F80F01}"/>
          </ac:spMkLst>
        </pc:spChg>
      </pc:sldChg>
      <pc:sldChg chg="modSp mod modAnim">
        <pc:chgData name="Michael Richards" userId="6afda9a54147f31e" providerId="LiveId" clId="{4C173FFC-A3A8-4C1E-95C0-0F17D4951E80}" dt="2023-03-08T14:20:16.678" v="3872"/>
        <pc:sldMkLst>
          <pc:docMk/>
          <pc:sldMk cId="561229006" sldId="259"/>
        </pc:sldMkLst>
        <pc:spChg chg="mod">
          <ac:chgData name="Michael Richards" userId="6afda9a54147f31e" providerId="LiveId" clId="{4C173FFC-A3A8-4C1E-95C0-0F17D4951E80}" dt="2023-03-08T14:19:58.018" v="3870" actId="20577"/>
          <ac:spMkLst>
            <pc:docMk/>
            <pc:sldMk cId="561229006" sldId="259"/>
            <ac:spMk id="2" creationId="{968676C5-4F89-484C-80BA-39559D4220B4}"/>
          </ac:spMkLst>
        </pc:spChg>
        <pc:spChg chg="mod">
          <ac:chgData name="Michael Richards" userId="6afda9a54147f31e" providerId="LiveId" clId="{4C173FFC-A3A8-4C1E-95C0-0F17D4951E80}" dt="2023-03-08T14:19:50.928" v="3869" actId="20577"/>
          <ac:spMkLst>
            <pc:docMk/>
            <pc:sldMk cId="561229006" sldId="259"/>
            <ac:spMk id="3" creationId="{91A9C230-3792-48EC-A9D5-48CC4D925B12}"/>
          </ac:spMkLst>
        </pc:spChg>
      </pc:sldChg>
      <pc:sldChg chg="modSp mod modAnim">
        <pc:chgData name="Michael Richards" userId="6afda9a54147f31e" providerId="LiveId" clId="{4C173FFC-A3A8-4C1E-95C0-0F17D4951E80}" dt="2023-03-08T21:59:12.513" v="4545"/>
        <pc:sldMkLst>
          <pc:docMk/>
          <pc:sldMk cId="2183860606" sldId="260"/>
        </pc:sldMkLst>
        <pc:spChg chg="mod">
          <ac:chgData name="Michael Richards" userId="6afda9a54147f31e" providerId="LiveId" clId="{4C173FFC-A3A8-4C1E-95C0-0F17D4951E80}" dt="2023-03-08T12:47:05.995" v="659" actId="20577"/>
          <ac:spMkLst>
            <pc:docMk/>
            <pc:sldMk cId="2183860606" sldId="260"/>
            <ac:spMk id="2" creationId="{968676C5-4F89-484C-80BA-39559D4220B4}"/>
          </ac:spMkLst>
        </pc:spChg>
        <pc:spChg chg="mod">
          <ac:chgData name="Michael Richards" userId="6afda9a54147f31e" providerId="LiveId" clId="{4C173FFC-A3A8-4C1E-95C0-0F17D4951E80}" dt="2023-03-08T13:29:05.838" v="1410" actId="20577"/>
          <ac:spMkLst>
            <pc:docMk/>
            <pc:sldMk cId="2183860606" sldId="260"/>
            <ac:spMk id="3" creationId="{91A9C230-3792-48EC-A9D5-48CC4D925B12}"/>
          </ac:spMkLst>
        </pc:spChg>
      </pc:sldChg>
      <pc:sldChg chg="modSp new mod">
        <pc:chgData name="Michael Richards" userId="6afda9a54147f31e" providerId="LiveId" clId="{4C173FFC-A3A8-4C1E-95C0-0F17D4951E80}" dt="2023-03-08T12:31:30.871" v="485" actId="20577"/>
        <pc:sldMkLst>
          <pc:docMk/>
          <pc:sldMk cId="2555048053" sldId="261"/>
        </pc:sldMkLst>
        <pc:spChg chg="mod">
          <ac:chgData name="Michael Richards" userId="6afda9a54147f31e" providerId="LiveId" clId="{4C173FFC-A3A8-4C1E-95C0-0F17D4951E80}" dt="2023-03-08T12:31:30.871" v="485" actId="20577"/>
          <ac:spMkLst>
            <pc:docMk/>
            <pc:sldMk cId="2555048053" sldId="261"/>
            <ac:spMk id="2" creationId="{1C4A0B67-1086-DACB-4A66-2DFDADE83EC2}"/>
          </ac:spMkLst>
        </pc:spChg>
      </pc:sldChg>
      <pc:sldChg chg="modSp new mod">
        <pc:chgData name="Michael Richards" userId="6afda9a54147f31e" providerId="LiveId" clId="{4C173FFC-A3A8-4C1E-95C0-0F17D4951E80}" dt="2023-03-08T12:32:38.688" v="509" actId="20577"/>
        <pc:sldMkLst>
          <pc:docMk/>
          <pc:sldMk cId="3858491159" sldId="262"/>
        </pc:sldMkLst>
        <pc:spChg chg="mod">
          <ac:chgData name="Michael Richards" userId="6afda9a54147f31e" providerId="LiveId" clId="{4C173FFC-A3A8-4C1E-95C0-0F17D4951E80}" dt="2023-03-08T12:32:38.688" v="509" actId="20577"/>
          <ac:spMkLst>
            <pc:docMk/>
            <pc:sldMk cId="3858491159" sldId="262"/>
            <ac:spMk id="2" creationId="{349A0C29-55D2-3758-A675-BB7A88BFFA4A}"/>
          </ac:spMkLst>
        </pc:spChg>
      </pc:sldChg>
      <pc:sldChg chg="addSp modSp new del mod">
        <pc:chgData name="Michael Richards" userId="6afda9a54147f31e" providerId="LiveId" clId="{4C173FFC-A3A8-4C1E-95C0-0F17D4951E80}" dt="2023-03-08T12:48:13.016" v="726" actId="47"/>
        <pc:sldMkLst>
          <pc:docMk/>
          <pc:sldMk cId="2318787409" sldId="263"/>
        </pc:sldMkLst>
        <pc:spChg chg="mod">
          <ac:chgData name="Michael Richards" userId="6afda9a54147f31e" providerId="LiveId" clId="{4C173FFC-A3A8-4C1E-95C0-0F17D4951E80}" dt="2023-03-08T12:43:52.200" v="612" actId="20577"/>
          <ac:spMkLst>
            <pc:docMk/>
            <pc:sldMk cId="2318787409" sldId="263"/>
            <ac:spMk id="2" creationId="{4A91E731-8902-C556-4E80-6BDBD73C7DAC}"/>
          </ac:spMkLst>
        </pc:spChg>
        <pc:spChg chg="mod">
          <ac:chgData name="Michael Richards" userId="6afda9a54147f31e" providerId="LiveId" clId="{4C173FFC-A3A8-4C1E-95C0-0F17D4951E80}" dt="2023-03-08T12:41:27.947" v="551" actId="14100"/>
          <ac:spMkLst>
            <pc:docMk/>
            <pc:sldMk cId="2318787409" sldId="263"/>
            <ac:spMk id="3" creationId="{1FD88E9A-33D6-7840-D32E-F9B4728608AA}"/>
          </ac:spMkLst>
        </pc:spChg>
        <pc:spChg chg="mod">
          <ac:chgData name="Michael Richards" userId="6afda9a54147f31e" providerId="LiveId" clId="{4C173FFC-A3A8-4C1E-95C0-0F17D4951E80}" dt="2023-03-08T12:44:02.620" v="623" actId="20577"/>
          <ac:spMkLst>
            <pc:docMk/>
            <pc:sldMk cId="2318787409" sldId="263"/>
            <ac:spMk id="5" creationId="{60CDA64C-1968-96BE-2F8A-5784A58EB984}"/>
          </ac:spMkLst>
        </pc:spChg>
        <pc:spChg chg="add mod">
          <ac:chgData name="Michael Richards" userId="6afda9a54147f31e" providerId="LiveId" clId="{4C173FFC-A3A8-4C1E-95C0-0F17D4951E80}" dt="2023-03-08T12:42:57.813" v="581" actId="207"/>
          <ac:spMkLst>
            <pc:docMk/>
            <pc:sldMk cId="2318787409" sldId="263"/>
            <ac:spMk id="6" creationId="{F51C141D-6DE7-5CB8-65F4-770AE3B2D89B}"/>
          </ac:spMkLst>
        </pc:spChg>
        <pc:spChg chg="add mod">
          <ac:chgData name="Michael Richards" userId="6afda9a54147f31e" providerId="LiveId" clId="{4C173FFC-A3A8-4C1E-95C0-0F17D4951E80}" dt="2023-03-08T12:42:54.193" v="580" actId="207"/>
          <ac:spMkLst>
            <pc:docMk/>
            <pc:sldMk cId="2318787409" sldId="263"/>
            <ac:spMk id="7" creationId="{8CF71E30-D732-CAF0-DA3C-546BA7B34220}"/>
          </ac:spMkLst>
        </pc:spChg>
      </pc:sldChg>
      <pc:sldChg chg="addSp delSp modSp new mod delAnim modAnim">
        <pc:chgData name="Michael Richards" userId="6afda9a54147f31e" providerId="LiveId" clId="{4C173FFC-A3A8-4C1E-95C0-0F17D4951E80}" dt="2023-03-08T17:30:03.269" v="3873" actId="1076"/>
        <pc:sldMkLst>
          <pc:docMk/>
          <pc:sldMk cId="2594084779" sldId="263"/>
        </pc:sldMkLst>
        <pc:spChg chg="mod">
          <ac:chgData name="Michael Richards" userId="6afda9a54147f31e" providerId="LiveId" clId="{4C173FFC-A3A8-4C1E-95C0-0F17D4951E80}" dt="2023-03-08T12:51:44.043" v="768" actId="20577"/>
          <ac:spMkLst>
            <pc:docMk/>
            <pc:sldMk cId="2594084779" sldId="263"/>
            <ac:spMk id="2" creationId="{1F06B8F7-2C8D-35DE-0084-84CD3CE0CF96}"/>
          </ac:spMkLst>
        </pc:spChg>
        <pc:spChg chg="del">
          <ac:chgData name="Michael Richards" userId="6afda9a54147f31e" providerId="LiveId" clId="{4C173FFC-A3A8-4C1E-95C0-0F17D4951E80}" dt="2023-03-08T12:51:49.040" v="769" actId="478"/>
          <ac:spMkLst>
            <pc:docMk/>
            <pc:sldMk cId="2594084779" sldId="263"/>
            <ac:spMk id="3" creationId="{9A6D1D19-EBBB-3AF7-B74D-3ED4809D5202}"/>
          </ac:spMkLst>
        </pc:spChg>
        <pc:spChg chg="add mod">
          <ac:chgData name="Michael Richards" userId="6afda9a54147f31e" providerId="LiveId" clId="{4C173FFC-A3A8-4C1E-95C0-0F17D4951E80}" dt="2023-03-08T12:57:32.815" v="870" actId="14100"/>
          <ac:spMkLst>
            <pc:docMk/>
            <pc:sldMk cId="2594084779" sldId="263"/>
            <ac:spMk id="5" creationId="{F2C0EB31-783A-03B5-8049-8FB4B6A5AF40}"/>
          </ac:spMkLst>
        </pc:spChg>
        <pc:spChg chg="add mod">
          <ac:chgData name="Michael Richards" userId="6afda9a54147f31e" providerId="LiveId" clId="{4C173FFC-A3A8-4C1E-95C0-0F17D4951E80}" dt="2023-03-08T12:54:48.751" v="828" actId="242"/>
          <ac:spMkLst>
            <pc:docMk/>
            <pc:sldMk cId="2594084779" sldId="263"/>
            <ac:spMk id="6" creationId="{BB870027-CFA6-7A63-9491-D12D7BC120AC}"/>
          </ac:spMkLst>
        </pc:spChg>
        <pc:spChg chg="add mod">
          <ac:chgData name="Michael Richards" userId="6afda9a54147f31e" providerId="LiveId" clId="{4C173FFC-A3A8-4C1E-95C0-0F17D4951E80}" dt="2023-03-08T12:58:10.915" v="878" actId="403"/>
          <ac:spMkLst>
            <pc:docMk/>
            <pc:sldMk cId="2594084779" sldId="263"/>
            <ac:spMk id="7" creationId="{1DEB7C92-D3A3-F199-D209-B3D9538B3331}"/>
          </ac:spMkLst>
        </pc:spChg>
        <pc:spChg chg="add mod">
          <ac:chgData name="Michael Richards" userId="6afda9a54147f31e" providerId="LiveId" clId="{4C173FFC-A3A8-4C1E-95C0-0F17D4951E80}" dt="2023-03-08T12:58:04.148" v="877" actId="403"/>
          <ac:spMkLst>
            <pc:docMk/>
            <pc:sldMk cId="2594084779" sldId="263"/>
            <ac:spMk id="8" creationId="{1A216D32-6EF0-F979-3827-4B414A5FFE45}"/>
          </ac:spMkLst>
        </pc:spChg>
        <pc:spChg chg="add mod">
          <ac:chgData name="Michael Richards" userId="6afda9a54147f31e" providerId="LiveId" clId="{4C173FFC-A3A8-4C1E-95C0-0F17D4951E80}" dt="2023-03-08T12:59:12.164" v="881" actId="1076"/>
          <ac:spMkLst>
            <pc:docMk/>
            <pc:sldMk cId="2594084779" sldId="263"/>
            <ac:spMk id="9" creationId="{949FBD65-C968-06C5-17FA-4C39E57BA8D8}"/>
          </ac:spMkLst>
        </pc:spChg>
        <pc:spChg chg="add mod">
          <ac:chgData name="Michael Richards" userId="6afda9a54147f31e" providerId="LiveId" clId="{4C173FFC-A3A8-4C1E-95C0-0F17D4951E80}" dt="2023-03-08T12:58:55.651" v="880" actId="1076"/>
          <ac:spMkLst>
            <pc:docMk/>
            <pc:sldMk cId="2594084779" sldId="263"/>
            <ac:spMk id="10" creationId="{4A42B765-BB25-0C0F-5884-3F0647887766}"/>
          </ac:spMkLst>
        </pc:spChg>
        <pc:spChg chg="add mod">
          <ac:chgData name="Michael Richards" userId="6afda9a54147f31e" providerId="LiveId" clId="{4C173FFC-A3A8-4C1E-95C0-0F17D4951E80}" dt="2023-03-08T13:00:25.802" v="899" actId="404"/>
          <ac:spMkLst>
            <pc:docMk/>
            <pc:sldMk cId="2594084779" sldId="263"/>
            <ac:spMk id="11" creationId="{7197300C-7088-306C-77A5-6B2D4D0056B7}"/>
          </ac:spMkLst>
        </pc:spChg>
        <pc:spChg chg="add del mod">
          <ac:chgData name="Michael Richards" userId="6afda9a54147f31e" providerId="LiveId" clId="{4C173FFC-A3A8-4C1E-95C0-0F17D4951E80}" dt="2023-03-08T13:19:42.322" v="994" actId="478"/>
          <ac:spMkLst>
            <pc:docMk/>
            <pc:sldMk cId="2594084779" sldId="263"/>
            <ac:spMk id="12" creationId="{8B5536A2-FBC4-2B5C-6691-7BEE44147566}"/>
          </ac:spMkLst>
        </pc:spChg>
        <pc:spChg chg="add mod">
          <ac:chgData name="Michael Richards" userId="6afda9a54147f31e" providerId="LiveId" clId="{4C173FFC-A3A8-4C1E-95C0-0F17D4951E80}" dt="2023-03-08T13:04:44.560" v="924" actId="208"/>
          <ac:spMkLst>
            <pc:docMk/>
            <pc:sldMk cId="2594084779" sldId="263"/>
            <ac:spMk id="13" creationId="{A0533BE2-3EA2-CE49-AE4C-75AE1CE06490}"/>
          </ac:spMkLst>
        </pc:spChg>
        <pc:spChg chg="add mod">
          <ac:chgData name="Michael Richards" userId="6afda9a54147f31e" providerId="LiveId" clId="{4C173FFC-A3A8-4C1E-95C0-0F17D4951E80}" dt="2023-03-08T13:06:17.215" v="929" actId="1076"/>
          <ac:spMkLst>
            <pc:docMk/>
            <pc:sldMk cId="2594084779" sldId="263"/>
            <ac:spMk id="14" creationId="{F206FE97-BAD0-7407-7709-8C99830B3938}"/>
          </ac:spMkLst>
        </pc:spChg>
        <pc:spChg chg="add mod">
          <ac:chgData name="Michael Richards" userId="6afda9a54147f31e" providerId="LiveId" clId="{4C173FFC-A3A8-4C1E-95C0-0F17D4951E80}" dt="2023-03-08T13:07:31.497" v="934" actId="197"/>
          <ac:spMkLst>
            <pc:docMk/>
            <pc:sldMk cId="2594084779" sldId="263"/>
            <ac:spMk id="15" creationId="{0B0808BC-59BF-B6E8-7D18-CB2D4BD47A87}"/>
          </ac:spMkLst>
        </pc:spChg>
        <pc:spChg chg="add mod">
          <ac:chgData name="Michael Richards" userId="6afda9a54147f31e" providerId="LiveId" clId="{4C173FFC-A3A8-4C1E-95C0-0F17D4951E80}" dt="2023-03-08T13:07:54.689" v="936" actId="1076"/>
          <ac:spMkLst>
            <pc:docMk/>
            <pc:sldMk cId="2594084779" sldId="263"/>
            <ac:spMk id="16" creationId="{43882303-4BE0-D8C9-60C9-DC601F89B73C}"/>
          </ac:spMkLst>
        </pc:spChg>
        <pc:spChg chg="add mod">
          <ac:chgData name="Michael Richards" userId="6afda9a54147f31e" providerId="LiveId" clId="{4C173FFC-A3A8-4C1E-95C0-0F17D4951E80}" dt="2023-03-08T17:30:03.269" v="3873" actId="1076"/>
          <ac:spMkLst>
            <pc:docMk/>
            <pc:sldMk cId="2594084779" sldId="263"/>
            <ac:spMk id="17" creationId="{8C01EAA7-02F9-0CF9-56FA-D086183A7643}"/>
          </ac:spMkLst>
        </pc:spChg>
        <pc:spChg chg="add mod ord">
          <ac:chgData name="Michael Richards" userId="6afda9a54147f31e" providerId="LiveId" clId="{4C173FFC-A3A8-4C1E-95C0-0F17D4951E80}" dt="2023-03-08T13:19:54.515" v="996" actId="167"/>
          <ac:spMkLst>
            <pc:docMk/>
            <pc:sldMk cId="2594084779" sldId="263"/>
            <ac:spMk id="18" creationId="{CFFC7881-4682-0B81-9255-CBB60DD7C170}"/>
          </ac:spMkLst>
        </pc:spChg>
      </pc:sldChg>
      <pc:sldChg chg="modSp add mod modAnim">
        <pc:chgData name="Michael Richards" userId="6afda9a54147f31e" providerId="LiveId" clId="{4C173FFC-A3A8-4C1E-95C0-0F17D4951E80}" dt="2023-03-08T21:59:28.662" v="4547"/>
        <pc:sldMkLst>
          <pc:docMk/>
          <pc:sldMk cId="2058881030" sldId="264"/>
        </pc:sldMkLst>
        <pc:spChg chg="mod">
          <ac:chgData name="Michael Richards" userId="6afda9a54147f31e" providerId="LiveId" clId="{4C173FFC-A3A8-4C1E-95C0-0F17D4951E80}" dt="2023-03-08T13:34:26.687" v="1420" actId="20577"/>
          <ac:spMkLst>
            <pc:docMk/>
            <pc:sldMk cId="2058881030" sldId="264"/>
            <ac:spMk id="2" creationId="{968676C5-4F89-484C-80BA-39559D4220B4}"/>
          </ac:spMkLst>
        </pc:spChg>
        <pc:spChg chg="mod">
          <ac:chgData name="Michael Richards" userId="6afda9a54147f31e" providerId="LiveId" clId="{4C173FFC-A3A8-4C1E-95C0-0F17D4951E80}" dt="2023-03-08T13:42:37.377" v="1968" actId="20577"/>
          <ac:spMkLst>
            <pc:docMk/>
            <pc:sldMk cId="2058881030" sldId="264"/>
            <ac:spMk id="3" creationId="{91A9C230-3792-48EC-A9D5-48CC4D925B12}"/>
          </ac:spMkLst>
        </pc:spChg>
      </pc:sldChg>
      <pc:sldChg chg="modSp add mod modAnim">
        <pc:chgData name="Michael Richards" userId="6afda9a54147f31e" providerId="LiveId" clId="{4C173FFC-A3A8-4C1E-95C0-0F17D4951E80}" dt="2023-03-08T21:59:45.607" v="4549"/>
        <pc:sldMkLst>
          <pc:docMk/>
          <pc:sldMk cId="3763012688" sldId="265"/>
        </pc:sldMkLst>
        <pc:spChg chg="mod">
          <ac:chgData name="Michael Richards" userId="6afda9a54147f31e" providerId="LiveId" clId="{4C173FFC-A3A8-4C1E-95C0-0F17D4951E80}" dt="2023-03-08T13:43:26.224" v="1978" actId="20577"/>
          <ac:spMkLst>
            <pc:docMk/>
            <pc:sldMk cId="3763012688" sldId="265"/>
            <ac:spMk id="2" creationId="{968676C5-4F89-484C-80BA-39559D4220B4}"/>
          </ac:spMkLst>
        </pc:spChg>
        <pc:spChg chg="mod">
          <ac:chgData name="Michael Richards" userId="6afda9a54147f31e" providerId="LiveId" clId="{4C173FFC-A3A8-4C1E-95C0-0F17D4951E80}" dt="2023-03-08T13:52:08.928" v="2662" actId="20577"/>
          <ac:spMkLst>
            <pc:docMk/>
            <pc:sldMk cId="3763012688" sldId="265"/>
            <ac:spMk id="3" creationId="{91A9C230-3792-48EC-A9D5-48CC4D925B12}"/>
          </ac:spMkLst>
        </pc:spChg>
      </pc:sldChg>
      <pc:sldChg chg="addSp delSp modSp new mod modAnim">
        <pc:chgData name="Michael Richards" userId="6afda9a54147f31e" providerId="LiveId" clId="{4C173FFC-A3A8-4C1E-95C0-0F17D4951E80}" dt="2023-03-08T22:00:01.828" v="4551"/>
        <pc:sldMkLst>
          <pc:docMk/>
          <pc:sldMk cId="971145003" sldId="266"/>
        </pc:sldMkLst>
        <pc:spChg chg="mod">
          <ac:chgData name="Michael Richards" userId="6afda9a54147f31e" providerId="LiveId" clId="{4C173FFC-A3A8-4C1E-95C0-0F17D4951E80}" dt="2023-03-08T14:01:14.114" v="2675" actId="20577"/>
          <ac:spMkLst>
            <pc:docMk/>
            <pc:sldMk cId="971145003" sldId="266"/>
            <ac:spMk id="2" creationId="{3D498B6F-263A-D7B5-FAF1-4C69B258EEC5}"/>
          </ac:spMkLst>
        </pc:spChg>
        <pc:spChg chg="add del mod">
          <ac:chgData name="Michael Richards" userId="6afda9a54147f31e" providerId="LiveId" clId="{4C173FFC-A3A8-4C1E-95C0-0F17D4951E80}" dt="2023-03-08T14:10:32.378" v="3543" actId="20577"/>
          <ac:spMkLst>
            <pc:docMk/>
            <pc:sldMk cId="971145003" sldId="266"/>
            <ac:spMk id="3" creationId="{7E3E0D15-55C5-88CC-06F5-70C785B7B248}"/>
          </ac:spMkLst>
        </pc:spChg>
        <pc:picChg chg="add del mod">
          <ac:chgData name="Michael Richards" userId="6afda9a54147f31e" providerId="LiveId" clId="{4C173FFC-A3A8-4C1E-95C0-0F17D4951E80}" dt="2023-03-08T14:01:52.718" v="2683"/>
          <ac:picMkLst>
            <pc:docMk/>
            <pc:sldMk cId="971145003" sldId="266"/>
            <ac:picMk id="5" creationId="{0B134ED9-DF68-2F8F-8AC0-D94F0DBE13F8}"/>
          </ac:picMkLst>
        </pc:picChg>
      </pc:sldChg>
      <pc:sldChg chg="modSp new mod">
        <pc:chgData name="Michael Richards" userId="6afda9a54147f31e" providerId="LiveId" clId="{4C173FFC-A3A8-4C1E-95C0-0F17D4951E80}" dt="2023-03-08T14:11:08.500" v="3572" actId="20577"/>
        <pc:sldMkLst>
          <pc:docMk/>
          <pc:sldMk cId="2806662258" sldId="267"/>
        </pc:sldMkLst>
        <pc:spChg chg="mod">
          <ac:chgData name="Michael Richards" userId="6afda9a54147f31e" providerId="LiveId" clId="{4C173FFC-A3A8-4C1E-95C0-0F17D4951E80}" dt="2023-03-08T14:11:08.500" v="3572" actId="20577"/>
          <ac:spMkLst>
            <pc:docMk/>
            <pc:sldMk cId="2806662258" sldId="267"/>
            <ac:spMk id="2" creationId="{7A89BC9C-95A7-E01E-3505-D633889469E9}"/>
          </ac:spMkLst>
        </pc:spChg>
      </pc:sldChg>
      <pc:sldChg chg="modSp new mod">
        <pc:chgData name="Michael Richards" userId="6afda9a54147f31e" providerId="LiveId" clId="{4C173FFC-A3A8-4C1E-95C0-0F17D4951E80}" dt="2023-03-08T14:11:33.533" v="3584" actId="5793"/>
        <pc:sldMkLst>
          <pc:docMk/>
          <pc:sldMk cId="3376276155" sldId="268"/>
        </pc:sldMkLst>
        <pc:spChg chg="mod">
          <ac:chgData name="Michael Richards" userId="6afda9a54147f31e" providerId="LiveId" clId="{4C173FFC-A3A8-4C1E-95C0-0F17D4951E80}" dt="2023-03-08T14:11:33.533" v="3584" actId="5793"/>
          <ac:spMkLst>
            <pc:docMk/>
            <pc:sldMk cId="3376276155" sldId="268"/>
            <ac:spMk id="2" creationId="{CC2F52C8-3636-F213-2496-A5602B986BED}"/>
          </ac:spMkLst>
        </pc:spChg>
      </pc:sldChg>
      <pc:sldChg chg="modSp mod">
        <pc:chgData name="Michael Richards" userId="6afda9a54147f31e" providerId="LiveId" clId="{4C173FFC-A3A8-4C1E-95C0-0F17D4951E80}" dt="2023-03-08T21:31:35.457" v="3874" actId="1076"/>
        <pc:sldMkLst>
          <pc:docMk/>
          <pc:sldMk cId="0" sldId="270"/>
        </pc:sldMkLst>
        <pc:spChg chg="mod">
          <ac:chgData name="Michael Richards" userId="6afda9a54147f31e" providerId="LiveId" clId="{4C173FFC-A3A8-4C1E-95C0-0F17D4951E80}" dt="2023-03-08T21:31:35.457" v="3874" actId="1076"/>
          <ac:spMkLst>
            <pc:docMk/>
            <pc:sldMk cId="0" sldId="270"/>
            <ac:spMk id="131" creationId="{00000000-0000-0000-0000-000000000000}"/>
          </ac:spMkLst>
        </pc:spChg>
      </pc:sldChg>
      <pc:sldChg chg="modSp new mod">
        <pc:chgData name="Michael Richards" userId="6afda9a54147f31e" providerId="LiveId" clId="{4C173FFC-A3A8-4C1E-95C0-0F17D4951E80}" dt="2023-03-08T21:38:54.976" v="4179" actId="20577"/>
        <pc:sldMkLst>
          <pc:docMk/>
          <pc:sldMk cId="194541612" sldId="271"/>
        </pc:sldMkLst>
        <pc:spChg chg="mod">
          <ac:chgData name="Michael Richards" userId="6afda9a54147f31e" providerId="LiveId" clId="{4C173FFC-A3A8-4C1E-95C0-0F17D4951E80}" dt="2023-03-08T21:32:21.667" v="3893" actId="20577"/>
          <ac:spMkLst>
            <pc:docMk/>
            <pc:sldMk cId="194541612" sldId="271"/>
            <ac:spMk id="2" creationId="{776CF582-9236-B810-AA40-006DDEEECDF3}"/>
          </ac:spMkLst>
        </pc:spChg>
        <pc:spChg chg="mod">
          <ac:chgData name="Michael Richards" userId="6afda9a54147f31e" providerId="LiveId" clId="{4C173FFC-A3A8-4C1E-95C0-0F17D4951E80}" dt="2023-03-08T21:38:54.976" v="4179" actId="20577"/>
          <ac:spMkLst>
            <pc:docMk/>
            <pc:sldMk cId="194541612" sldId="271"/>
            <ac:spMk id="3" creationId="{632A1704-249C-8D52-CAEF-23F5445D0CA3}"/>
          </ac:spMkLst>
        </pc:spChg>
      </pc:sldChg>
      <pc:sldChg chg="modSp new mod modAnim">
        <pc:chgData name="Michael Richards" userId="6afda9a54147f31e" providerId="LiveId" clId="{4C173FFC-A3A8-4C1E-95C0-0F17D4951E80}" dt="2023-03-08T22:12:28.250" v="5454"/>
        <pc:sldMkLst>
          <pc:docMk/>
          <pc:sldMk cId="975151507" sldId="272"/>
        </pc:sldMkLst>
        <pc:spChg chg="mod">
          <ac:chgData name="Michael Richards" userId="6afda9a54147f31e" providerId="LiveId" clId="{4C173FFC-A3A8-4C1E-95C0-0F17D4951E80}" dt="2023-03-08T21:52:14.043" v="4196" actId="20577"/>
          <ac:spMkLst>
            <pc:docMk/>
            <pc:sldMk cId="975151507" sldId="272"/>
            <ac:spMk id="2" creationId="{77F3D3D1-51C1-5F1A-7695-22D816ED75C1}"/>
          </ac:spMkLst>
        </pc:spChg>
        <pc:spChg chg="mod">
          <ac:chgData name="Michael Richards" userId="6afda9a54147f31e" providerId="LiveId" clId="{4C173FFC-A3A8-4C1E-95C0-0F17D4951E80}" dt="2023-03-08T22:12:18.578" v="5452" actId="5793"/>
          <ac:spMkLst>
            <pc:docMk/>
            <pc:sldMk cId="975151507" sldId="272"/>
            <ac:spMk id="3" creationId="{C2568C64-69C2-FA89-5B22-FBFBA3FA0474}"/>
          </ac:spMkLst>
        </pc:spChg>
      </pc:sldChg>
      <pc:sldChg chg="addSp delSp modSp new mod modAnim">
        <pc:chgData name="Michael Richards" userId="6afda9a54147f31e" providerId="LiveId" clId="{4C173FFC-A3A8-4C1E-95C0-0F17D4951E80}" dt="2023-03-08T21:58:46.212" v="4543"/>
        <pc:sldMkLst>
          <pc:docMk/>
          <pc:sldMk cId="2094704422" sldId="273"/>
        </pc:sldMkLst>
        <pc:spChg chg="mod">
          <ac:chgData name="Michael Richards" userId="6afda9a54147f31e" providerId="LiveId" clId="{4C173FFC-A3A8-4C1E-95C0-0F17D4951E80}" dt="2023-03-08T21:55:03.227" v="4217" actId="20577"/>
          <ac:spMkLst>
            <pc:docMk/>
            <pc:sldMk cId="2094704422" sldId="273"/>
            <ac:spMk id="2" creationId="{AA6D868B-1256-4DA0-FC7B-300106FADE34}"/>
          </ac:spMkLst>
        </pc:spChg>
        <pc:spChg chg="del">
          <ac:chgData name="Michael Richards" userId="6afda9a54147f31e" providerId="LiveId" clId="{4C173FFC-A3A8-4C1E-95C0-0F17D4951E80}" dt="2023-03-08T21:55:08.084" v="4218"/>
          <ac:spMkLst>
            <pc:docMk/>
            <pc:sldMk cId="2094704422" sldId="273"/>
            <ac:spMk id="3" creationId="{DA6E6C1D-B732-BDCC-4637-10A722DD55A7}"/>
          </ac:spMkLst>
        </pc:spChg>
        <pc:spChg chg="add mod">
          <ac:chgData name="Michael Richards" userId="6afda9a54147f31e" providerId="LiveId" clId="{4C173FFC-A3A8-4C1E-95C0-0F17D4951E80}" dt="2023-03-08T21:56:21.545" v="4250" actId="122"/>
          <ac:spMkLst>
            <pc:docMk/>
            <pc:sldMk cId="2094704422" sldId="273"/>
            <ac:spMk id="6" creationId="{B8EE1CE8-E86B-B315-02A8-0E9C44F068F2}"/>
          </ac:spMkLst>
        </pc:spChg>
        <pc:picChg chg="add mod">
          <ac:chgData name="Michael Richards" userId="6afda9a54147f31e" providerId="LiveId" clId="{4C173FFC-A3A8-4C1E-95C0-0F17D4951E80}" dt="2023-03-08T21:55:41.412" v="4223" actId="1076"/>
          <ac:picMkLst>
            <pc:docMk/>
            <pc:sldMk cId="2094704422" sldId="273"/>
            <ac:picMk id="5" creationId="{4EF9EC1C-FCE9-F577-1FE2-B52F57AC9DC9}"/>
          </ac:picMkLst>
        </pc:picChg>
      </pc:sldChg>
      <pc:sldChg chg="modSp new mod modAnim">
        <pc:chgData name="Michael Richards" userId="6afda9a54147f31e" providerId="LiveId" clId="{4C173FFC-A3A8-4C1E-95C0-0F17D4951E80}" dt="2023-03-08T22:13:47.266" v="5457" actId="20577"/>
        <pc:sldMkLst>
          <pc:docMk/>
          <pc:sldMk cId="3583069034" sldId="274"/>
        </pc:sldMkLst>
        <pc:spChg chg="mod">
          <ac:chgData name="Michael Richards" userId="6afda9a54147f31e" providerId="LiveId" clId="{4C173FFC-A3A8-4C1E-95C0-0F17D4951E80}" dt="2023-03-08T22:00:30.273" v="4577" actId="20577"/>
          <ac:spMkLst>
            <pc:docMk/>
            <pc:sldMk cId="3583069034" sldId="274"/>
            <ac:spMk id="2" creationId="{8FF87C77-62F2-5916-F4E7-FA3829E053E4}"/>
          </ac:spMkLst>
        </pc:spChg>
        <pc:spChg chg="mod">
          <ac:chgData name="Michael Richards" userId="6afda9a54147f31e" providerId="LiveId" clId="{4C173FFC-A3A8-4C1E-95C0-0F17D4951E80}" dt="2023-03-08T22:13:47.266" v="5457" actId="20577"/>
          <ac:spMkLst>
            <pc:docMk/>
            <pc:sldMk cId="3583069034" sldId="274"/>
            <ac:spMk id="3" creationId="{AF62CE6B-4D9C-B8D4-F1C7-8336AB224139}"/>
          </ac:spMkLst>
        </pc:spChg>
      </pc:sldChg>
    </pc:docChg>
  </pc:docChgLst>
  <pc:docChgLst>
    <pc:chgData name="Michael Richards" userId="6afda9a54147f31e" providerId="LiveId" clId="{E064A597-EB57-428A-88C1-3F300A2C7496}"/>
    <pc:docChg chg="modMainMaster">
      <pc:chgData name="Michael Richards" userId="6afda9a54147f31e" providerId="LiveId" clId="{E064A597-EB57-428A-88C1-3F300A2C7496}" dt="2022-02-24T16:06:22.622" v="3" actId="1076"/>
      <pc:docMkLst>
        <pc:docMk/>
      </pc:docMkLst>
      <pc:sldMasterChg chg="modSldLayout">
        <pc:chgData name="Michael Richards" userId="6afda9a54147f31e" providerId="LiveId" clId="{E064A597-EB57-428A-88C1-3F300A2C7496}" dt="2022-02-24T16:06:22.622" v="3" actId="1076"/>
        <pc:sldMasterMkLst>
          <pc:docMk/>
          <pc:sldMasterMk cId="3489411563" sldId="2147483660"/>
        </pc:sldMasterMkLst>
        <pc:sldLayoutChg chg="modSp mod">
          <pc:chgData name="Michael Richards" userId="6afda9a54147f31e" providerId="LiveId" clId="{E064A597-EB57-428A-88C1-3F300A2C7496}" dt="2022-02-24T16:06:00.147" v="1" actId="1076"/>
          <pc:sldLayoutMkLst>
            <pc:docMk/>
            <pc:sldMasterMk cId="3489411563" sldId="2147483660"/>
            <pc:sldLayoutMk cId="1751848412" sldId="2147483661"/>
          </pc:sldLayoutMkLst>
          <pc:spChg chg="mod">
            <ac:chgData name="Michael Richards" userId="6afda9a54147f31e" providerId="LiveId" clId="{E064A597-EB57-428A-88C1-3F300A2C7496}" dt="2022-02-24T16:05:54.596" v="0" actId="14100"/>
            <ac:spMkLst>
              <pc:docMk/>
              <pc:sldMasterMk cId="3489411563" sldId="2147483660"/>
              <pc:sldLayoutMk cId="1751848412" sldId="2147483661"/>
              <ac:spMk id="11" creationId="{1212E7D8-EF21-2543-93D3-E52749CD1EC8}"/>
            </ac:spMkLst>
          </pc:spChg>
          <pc:picChg chg="mod">
            <ac:chgData name="Michael Richards" userId="6afda9a54147f31e" providerId="LiveId" clId="{E064A597-EB57-428A-88C1-3F300A2C7496}" dt="2022-02-24T16:06:00.147" v="1" actId="1076"/>
            <ac:picMkLst>
              <pc:docMk/>
              <pc:sldMasterMk cId="3489411563" sldId="2147483660"/>
              <pc:sldLayoutMk cId="1751848412" sldId="2147483661"/>
              <ac:picMk id="14" creationId="{B521E106-8648-8741-A7AD-70A8F3AE0BB8}"/>
            </ac:picMkLst>
          </pc:picChg>
        </pc:sldLayoutChg>
        <pc:sldLayoutChg chg="modSp mod">
          <pc:chgData name="Michael Richards" userId="6afda9a54147f31e" providerId="LiveId" clId="{E064A597-EB57-428A-88C1-3F300A2C7496}" dt="2022-02-24T16:06:22.622" v="3" actId="1076"/>
          <pc:sldLayoutMkLst>
            <pc:docMk/>
            <pc:sldMasterMk cId="3489411563" sldId="2147483660"/>
            <pc:sldLayoutMk cId="2047265941" sldId="2147483670"/>
          </pc:sldLayoutMkLst>
          <pc:spChg chg="mod">
            <ac:chgData name="Michael Richards" userId="6afda9a54147f31e" providerId="LiveId" clId="{E064A597-EB57-428A-88C1-3F300A2C7496}" dt="2022-02-24T16:06:16.128" v="2" actId="14100"/>
            <ac:spMkLst>
              <pc:docMk/>
              <pc:sldMasterMk cId="3489411563" sldId="2147483660"/>
              <pc:sldLayoutMk cId="2047265941" sldId="2147483670"/>
              <ac:spMk id="11" creationId="{1212E7D8-EF21-2543-93D3-E52749CD1EC8}"/>
            </ac:spMkLst>
          </pc:spChg>
          <pc:picChg chg="mod">
            <ac:chgData name="Michael Richards" userId="6afda9a54147f31e" providerId="LiveId" clId="{E064A597-EB57-428A-88C1-3F300A2C7496}" dt="2022-02-24T16:06:22.622" v="3" actId="1076"/>
            <ac:picMkLst>
              <pc:docMk/>
              <pc:sldMasterMk cId="3489411563" sldId="2147483660"/>
              <pc:sldLayoutMk cId="2047265941" sldId="2147483670"/>
              <ac:picMk id="14" creationId="{B521E106-8648-8741-A7AD-70A8F3AE0BB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9" y="2144995"/>
            <a:ext cx="21033938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2384277"/>
            <a:ext cx="10364549" cy="9969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0364549" cy="9969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report: Connecting </a:t>
            </a:r>
            <a:r>
              <a:rPr lang="en-US" dirty="0" err="1"/>
              <a:t>Mojaloop</a:t>
            </a:r>
            <a:r>
              <a:rPr lang="en-US" dirty="0"/>
              <a:t> </a:t>
            </a:r>
            <a:r>
              <a:rPr lang="en-US"/>
              <a:t>and Rafiki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17">
            <a:extLst>
              <a:ext uri="{FF2B5EF4-FFF2-40B4-BE49-F238E27FC236}">
                <a16:creationId xmlns:a16="http://schemas.microsoft.com/office/drawing/2014/main" id="{CFFC7881-4682-0B81-9255-CBB60DD7C170}"/>
              </a:ext>
            </a:extLst>
          </p:cNvPr>
          <p:cNvSpPr/>
          <p:nvPr/>
        </p:nvSpPr>
        <p:spPr>
          <a:xfrm>
            <a:off x="19475606" y="4241800"/>
            <a:ext cx="4441372" cy="4025900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Mojaloop Scheme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6B8F7-2C8D-35DE-0084-84CD3CE0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actors in a Mojaloop/Rafiki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34E88-0B6D-16EF-1C70-8BD43A73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C0EB31-783A-03B5-8049-8FB4B6A5AF40}"/>
              </a:ext>
            </a:extLst>
          </p:cNvPr>
          <p:cNvSpPr/>
          <p:nvPr/>
        </p:nvSpPr>
        <p:spPr>
          <a:xfrm>
            <a:off x="791738" y="2475572"/>
            <a:ext cx="6021658" cy="977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8800" dirty="0"/>
              <a:t>Sending FI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70027-CFA6-7A63-9491-D12D7BC120AC}"/>
              </a:ext>
            </a:extLst>
          </p:cNvPr>
          <p:cNvSpPr/>
          <p:nvPr/>
        </p:nvSpPr>
        <p:spPr>
          <a:xfrm>
            <a:off x="11627005" y="2475572"/>
            <a:ext cx="6646127" cy="977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600" dirty="0"/>
              <a:t>Cross Network Provider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1DEB7C92-D3A3-F199-D209-B3D9538B3331}"/>
              </a:ext>
            </a:extLst>
          </p:cNvPr>
          <p:cNvSpPr/>
          <p:nvPr/>
        </p:nvSpPr>
        <p:spPr>
          <a:xfrm>
            <a:off x="1856679" y="6016083"/>
            <a:ext cx="3891775" cy="1683834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Transaction Processor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1A216D32-6EF0-F979-3827-4B414A5FFE45}"/>
              </a:ext>
            </a:extLst>
          </p:cNvPr>
          <p:cNvSpPr/>
          <p:nvPr/>
        </p:nvSpPr>
        <p:spPr>
          <a:xfrm>
            <a:off x="1856679" y="9135636"/>
            <a:ext cx="3891775" cy="1683834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Rafiki instance</a:t>
            </a:r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949FBD65-C968-06C5-17FA-4C39E57BA8D8}"/>
              </a:ext>
            </a:extLst>
          </p:cNvPr>
          <p:cNvSpPr/>
          <p:nvPr/>
        </p:nvSpPr>
        <p:spPr>
          <a:xfrm>
            <a:off x="13093391" y="5068229"/>
            <a:ext cx="3891775" cy="1683834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Transaction Processor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4A42B765-BB25-0C0F-5884-3F0647887766}"/>
              </a:ext>
            </a:extLst>
          </p:cNvPr>
          <p:cNvSpPr/>
          <p:nvPr/>
        </p:nvSpPr>
        <p:spPr>
          <a:xfrm>
            <a:off x="13093391" y="9135636"/>
            <a:ext cx="3891775" cy="1683834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Rafiki instance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7197300C-7088-306C-77A5-6B2D4D0056B7}"/>
              </a:ext>
            </a:extLst>
          </p:cNvPr>
          <p:cNvSpPr/>
          <p:nvPr/>
        </p:nvSpPr>
        <p:spPr>
          <a:xfrm>
            <a:off x="13526429" y="7272917"/>
            <a:ext cx="3055434" cy="129354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Persistence</a:t>
            </a:r>
            <a:endParaRPr lang="en-GB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A0533BE2-3EA2-CE49-AE4C-75AE1CE06490}"/>
              </a:ext>
            </a:extLst>
          </p:cNvPr>
          <p:cNvSpPr/>
          <p:nvPr/>
        </p:nvSpPr>
        <p:spPr>
          <a:xfrm>
            <a:off x="6077415" y="9746166"/>
            <a:ext cx="6434253" cy="847493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F206FE97-BAD0-7407-7709-8C99830B3938}"/>
              </a:ext>
            </a:extLst>
          </p:cNvPr>
          <p:cNvSpPr/>
          <p:nvPr/>
        </p:nvSpPr>
        <p:spPr>
          <a:xfrm>
            <a:off x="3529361" y="7904820"/>
            <a:ext cx="546409" cy="1025913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B0808BC-59BF-B6E8-7D18-CB2D4BD47A87}"/>
              </a:ext>
            </a:extLst>
          </p:cNvPr>
          <p:cNvSpPr/>
          <p:nvPr/>
        </p:nvSpPr>
        <p:spPr>
          <a:xfrm flipH="1" flipV="1">
            <a:off x="11340790" y="5910146"/>
            <a:ext cx="1483112" cy="363529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43882303-4BE0-D8C9-60C9-DC601F89B73C}"/>
              </a:ext>
            </a:extLst>
          </p:cNvPr>
          <p:cNvSpPr/>
          <p:nvPr/>
        </p:nvSpPr>
        <p:spPr>
          <a:xfrm>
            <a:off x="14728903" y="6450981"/>
            <a:ext cx="546409" cy="1025913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8C01EAA7-02F9-0CF9-56FA-D086183A7643}"/>
              </a:ext>
            </a:extLst>
          </p:cNvPr>
          <p:cNvSpPr/>
          <p:nvPr/>
        </p:nvSpPr>
        <p:spPr>
          <a:xfrm>
            <a:off x="17077356" y="5631366"/>
            <a:ext cx="2391552" cy="847493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0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868B-1256-4DA0-FC7B-300106FA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missing?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F9EC1C-FCE9-F577-1FE2-B52F57AC9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5200" y="2208509"/>
            <a:ext cx="13856774" cy="82378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B37FF-2F4F-36A5-781B-3175246D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1CE8-E86B-B315-02A8-0E9C44F068F2}"/>
              </a:ext>
            </a:extLst>
          </p:cNvPr>
          <p:cNvSpPr txBox="1"/>
          <p:nvPr/>
        </p:nvSpPr>
        <p:spPr>
          <a:xfrm>
            <a:off x="5265200" y="11218127"/>
            <a:ext cx="13856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/>
              <a:t>Settlement, of course</a:t>
            </a:r>
          </a:p>
        </p:txBody>
      </p:sp>
    </p:spTree>
    <p:extLst>
      <p:ext uri="{BB962C8B-B14F-4D97-AF65-F5344CB8AC3E}">
        <p14:creationId xmlns:p14="http://schemas.microsoft.com/office/powerpoint/2010/main" val="20947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phases of a transfer: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r>
              <a:rPr lang="en-US" dirty="0"/>
              <a:t>Rafiki sees this as setting up a payment.</a:t>
            </a:r>
          </a:p>
          <a:p>
            <a:r>
              <a:rPr lang="en-US" dirty="0"/>
              <a:t>The Debtor TP requests payment setup from its Rafiki instance</a:t>
            </a:r>
          </a:p>
          <a:p>
            <a:r>
              <a:rPr lang="en-US" dirty="0"/>
              <a:t>The Debtor Rafiki instance contacts the CNP Rafiki instance to set the payment up</a:t>
            </a:r>
          </a:p>
          <a:p>
            <a:r>
              <a:rPr lang="en-US" dirty="0"/>
              <a:t>The CNP Rafiki instance contacts the CNP TP to say that a payment is being set up</a:t>
            </a:r>
          </a:p>
          <a:p>
            <a:r>
              <a:rPr lang="en-US" dirty="0"/>
              <a:t>The CNP TP initiates the </a:t>
            </a:r>
            <a:r>
              <a:rPr lang="en-US" dirty="0" err="1"/>
              <a:t>Mojaloop</a:t>
            </a:r>
            <a:r>
              <a:rPr lang="en-US" dirty="0"/>
              <a:t> address resolution process</a:t>
            </a:r>
          </a:p>
          <a:p>
            <a:r>
              <a:rPr lang="en-US" dirty="0"/>
              <a:t>The CNP TP responds to the CNP Rafiki instance with success or failure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phases of a transfer: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r>
              <a:rPr lang="en-US" dirty="0"/>
              <a:t>Rafiki has a resource to allow a sending party to obtain a quote for the cost and conversion rate for a transfer.</a:t>
            </a:r>
          </a:p>
          <a:p>
            <a:pPr lvl="1"/>
            <a:r>
              <a:rPr lang="en-US" dirty="0"/>
              <a:t>In MVP, there will be no currency conversion: that will be managed by the CNP</a:t>
            </a:r>
          </a:p>
          <a:p>
            <a:r>
              <a:rPr lang="en-US" dirty="0"/>
              <a:t>This currently operates entirely within the Rafiki network</a:t>
            </a:r>
          </a:p>
          <a:p>
            <a:pPr lvl="1"/>
            <a:r>
              <a:rPr lang="en-US" dirty="0"/>
              <a:t>PoC: we will include </a:t>
            </a:r>
            <a:r>
              <a:rPr lang="en-US" dirty="0" err="1"/>
              <a:t>Mojaloop</a:t>
            </a:r>
            <a:r>
              <a:rPr lang="en-US" dirty="0"/>
              <a:t> quotation calls in the address resolution process…</a:t>
            </a:r>
          </a:p>
          <a:p>
            <a:pPr lvl="1"/>
            <a:r>
              <a:rPr lang="en-US" dirty="0"/>
              <a:t>… and will set the payment up with the total value including fees.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phases of a transfer: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Once the payment is set up, Rafiki will start passing funds through the payment channel</a:t>
            </a:r>
          </a:p>
          <a:p>
            <a:r>
              <a:rPr lang="en-US" dirty="0"/>
              <a:t>When the payment is complete, the receiver (CNP) Rafiki instance will send a webhook to the CNP TP.</a:t>
            </a:r>
          </a:p>
          <a:p>
            <a:pPr lvl="1"/>
            <a:r>
              <a:rPr lang="en-US" dirty="0"/>
              <a:t>This is configured as part of the Rafiki instance setup.</a:t>
            </a:r>
          </a:p>
          <a:p>
            <a:r>
              <a:rPr lang="en-US" dirty="0"/>
              <a:t>At this point, the CNP can execute the payment in the </a:t>
            </a:r>
            <a:r>
              <a:rPr lang="en-US" dirty="0" err="1"/>
              <a:t>Mojaloop</a:t>
            </a:r>
            <a:r>
              <a:rPr lang="en-US" dirty="0"/>
              <a:t> context.</a:t>
            </a:r>
          </a:p>
          <a:p>
            <a:r>
              <a:rPr lang="en-US" dirty="0"/>
              <a:t>But there is no current functionality which allows the CNP to report back to the debtor FI on whether the ultimate beneficiary’s account has been credited.</a:t>
            </a:r>
          </a:p>
          <a:p>
            <a:pPr lvl="1"/>
            <a:r>
              <a:rPr lang="en-US" dirty="0"/>
              <a:t>PoC </a:t>
            </a:r>
            <a:r>
              <a:rPr lang="en-US" strike="sngStrike" dirty="0"/>
              <a:t>kludge</a:t>
            </a:r>
            <a:r>
              <a:rPr lang="en-US" dirty="0"/>
              <a:t> solution: as part of payment initiation, the debtor TP provides a callback URL which the CNP will call with the outcome of the payment execution request.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8B6F-263A-D7B5-FAF1-4C69B258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0D15-55C5-88CC-06F5-70C785B7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r>
              <a:rPr lang="en-GB" dirty="0"/>
              <a:t>In a world where many Rafiki clients will be sending to many Mojaloop schemes, how will the client know which Mojaloop scheme to contact?</a:t>
            </a:r>
          </a:p>
          <a:p>
            <a:r>
              <a:rPr lang="en-GB" dirty="0"/>
              <a:t>How will the Mojaloop scheme obtain information about the sender?</a:t>
            </a:r>
          </a:p>
          <a:p>
            <a:r>
              <a:rPr lang="en-GB" dirty="0"/>
              <a:t>How can we open the Rafiki quotation process to a per-transfer Mojaloop quotation?</a:t>
            </a:r>
          </a:p>
          <a:p>
            <a:pPr lvl="1"/>
            <a:r>
              <a:rPr lang="en-GB" dirty="0"/>
              <a:t>The current Rafiki assumption is that charges will be set per Rafiki instance; but different participants in a Mojaloop network may make different charges.</a:t>
            </a:r>
          </a:p>
          <a:p>
            <a:r>
              <a:rPr lang="en-GB" dirty="0"/>
              <a:t>To what extent is it necessary (or possible) to maintain an end-to-end cryptographic guarantee for a transfer using this route?</a:t>
            </a:r>
          </a:p>
          <a:p>
            <a:pPr lvl="1"/>
            <a:r>
              <a:rPr lang="en-GB" dirty="0"/>
              <a:t>At present, we propose to return the condition as part of the response to payment setup, and the fulfilment as part of the final response to the transaction execution request.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99AC8-833B-F0DF-1DDB-9194E4A3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4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BC9C-95A7-E01E-3505-D633889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Proof of 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A1E6-C17C-5890-4E54-2C3DE4BFE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3D392-D4A3-A24E-B620-91D627C0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6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D3D1-51C1-5F1A-7695-22D816ED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8C64-69C2-FA89-5B22-FBFBA3FA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 wallets implementing the Rafiki protocol…</a:t>
            </a:r>
          </a:p>
          <a:p>
            <a:r>
              <a:rPr lang="en-GB" dirty="0"/>
              <a:t>… to remit funds to beneficiaries whose accounts are held by participants in a Mojaloop system…</a:t>
            </a:r>
          </a:p>
          <a:p>
            <a:r>
              <a:rPr lang="en-GB" dirty="0"/>
              <a:t>… without the sender needing to know which FI holds the beneficiary’s account…</a:t>
            </a:r>
          </a:p>
          <a:p>
            <a:r>
              <a:rPr lang="en-GB" dirty="0"/>
              <a:t>… and using a pre-defined settlement route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C45FA-3C1D-1580-680D-C36FF47E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7C77-62F2-5916-F4E7-FA3829E0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real-world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CE6B-4D9C-B8D4-F1C7-8336AB22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There are approximately 150 rural co-operative banks in Mexico</a:t>
            </a:r>
          </a:p>
          <a:p>
            <a:pPr lvl="1"/>
            <a:r>
              <a:rPr lang="en-GB" dirty="0"/>
              <a:t>These rural banks are participants in a Mojaloop network</a:t>
            </a:r>
          </a:p>
          <a:p>
            <a:r>
              <a:rPr lang="en-GB" dirty="0"/>
              <a:t>Their customers want to receive remittances from relatives working in the USA.</a:t>
            </a:r>
          </a:p>
          <a:p>
            <a:r>
              <a:rPr lang="en-GB" dirty="0"/>
              <a:t>There is an existing atomic settlement route between the USA and Mexico</a:t>
            </a:r>
          </a:p>
          <a:p>
            <a:r>
              <a:rPr lang="en-GB" dirty="0"/>
              <a:t>We want to enable users of mobile wallets in the USA to transfer funds to customers of rural co-operative banks in Mexico.</a:t>
            </a:r>
          </a:p>
          <a:p>
            <a:pPr lvl="1"/>
            <a:r>
              <a:rPr lang="en-GB" dirty="0"/>
              <a:t>Reminder: this is clearing funds. Settling happens elsewhere, though under our management.</a:t>
            </a:r>
          </a:p>
          <a:p>
            <a:r>
              <a:rPr lang="en-GB" dirty="0"/>
              <a:t>We will use Rafiki to enable any mobile wallet in the USA to connect to the Mojaloop network via a Cross-Network Provider.</a:t>
            </a:r>
          </a:p>
          <a:p>
            <a:r>
              <a:rPr lang="en-GB" dirty="0"/>
              <a:t>There is no FX conversion:</a:t>
            </a:r>
          </a:p>
          <a:p>
            <a:pPr lvl="1"/>
            <a:r>
              <a:rPr lang="en-GB" dirty="0"/>
              <a:t>The Rafiki network will transact in USD</a:t>
            </a:r>
          </a:p>
          <a:p>
            <a:pPr lvl="1"/>
            <a:r>
              <a:rPr lang="en-GB" dirty="0"/>
              <a:t>The Mojaloop network will transact in MXN</a:t>
            </a:r>
          </a:p>
          <a:p>
            <a:pPr lvl="1"/>
            <a:r>
              <a:rPr lang="en-GB" dirty="0"/>
              <a:t>Currency conversion will use rates quoted by the Central Bank of Mexico, and applied by the CNP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84516-0F21-B47A-7289-AB4F7162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6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52C8-3636-F213-2496-A5602B98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439E2-87C8-2B07-A6E3-C489C6B3C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1C89D-39D2-1758-3BC2-AF85C9C4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Workstream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demonstrate the ability to initiate a payment in a financial institution anywhere on an ILP network which results in a credit to a beneficiary’s account at a financial institution which is a member of a </a:t>
            </a:r>
            <a:r>
              <a:rPr lang="en-US" dirty="0" err="1"/>
              <a:t>Mojaloop</a:t>
            </a:r>
            <a:r>
              <a:rPr lang="en-US" dirty="0"/>
              <a:t> scheme.</a:t>
            </a:r>
          </a:p>
          <a:p>
            <a:r>
              <a:rPr lang="en-US" dirty="0"/>
              <a:t>To make it easy for any </a:t>
            </a:r>
            <a:r>
              <a:rPr lang="en-US" dirty="0" err="1"/>
              <a:t>Mojaloop</a:t>
            </a:r>
            <a:r>
              <a:rPr lang="en-US" dirty="0"/>
              <a:t> scheme to add plug-and-play access between participants in the </a:t>
            </a:r>
            <a:r>
              <a:rPr lang="en-US" dirty="0" err="1"/>
              <a:t>Mojaloop</a:t>
            </a:r>
            <a:r>
              <a:rPr lang="en-US" dirty="0"/>
              <a:t> scheme and any financial institution that uses Rafiki</a:t>
            </a:r>
          </a:p>
          <a:p>
            <a:r>
              <a:rPr lang="en-US" dirty="0"/>
              <a:t>To enable any financial institution that uses Rafiki to get access to any Rafiki-enabled </a:t>
            </a:r>
            <a:r>
              <a:rPr lang="en-US" dirty="0" err="1"/>
              <a:t>Mojaloop</a:t>
            </a:r>
            <a:r>
              <a:rPr lang="en-US" dirty="0"/>
              <a:t> scheme.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0B67-1086-DACB-4A66-2DFDADE8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ILP and Rafiki: what’s it all about?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20433-E9C3-3DDA-CFD3-C906988F3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2894C-8261-3AA7-0323-2B141533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5"/>
          <p:cNvSpPr txBox="1">
            <a:spLocks noGrp="1"/>
          </p:cNvSpPr>
          <p:nvPr>
            <p:ph type="title"/>
          </p:nvPr>
        </p:nvSpPr>
        <p:spPr>
          <a:xfrm>
            <a:off x="1678207" y="730252"/>
            <a:ext cx="18869388" cy="2651127"/>
          </a:xfrm>
          <a:prstGeom prst="rect">
            <a:avLst/>
          </a:prstGeom>
        </p:spPr>
        <p:txBody>
          <a:bodyPr/>
          <a:lstStyle/>
          <a:p>
            <a:r>
              <a:t>The Interledger Foundation (ILF)</a:t>
            </a:r>
          </a:p>
        </p:txBody>
      </p:sp>
      <p:sp>
        <p:nvSpPr>
          <p:cNvPr id="120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1678206" y="3651250"/>
            <a:ext cx="21033938" cy="8702676"/>
          </a:xfrm>
          <a:prstGeom prst="rect">
            <a:avLst/>
          </a:prstGeom>
        </p:spPr>
        <p:txBody>
          <a:bodyPr/>
          <a:lstStyle/>
          <a:p>
            <a:pPr marL="452627" indent="-452627" defTabSz="1810511">
              <a:spcBef>
                <a:spcPts val="1900"/>
              </a:spcBef>
              <a:defRPr sz="5544"/>
            </a:pPr>
            <a:r>
              <a:rPr dirty="0"/>
              <a:t>ILF is a non-profit, independent, grant-making foundation. We believe financial inclusion is a right, not a privilege, and financial systems should work for everyone, everywhere. </a:t>
            </a:r>
          </a:p>
          <a:p>
            <a:pPr marL="452627" indent="-452627" defTabSz="1810511">
              <a:spcBef>
                <a:spcPts val="1900"/>
              </a:spcBef>
              <a:defRPr sz="5544"/>
            </a:pPr>
            <a:endParaRPr sz="1188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452627" indent="-452627" defTabSz="1810511">
              <a:spcBef>
                <a:spcPts val="1900"/>
              </a:spcBef>
              <a:defRPr sz="5544"/>
            </a:pPr>
            <a:r>
              <a:rPr dirty="0"/>
              <a:t>We make a difference through building an ecosystem that enacts sustainable, systemic change, in financial services. </a:t>
            </a:r>
          </a:p>
          <a:p>
            <a:pPr marL="452627" indent="-452627" defTabSz="1810511">
              <a:spcBef>
                <a:spcPts val="1900"/>
              </a:spcBef>
              <a:defRPr sz="5544"/>
            </a:pPr>
            <a:endParaRPr sz="1188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452627" indent="-452627" defTabSz="1810511">
              <a:spcBef>
                <a:spcPts val="1900"/>
              </a:spcBef>
              <a:defRPr sz="5544"/>
            </a:pPr>
            <a:r>
              <a:rPr dirty="0"/>
              <a:t>We work for the collective good through open standards to enable inclusivity, with a people first approach and global community. </a:t>
            </a:r>
            <a:endParaRPr sz="1188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2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2267386" y="12859291"/>
            <a:ext cx="44317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5A83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5"/>
          <p:cNvSpPr txBox="1">
            <a:spLocks noGrp="1"/>
          </p:cNvSpPr>
          <p:nvPr>
            <p:ph type="title"/>
          </p:nvPr>
        </p:nvSpPr>
        <p:spPr>
          <a:xfrm>
            <a:off x="1678207" y="730251"/>
            <a:ext cx="18869388" cy="2651126"/>
          </a:xfrm>
          <a:prstGeom prst="rect">
            <a:avLst/>
          </a:prstGeom>
        </p:spPr>
        <p:txBody>
          <a:bodyPr/>
          <a:lstStyle/>
          <a:p>
            <a:r>
              <a:t>Interledger Protocol (ILP) </a:t>
            </a:r>
          </a:p>
        </p:txBody>
      </p:sp>
      <p:sp>
        <p:nvSpPr>
          <p:cNvPr id="124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The Interledger Protocol is an open protocol suite enabling payments to be sent on the web as easily as information. It creates a world where borders are not barriers to making or receiving payments, and it doesn’t cost more, to pay less.</a:t>
            </a:r>
          </a:p>
          <a:p>
            <a:endParaRPr/>
          </a:p>
          <a:p>
            <a:r>
              <a:t>Through grant-making and resources, we support a global community of entrepreneurs, developers, innovators, creators and artists. This inspires new and evolves existing solutions through research, development, and implementation of the ILP. </a:t>
            </a:r>
          </a:p>
        </p:txBody>
      </p:sp>
      <p:sp>
        <p:nvSpPr>
          <p:cNvPr id="1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2267386" y="12859291"/>
            <a:ext cx="44317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5A83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5"/>
          <p:cNvSpPr txBox="1">
            <a:spLocks noGrp="1"/>
          </p:cNvSpPr>
          <p:nvPr>
            <p:ph type="title"/>
          </p:nvPr>
        </p:nvSpPr>
        <p:spPr>
          <a:xfrm>
            <a:off x="1678207" y="730251"/>
            <a:ext cx="18869388" cy="2651126"/>
          </a:xfrm>
          <a:prstGeom prst="rect">
            <a:avLst/>
          </a:prstGeom>
        </p:spPr>
        <p:txBody>
          <a:bodyPr/>
          <a:lstStyle/>
          <a:p>
            <a:r>
              <a:t>Interledger Network </a:t>
            </a:r>
          </a:p>
        </p:txBody>
      </p:sp>
      <p:sp>
        <p:nvSpPr>
          <p:cNvPr id="128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ILP-enabled solutions become part of Interledger. A network of interoperable services, enabled by open technology, where everyone realizes the value of financial inclusion.  </a:t>
            </a:r>
          </a:p>
        </p:txBody>
      </p:sp>
      <p:sp>
        <p:nvSpPr>
          <p:cNvPr id="12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2267386" y="12859291"/>
            <a:ext cx="44317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5A83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5"/>
          <p:cNvSpPr txBox="1">
            <a:spLocks noGrp="1"/>
          </p:cNvSpPr>
          <p:nvPr>
            <p:ph type="title"/>
          </p:nvPr>
        </p:nvSpPr>
        <p:spPr>
          <a:xfrm>
            <a:off x="2758893" y="0"/>
            <a:ext cx="18869388" cy="265112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Interledger</a:t>
            </a:r>
            <a:r>
              <a:rPr dirty="0"/>
              <a:t> &amp; </a:t>
            </a:r>
            <a:r>
              <a:rPr dirty="0" err="1"/>
              <a:t>Mojaloop</a:t>
            </a:r>
            <a:endParaRPr dirty="0"/>
          </a:p>
        </p:txBody>
      </p:sp>
      <p:sp>
        <p:nvSpPr>
          <p:cNvPr id="132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Longtime friends &amp; partners since the Gates Foundation days</a:t>
            </a:r>
          </a:p>
          <a:p>
            <a:r>
              <a:rPr dirty="0" err="1"/>
              <a:t>Mojaloop</a:t>
            </a:r>
            <a:r>
              <a:rPr dirty="0"/>
              <a:t> is inspired by, uses concepts of ILPv1</a:t>
            </a:r>
          </a:p>
          <a:p>
            <a:r>
              <a:rPr dirty="0"/>
              <a:t>ILF is supporting </a:t>
            </a:r>
            <a:r>
              <a:rPr dirty="0" err="1"/>
              <a:t>Mojaloop</a:t>
            </a:r>
            <a:r>
              <a:rPr dirty="0"/>
              <a:t> to upgrade to the latest version ILPv4</a:t>
            </a:r>
          </a:p>
          <a:p>
            <a:r>
              <a:rPr dirty="0"/>
              <a:t>ILF is supporting </a:t>
            </a:r>
            <a:r>
              <a:rPr dirty="0" err="1"/>
              <a:t>Mojaloop</a:t>
            </a:r>
            <a:r>
              <a:rPr dirty="0"/>
              <a:t> to experiment with implementing our ILP open payments solution, Rafiki</a:t>
            </a:r>
          </a:p>
          <a:p>
            <a:r>
              <a:rPr dirty="0"/>
              <a:t>Projects like </a:t>
            </a:r>
            <a:r>
              <a:rPr dirty="0" err="1"/>
              <a:t>ThistaWorks</a:t>
            </a:r>
            <a:r>
              <a:rPr dirty="0"/>
              <a:t> and the People’s Clearing House working to make these integrations real</a:t>
            </a:r>
          </a:p>
        </p:txBody>
      </p:sp>
      <p:sp>
        <p:nvSpPr>
          <p:cNvPr id="13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2267386" y="12859291"/>
            <a:ext cx="44317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5A83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0C29-55D2-3758-A675-BB7A88BF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Compatibility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EDD7B-8B84-1648-2906-A89BB9C1E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FCDAF-6863-FA64-9094-03B79F5E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F582-9236-B810-AA40-006DDEEE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Rafiki?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1704-249C-8D52-CAEF-23F5445D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API-based protocol which hides the complexities of ILP-based streaming from participants.</a:t>
            </a:r>
          </a:p>
          <a:p>
            <a:r>
              <a:rPr lang="en-GB" dirty="0"/>
              <a:t>It enables:</a:t>
            </a:r>
          </a:p>
          <a:p>
            <a:pPr lvl="1"/>
            <a:r>
              <a:rPr lang="en-GB" b="0" i="0" dirty="0">
                <a:solidFill>
                  <a:srgbClr val="171717"/>
                </a:solidFill>
                <a:effectLst/>
                <a:latin typeface="-apple-system"/>
              </a:rPr>
              <a:t>Simple Payments (paying a specific amount)</a:t>
            </a:r>
          </a:p>
          <a:p>
            <a:pPr lvl="1"/>
            <a:r>
              <a:rPr lang="en-GB" b="0" i="0" dirty="0">
                <a:solidFill>
                  <a:srgbClr val="171717"/>
                </a:solidFill>
                <a:effectLst/>
                <a:latin typeface="-apple-system"/>
              </a:rPr>
              <a:t>Recurring Payments (subscriptions and pay-as-you-go)</a:t>
            </a:r>
          </a:p>
          <a:p>
            <a:pPr lvl="1"/>
            <a:r>
              <a:rPr lang="en-GB" b="0" i="0" dirty="0">
                <a:solidFill>
                  <a:srgbClr val="171717"/>
                </a:solidFill>
                <a:effectLst/>
                <a:latin typeface="-apple-system"/>
              </a:rPr>
              <a:t>App-based Payments (connecting apps to your </a:t>
            </a:r>
            <a:r>
              <a:rPr lang="en-GB" b="0" i="0" dirty="0" err="1">
                <a:solidFill>
                  <a:srgbClr val="171717"/>
                </a:solidFill>
                <a:effectLst/>
                <a:latin typeface="-apple-system"/>
              </a:rPr>
              <a:t>Interledger</a:t>
            </a:r>
            <a:r>
              <a:rPr lang="en-GB" b="0" i="0" dirty="0">
                <a:solidFill>
                  <a:srgbClr val="171717"/>
                </a:solidFill>
                <a:effectLst/>
                <a:latin typeface="-apple-system"/>
              </a:rPr>
              <a:t> wallet, allowing them to make payments)</a:t>
            </a:r>
          </a:p>
          <a:p>
            <a:pPr lvl="1"/>
            <a:r>
              <a:rPr lang="en-GB" b="0" i="0" dirty="0">
                <a:solidFill>
                  <a:srgbClr val="171717"/>
                </a:solidFill>
                <a:effectLst/>
                <a:latin typeface="-apple-system"/>
              </a:rPr>
              <a:t>Advanced Payments (including streaming payments and other novel use cases)</a:t>
            </a:r>
          </a:p>
          <a:p>
            <a:r>
              <a:rPr lang="en-GB" b="0" i="0" dirty="0">
                <a:solidFill>
                  <a:srgbClr val="171717"/>
                </a:solidFill>
                <a:effectLst/>
                <a:latin typeface="-apple-system"/>
              </a:rPr>
              <a:t>It</a:t>
            </a:r>
            <a:r>
              <a:rPr lang="en-GB" dirty="0">
                <a:solidFill>
                  <a:srgbClr val="171717"/>
                </a:solidFill>
                <a:latin typeface="-apple-system"/>
              </a:rPr>
              <a:t> allows payments to be specified and executed </a:t>
            </a:r>
            <a:r>
              <a:rPr lang="en-GB" i="1" dirty="0">
                <a:solidFill>
                  <a:srgbClr val="171717"/>
                </a:solidFill>
                <a:latin typeface="-apple-system"/>
              </a:rPr>
              <a:t>en bloc</a:t>
            </a:r>
            <a:r>
              <a:rPr lang="en-GB" dirty="0">
                <a:solidFill>
                  <a:srgbClr val="171717"/>
                </a:solidFill>
                <a:latin typeface="-apple-system"/>
              </a:rPr>
              <a:t>, rather than at the </a:t>
            </a:r>
            <a:r>
              <a:rPr lang="en-GB" dirty="0" err="1">
                <a:solidFill>
                  <a:srgbClr val="171717"/>
                </a:solidFill>
                <a:latin typeface="-apple-system"/>
              </a:rPr>
              <a:t>interledger</a:t>
            </a:r>
            <a:r>
              <a:rPr lang="en-GB" dirty="0">
                <a:solidFill>
                  <a:srgbClr val="171717"/>
                </a:solidFill>
                <a:latin typeface="-apple-system"/>
              </a:rPr>
              <a:t> (or packet) level</a:t>
            </a:r>
            <a:endParaRPr lang="en-GB" b="0" i="0" dirty="0">
              <a:solidFill>
                <a:srgbClr val="171717"/>
              </a:solidFill>
              <a:effectLst/>
              <a:latin typeface="-apple-system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D756C-3EBF-D0CE-8AA0-25A34AAF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4853</TotalTime>
  <Words>1122</Words>
  <Application>Microsoft Office PowerPoint</Application>
  <PresentationFormat>Custom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Times Roman</vt:lpstr>
      <vt:lpstr>Office Theme</vt:lpstr>
      <vt:lpstr>Progress report: Connecting Mojaloop and Rafiki</vt:lpstr>
      <vt:lpstr>Workstream objectives</vt:lpstr>
      <vt:lpstr>ILP and Rafiki: what’s it all about?</vt:lpstr>
      <vt:lpstr>The Interledger Foundation (ILF)</vt:lpstr>
      <vt:lpstr>Interledger Protocol (ILP) </vt:lpstr>
      <vt:lpstr>Interledger Network </vt:lpstr>
      <vt:lpstr>Interledger &amp; Mojaloop</vt:lpstr>
      <vt:lpstr>Compatibility analysis</vt:lpstr>
      <vt:lpstr>What is Rafiki?</vt:lpstr>
      <vt:lpstr>The actors in a Mojaloop/Rafiki interface</vt:lpstr>
      <vt:lpstr>What are we missing?</vt:lpstr>
      <vt:lpstr>The phases of a transfer: discovery</vt:lpstr>
      <vt:lpstr>The phases of a transfer: agreement</vt:lpstr>
      <vt:lpstr>The phases of a transfer: execution</vt:lpstr>
      <vt:lpstr>Any issues?</vt:lpstr>
      <vt:lpstr>A Proof of Concept</vt:lpstr>
      <vt:lpstr>Our objective:</vt:lpstr>
      <vt:lpstr>The real-world situation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Michael Richards</cp:lastModifiedBy>
  <cp:revision>17</cp:revision>
  <dcterms:created xsi:type="dcterms:W3CDTF">2020-01-08T21:13:28Z</dcterms:created>
  <dcterms:modified xsi:type="dcterms:W3CDTF">2023-03-08T22:13:56Z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