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88683A7-EA8D-4274-A226-669B5217E26F}">
  <a:tblStyle styleId="{688683A7-EA8D-4274-A226-669B5217E26F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6F0FF"/>
          </a:solidFill>
        </a:fill>
      </a:tcStyle>
    </a:wholeTbl>
    <a:band1H>
      <a:tcTxStyle b="off" i="off"/>
      <a:tcStyle>
        <a:fill>
          <a:solidFill>
            <a:srgbClr val="CAE0FF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CAE0FF"/>
          </a:solidFill>
        </a:fill>
      </a:tcStyle>
    </a:band1V>
    <a:band2V>
      <a:tcTxStyle b="off" i="off"/>
    </a:band2V>
    <a:lastCol>
      <a:tcTxStyle b="on" i="off">
        <a:font>
          <a:latin typeface="Arial"/>
          <a:ea typeface="Arial"/>
          <a:cs typeface="Arial"/>
        </a:font>
        <a:srgbClr val="FFFFFF"/>
      </a:tcTxStyle>
      <a:tcStyle>
        <a:fill>
          <a:solidFill>
            <a:srgbClr val="00A3FF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fill>
          <a:solidFill>
            <a:srgbClr val="00A3FF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top>
            <a:ln cap="flat" cmpd="sng" w="381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rgbClr val="00A3FF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bottom>
            <a:ln cap="flat" cmpd="sng" w="381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rgbClr val="00A3FF"/>
          </a:solidFill>
        </a:fill>
      </a:tcStyle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370bfed03b3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370bfed03b3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70bfed03b3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70bfed03b3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370bfed03b3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370bfed03b3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370bfed03b3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370bfed03b3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Relationship Id="rId3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>
  <p:cSld name="Title Slide 1">
    <p:bg>
      <p:bgPr>
        <a:solidFill>
          <a:schemeClr val="dk2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11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2719536" y="245752"/>
            <a:ext cx="12100681" cy="6050341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2"/>
          <p:cNvSpPr txBox="1"/>
          <p:nvPr>
            <p:ph type="ctrTitle"/>
          </p:nvPr>
        </p:nvSpPr>
        <p:spPr>
          <a:xfrm>
            <a:off x="635859" y="896019"/>
            <a:ext cx="4606800" cy="2126100"/>
          </a:xfrm>
          <a:prstGeom prst="rect">
            <a:avLst/>
          </a:prstGeom>
          <a:noFill/>
          <a:ln>
            <a:noFill/>
          </a:ln>
        </p:spPr>
        <p:txBody>
          <a:bodyPr anchorCtr="0" anchor="b" bIns="17125" lIns="34275" spcFirstLastPara="1" rIns="34275" wrap="square" tIns="171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"/>
              <a:buNone/>
              <a:defRPr b="1" sz="45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635859" y="3163264"/>
            <a:ext cx="4606800" cy="8664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rmAutofit/>
          </a:bodyPr>
          <a:lstStyle>
            <a:lvl1pPr lv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6FE2F0"/>
              </a:buClr>
              <a:buSzPts val="1800"/>
              <a:buNone/>
              <a:defRPr sz="1800">
                <a:solidFill>
                  <a:srgbClr val="6FE2F0"/>
                </a:solidFill>
              </a:defRPr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14" name="Google Shape;14;p2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6600549" y="450840"/>
            <a:ext cx="1920600" cy="1920900"/>
          </a:xfrm>
          <a:prstGeom prst="ellipse">
            <a:avLst/>
          </a:prstGeom>
          <a:noFill/>
          <a:ln cap="flat" cmpd="sng" w="3810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2"/>
          <p:cNvSpPr/>
          <p:nvPr/>
        </p:nvSpPr>
        <p:spPr>
          <a:xfrm>
            <a:off x="7504542" y="3295144"/>
            <a:ext cx="1016700" cy="1016700"/>
          </a:xfrm>
          <a:prstGeom prst="ellipse">
            <a:avLst/>
          </a:prstGeom>
          <a:noFill/>
          <a:ln cap="flat" cmpd="sng" w="38100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2"/>
          <p:cNvSpPr/>
          <p:nvPr/>
        </p:nvSpPr>
        <p:spPr>
          <a:xfrm>
            <a:off x="5670581" y="1169244"/>
            <a:ext cx="2674200" cy="2674500"/>
          </a:xfrm>
          <a:prstGeom prst="ellipse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 cap="flat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Only" type="titleOnly">
  <p:cSld name="TITLE_ONLY">
    <p:bg>
      <p:bgPr>
        <a:solidFill>
          <a:schemeClr val="dk2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1"/>
          <p:cNvSpPr txBox="1"/>
          <p:nvPr>
            <p:ph type="title"/>
          </p:nvPr>
        </p:nvSpPr>
        <p:spPr>
          <a:xfrm>
            <a:off x="628650" y="273844"/>
            <a:ext cx="68601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300"/>
              <a:buFont typeface="Arial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89" name="Google Shape;89;p11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90" name="Google Shape;90;p1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91" name="Google Shape;91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599997" y="1268016"/>
            <a:ext cx="10057950" cy="5028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10454" y="337891"/>
            <a:ext cx="904897" cy="9048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Section Header 2">
  <p:cSld name="1_Section Header 2">
    <p:bg>
      <p:bgPr>
        <a:solidFill>
          <a:schemeClr val="dk2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2"/>
          <p:cNvSpPr txBox="1"/>
          <p:nvPr>
            <p:ph type="title"/>
          </p:nvPr>
        </p:nvSpPr>
        <p:spPr>
          <a:xfrm>
            <a:off x="623888" y="1571780"/>
            <a:ext cx="7886700" cy="1850100"/>
          </a:xfrm>
          <a:prstGeom prst="rect">
            <a:avLst/>
          </a:prstGeom>
          <a:noFill/>
          <a:ln>
            <a:noFill/>
          </a:ln>
        </p:spPr>
        <p:txBody>
          <a:bodyPr anchorCtr="0" anchor="b" bIns="17125" lIns="34275" spcFirstLastPara="1" rIns="34275" wrap="square" tIns="171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"/>
              <a:buNone/>
              <a:defRPr sz="45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95" name="Google Shape;95;p12"/>
          <p:cNvSpPr txBox="1"/>
          <p:nvPr>
            <p:ph idx="1" type="body"/>
          </p:nvPr>
        </p:nvSpPr>
        <p:spPr>
          <a:xfrm>
            <a:off x="623888" y="3442098"/>
            <a:ext cx="78867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6FE2F0"/>
              </a:buClr>
              <a:buSzPts val="1800"/>
              <a:buNone/>
              <a:defRPr sz="1800">
                <a:solidFill>
                  <a:srgbClr val="6FE2F0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C888C"/>
              </a:buClr>
              <a:buSzPts val="1500"/>
              <a:buNone/>
              <a:defRPr sz="1500">
                <a:solidFill>
                  <a:srgbClr val="9C888C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C888C"/>
              </a:buClr>
              <a:buSzPts val="1300"/>
              <a:buNone/>
              <a:defRPr sz="1300">
                <a:solidFill>
                  <a:srgbClr val="9C888C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C888C"/>
              </a:buClr>
              <a:buSzPts val="1200"/>
              <a:buNone/>
              <a:defRPr sz="1200">
                <a:solidFill>
                  <a:srgbClr val="9C888C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C888C"/>
              </a:buClr>
              <a:buSzPts val="1200"/>
              <a:buNone/>
              <a:defRPr sz="1200">
                <a:solidFill>
                  <a:srgbClr val="9C888C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C888C"/>
              </a:buClr>
              <a:buSzPts val="1200"/>
              <a:buNone/>
              <a:defRPr sz="1200">
                <a:solidFill>
                  <a:srgbClr val="9C888C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C888C"/>
              </a:buClr>
              <a:buSzPts val="1200"/>
              <a:buNone/>
              <a:defRPr sz="1200">
                <a:solidFill>
                  <a:srgbClr val="9C888C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C888C"/>
              </a:buClr>
              <a:buSzPts val="1200"/>
              <a:buNone/>
              <a:defRPr sz="1200">
                <a:solidFill>
                  <a:srgbClr val="9C888C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C888C"/>
              </a:buClr>
              <a:buSzPts val="1200"/>
              <a:buNone/>
              <a:defRPr sz="1200">
                <a:solidFill>
                  <a:srgbClr val="9C888C"/>
                </a:solidFill>
              </a:defRPr>
            </a:lvl9pPr>
          </a:lstStyle>
          <a:p/>
        </p:txBody>
      </p:sp>
      <p:sp>
        <p:nvSpPr>
          <p:cNvPr id="96" name="Google Shape;96;p12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97" name="Google Shape;97;p12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98" name="Google Shape;98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2445252" y="1154437"/>
            <a:ext cx="12100681" cy="6050341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5104" y="275662"/>
            <a:ext cx="1255612" cy="12556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and Content 1">
  <p:cSld name="2_Title and Content 1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3"/>
          <p:cNvSpPr/>
          <p:nvPr/>
        </p:nvSpPr>
        <p:spPr>
          <a:xfrm>
            <a:off x="0" y="0"/>
            <a:ext cx="9144000" cy="2261700"/>
          </a:xfrm>
          <a:prstGeom prst="rect">
            <a:avLst/>
          </a:prstGeom>
          <a:gradFill>
            <a:gsLst>
              <a:gs pos="0">
                <a:schemeClr val="lt1"/>
              </a:gs>
              <a:gs pos="90000">
                <a:schemeClr val="accent3"/>
              </a:gs>
              <a:gs pos="100000">
                <a:schemeClr val="accent3"/>
              </a:gs>
            </a:gsLst>
            <a:lin ang="16200000" scaled="0"/>
          </a:gra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" name="Google Shape;102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295056" y="-1838660"/>
            <a:ext cx="10176344" cy="3816129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3"/>
          <p:cNvSpPr/>
          <p:nvPr/>
        </p:nvSpPr>
        <p:spPr>
          <a:xfrm>
            <a:off x="0" y="211576"/>
            <a:ext cx="9144000" cy="2050200"/>
          </a:xfrm>
          <a:prstGeom prst="rect">
            <a:avLst/>
          </a:prstGeom>
          <a:solidFill>
            <a:schemeClr val="lt1">
              <a:alpha val="72941"/>
            </a:scheme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00"/>
              <a:buNone/>
              <a:defRPr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05" name="Google Shape;105;p1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06" name="Google Shape;106;p13"/>
          <p:cNvSpPr txBox="1"/>
          <p:nvPr>
            <p:ph type="title"/>
          </p:nvPr>
        </p:nvSpPr>
        <p:spPr>
          <a:xfrm>
            <a:off x="628650" y="273844"/>
            <a:ext cx="68601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07" name="Google Shape;107;p13"/>
          <p:cNvSpPr txBox="1"/>
          <p:nvPr>
            <p:ph idx="1" type="body"/>
          </p:nvPr>
        </p:nvSpPr>
        <p:spPr>
          <a:xfrm>
            <a:off x="628650" y="1369219"/>
            <a:ext cx="7886700" cy="3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rmAutofit/>
          </a:bodyPr>
          <a:lstStyle>
            <a:lvl1pPr indent="-36195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accent1"/>
              </a:buClr>
              <a:buSzPts val="2100"/>
              <a:buChar char="•"/>
              <a:defRPr>
                <a:solidFill>
                  <a:schemeClr val="accen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>
                <a:solidFill>
                  <a:schemeClr val="accent1"/>
                </a:solidFill>
              </a:defRPr>
            </a:lvl2pPr>
            <a:lvl3pPr indent="-3238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•"/>
              <a:defRPr>
                <a:solidFill>
                  <a:schemeClr val="accent1"/>
                </a:solidFill>
              </a:defRPr>
            </a:lvl3pPr>
            <a:lvl4pPr indent="-3111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00"/>
              <a:buChar char="•"/>
              <a:defRPr>
                <a:solidFill>
                  <a:schemeClr val="accent1"/>
                </a:solidFill>
              </a:defRPr>
            </a:lvl4pPr>
            <a:lvl5pPr indent="-3111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00"/>
              <a:buChar char="•"/>
              <a:defRPr>
                <a:solidFill>
                  <a:schemeClr val="accent1"/>
                </a:solidFill>
              </a:defRPr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pic>
        <p:nvPicPr>
          <p:cNvPr id="108" name="Google Shape;108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10563" y="337945"/>
            <a:ext cx="904788" cy="9047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 1">
  <p:cSld name="1_Title and Content 1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4"/>
          <p:cNvSpPr/>
          <p:nvPr/>
        </p:nvSpPr>
        <p:spPr>
          <a:xfrm>
            <a:off x="0" y="0"/>
            <a:ext cx="9144000" cy="2261700"/>
          </a:xfrm>
          <a:prstGeom prst="rect">
            <a:avLst/>
          </a:prstGeom>
          <a:gradFill>
            <a:gsLst>
              <a:gs pos="0">
                <a:schemeClr val="lt1"/>
              </a:gs>
              <a:gs pos="90000">
                <a:schemeClr val="accent2"/>
              </a:gs>
              <a:gs pos="100000">
                <a:schemeClr val="accent2"/>
              </a:gs>
            </a:gsLst>
            <a:lin ang="16200000" scaled="0"/>
          </a:gra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1" name="Google Shape;111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295056" y="-1838660"/>
            <a:ext cx="10176344" cy="3816129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4"/>
          <p:cNvSpPr/>
          <p:nvPr/>
        </p:nvSpPr>
        <p:spPr>
          <a:xfrm>
            <a:off x="0" y="211576"/>
            <a:ext cx="9144000" cy="2050200"/>
          </a:xfrm>
          <a:prstGeom prst="rect">
            <a:avLst/>
          </a:prstGeom>
          <a:solidFill>
            <a:schemeClr val="lt1">
              <a:alpha val="72941"/>
            </a:scheme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00"/>
              <a:buNone/>
              <a:defRPr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14" name="Google Shape;114;p1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15" name="Google Shape;115;p14"/>
          <p:cNvSpPr txBox="1"/>
          <p:nvPr>
            <p:ph type="title"/>
          </p:nvPr>
        </p:nvSpPr>
        <p:spPr>
          <a:xfrm>
            <a:off x="628650" y="273844"/>
            <a:ext cx="68601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16" name="Google Shape;116;p14"/>
          <p:cNvSpPr txBox="1"/>
          <p:nvPr>
            <p:ph idx="1" type="body"/>
          </p:nvPr>
        </p:nvSpPr>
        <p:spPr>
          <a:xfrm>
            <a:off x="628650" y="1369219"/>
            <a:ext cx="7886700" cy="3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rmAutofit/>
          </a:bodyPr>
          <a:lstStyle>
            <a:lvl1pPr indent="-36195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accent1"/>
              </a:buClr>
              <a:buSzPts val="2100"/>
              <a:buChar char="•"/>
              <a:defRPr>
                <a:solidFill>
                  <a:schemeClr val="accen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>
                <a:solidFill>
                  <a:schemeClr val="accent1"/>
                </a:solidFill>
              </a:defRPr>
            </a:lvl2pPr>
            <a:lvl3pPr indent="-3238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•"/>
              <a:defRPr>
                <a:solidFill>
                  <a:schemeClr val="accent1"/>
                </a:solidFill>
              </a:defRPr>
            </a:lvl3pPr>
            <a:lvl4pPr indent="-3111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00"/>
              <a:buChar char="•"/>
              <a:defRPr>
                <a:solidFill>
                  <a:schemeClr val="accent1"/>
                </a:solidFill>
              </a:defRPr>
            </a:lvl4pPr>
            <a:lvl5pPr indent="-3111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00"/>
              <a:buChar char="•"/>
              <a:defRPr>
                <a:solidFill>
                  <a:schemeClr val="accent1"/>
                </a:solidFill>
              </a:defRPr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pic>
        <p:nvPicPr>
          <p:cNvPr id="117" name="Google Shape;117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10563" y="337945"/>
            <a:ext cx="904788" cy="9047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2">
  <p:cSld name="Title and Content 2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5"/>
          <p:cNvSpPr/>
          <p:nvPr/>
        </p:nvSpPr>
        <p:spPr>
          <a:xfrm>
            <a:off x="0" y="0"/>
            <a:ext cx="9144000" cy="2261700"/>
          </a:xfrm>
          <a:prstGeom prst="rect">
            <a:avLst/>
          </a:prstGeom>
          <a:gradFill>
            <a:gsLst>
              <a:gs pos="0">
                <a:schemeClr val="lt1"/>
              </a:gs>
              <a:gs pos="90000">
                <a:schemeClr val="accent1"/>
              </a:gs>
              <a:gs pos="100000">
                <a:schemeClr val="accent1"/>
              </a:gs>
            </a:gsLst>
            <a:lin ang="16200000" scaled="0"/>
          </a:gra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0" name="Google Shape;120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295056" y="-1838660"/>
            <a:ext cx="10176344" cy="3816129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5"/>
          <p:cNvSpPr/>
          <p:nvPr/>
        </p:nvSpPr>
        <p:spPr>
          <a:xfrm>
            <a:off x="0" y="211576"/>
            <a:ext cx="7542900" cy="2050200"/>
          </a:xfrm>
          <a:prstGeom prst="round1Rect">
            <a:avLst>
              <a:gd fmla="val 35919" name="adj"/>
            </a:avLst>
          </a:prstGeom>
          <a:solidFill>
            <a:schemeClr val="lt1">
              <a:alpha val="72941"/>
            </a:scheme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15"/>
          <p:cNvSpPr txBox="1"/>
          <p:nvPr>
            <p:ph type="title"/>
          </p:nvPr>
        </p:nvSpPr>
        <p:spPr>
          <a:xfrm>
            <a:off x="628650" y="273844"/>
            <a:ext cx="5439300" cy="119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23" name="Google Shape;123;p15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00"/>
              <a:buNone/>
              <a:defRPr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24" name="Google Shape;124;p1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25" name="Google Shape;125;p15"/>
          <p:cNvSpPr/>
          <p:nvPr>
            <p:ph idx="2" type="pic"/>
          </p:nvPr>
        </p:nvSpPr>
        <p:spPr>
          <a:xfrm>
            <a:off x="6020406" y="1473540"/>
            <a:ext cx="2856300" cy="2856300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238104" sx="102000" rotWithShape="0" algn="ctr" sy="102000">
              <a:schemeClr val="accent2">
                <a:alpha val="9803"/>
              </a:schemeClr>
            </a:outerShdw>
          </a:effectLst>
        </p:spPr>
      </p:sp>
      <p:sp>
        <p:nvSpPr>
          <p:cNvPr id="126" name="Google Shape;126;p15"/>
          <p:cNvSpPr txBox="1"/>
          <p:nvPr>
            <p:ph idx="1" type="body"/>
          </p:nvPr>
        </p:nvSpPr>
        <p:spPr>
          <a:xfrm>
            <a:off x="628650" y="1609725"/>
            <a:ext cx="5439300" cy="28737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rmAutofit/>
          </a:bodyPr>
          <a:lstStyle>
            <a:lvl1pPr indent="-36195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100"/>
              <a:buChar char="•"/>
              <a:defRPr>
                <a:solidFill>
                  <a:schemeClr val="dk2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>
                <a:solidFill>
                  <a:schemeClr val="dk2"/>
                </a:solidFill>
              </a:defRPr>
            </a:lvl2pPr>
            <a:lvl3pPr indent="-3238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Char char="•"/>
              <a:defRPr>
                <a:solidFill>
                  <a:schemeClr val="dk2"/>
                </a:solidFill>
              </a:defRPr>
            </a:lvl3pPr>
            <a:lvl4pPr indent="-3111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300"/>
              <a:buChar char="•"/>
              <a:defRPr>
                <a:solidFill>
                  <a:schemeClr val="dk2"/>
                </a:solidFill>
              </a:defRPr>
            </a:lvl4pPr>
            <a:lvl5pPr indent="-3111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300"/>
              <a:buChar char="•"/>
              <a:defRPr>
                <a:solidFill>
                  <a:schemeClr val="dk2"/>
                </a:solidFill>
              </a:defRPr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pic>
        <p:nvPicPr>
          <p:cNvPr id="127" name="Google Shape;127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71842" y="211576"/>
            <a:ext cx="904897" cy="9048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 2">
  <p:cSld name="1_Title and Content 2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6"/>
          <p:cNvSpPr/>
          <p:nvPr/>
        </p:nvSpPr>
        <p:spPr>
          <a:xfrm>
            <a:off x="0" y="-15586"/>
            <a:ext cx="9144000" cy="2261700"/>
          </a:xfrm>
          <a:prstGeom prst="rect">
            <a:avLst/>
          </a:prstGeom>
          <a:gradFill>
            <a:gsLst>
              <a:gs pos="0">
                <a:schemeClr val="lt1"/>
              </a:gs>
              <a:gs pos="88000">
                <a:schemeClr val="dk1"/>
              </a:gs>
              <a:gs pos="100000">
                <a:schemeClr val="dk1"/>
              </a:gs>
            </a:gsLst>
            <a:lin ang="16200000" scaled="0"/>
          </a:gra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0" name="Google Shape;130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295056" y="-1838660"/>
            <a:ext cx="10176344" cy="3816129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6"/>
          <p:cNvSpPr/>
          <p:nvPr/>
        </p:nvSpPr>
        <p:spPr>
          <a:xfrm>
            <a:off x="0" y="211576"/>
            <a:ext cx="7542900" cy="2050200"/>
          </a:xfrm>
          <a:prstGeom prst="round1Rect">
            <a:avLst>
              <a:gd fmla="val 35919" name="adj"/>
            </a:avLst>
          </a:prstGeom>
          <a:solidFill>
            <a:schemeClr val="lt1">
              <a:alpha val="72941"/>
            </a:scheme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16"/>
          <p:cNvSpPr txBox="1"/>
          <p:nvPr>
            <p:ph type="title"/>
          </p:nvPr>
        </p:nvSpPr>
        <p:spPr>
          <a:xfrm>
            <a:off x="628650" y="273844"/>
            <a:ext cx="5439300" cy="119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33" name="Google Shape;133;p16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00"/>
              <a:buNone/>
              <a:defRPr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34" name="Google Shape;134;p16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35" name="Google Shape;135;p16"/>
          <p:cNvSpPr/>
          <p:nvPr>
            <p:ph idx="2" type="pic"/>
          </p:nvPr>
        </p:nvSpPr>
        <p:spPr>
          <a:xfrm>
            <a:off x="6020406" y="1473540"/>
            <a:ext cx="2856300" cy="2856300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238104" sx="102000" rotWithShape="0" algn="ctr" sy="102000">
              <a:schemeClr val="accent2">
                <a:alpha val="9803"/>
              </a:schemeClr>
            </a:outerShdw>
          </a:effectLst>
        </p:spPr>
      </p:sp>
      <p:sp>
        <p:nvSpPr>
          <p:cNvPr id="136" name="Google Shape;136;p16"/>
          <p:cNvSpPr txBox="1"/>
          <p:nvPr>
            <p:ph idx="1" type="body"/>
          </p:nvPr>
        </p:nvSpPr>
        <p:spPr>
          <a:xfrm>
            <a:off x="628650" y="1609725"/>
            <a:ext cx="5439300" cy="28737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rmAutofit/>
          </a:bodyPr>
          <a:lstStyle>
            <a:lvl1pPr indent="-36195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100"/>
              <a:buChar char="•"/>
              <a:defRPr>
                <a:solidFill>
                  <a:schemeClr val="dk2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>
                <a:solidFill>
                  <a:schemeClr val="dk2"/>
                </a:solidFill>
              </a:defRPr>
            </a:lvl2pPr>
            <a:lvl3pPr indent="-3238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Char char="•"/>
              <a:defRPr>
                <a:solidFill>
                  <a:schemeClr val="dk2"/>
                </a:solidFill>
              </a:defRPr>
            </a:lvl3pPr>
            <a:lvl4pPr indent="-3111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300"/>
              <a:buChar char="•"/>
              <a:defRPr>
                <a:solidFill>
                  <a:schemeClr val="dk2"/>
                </a:solidFill>
              </a:defRPr>
            </a:lvl4pPr>
            <a:lvl5pPr indent="-3111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300"/>
              <a:buChar char="•"/>
              <a:defRPr>
                <a:solidFill>
                  <a:schemeClr val="dk2"/>
                </a:solidFill>
              </a:defRPr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pic>
        <p:nvPicPr>
          <p:cNvPr id="137" name="Google Shape;137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71842" y="211576"/>
            <a:ext cx="904897" cy="9048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and Content 2">
  <p:cSld name="2_Title and Content 2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7"/>
          <p:cNvSpPr/>
          <p:nvPr/>
        </p:nvSpPr>
        <p:spPr>
          <a:xfrm>
            <a:off x="0" y="-15586"/>
            <a:ext cx="9144000" cy="2261700"/>
          </a:xfrm>
          <a:prstGeom prst="rect">
            <a:avLst/>
          </a:prstGeom>
          <a:gradFill>
            <a:gsLst>
              <a:gs pos="0">
                <a:schemeClr val="lt1"/>
              </a:gs>
              <a:gs pos="88000">
                <a:schemeClr val="accent4"/>
              </a:gs>
              <a:gs pos="100000">
                <a:schemeClr val="accent4"/>
              </a:gs>
            </a:gsLst>
            <a:lin ang="16200000" scaled="0"/>
          </a:gra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0" name="Google Shape;140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295056" y="-1838660"/>
            <a:ext cx="10176344" cy="3816129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17"/>
          <p:cNvSpPr/>
          <p:nvPr/>
        </p:nvSpPr>
        <p:spPr>
          <a:xfrm>
            <a:off x="0" y="211576"/>
            <a:ext cx="7542900" cy="2050200"/>
          </a:xfrm>
          <a:prstGeom prst="round1Rect">
            <a:avLst>
              <a:gd fmla="val 35919" name="adj"/>
            </a:avLst>
          </a:prstGeom>
          <a:solidFill>
            <a:schemeClr val="lt1">
              <a:alpha val="72941"/>
            </a:scheme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17"/>
          <p:cNvSpPr txBox="1"/>
          <p:nvPr>
            <p:ph type="title"/>
          </p:nvPr>
        </p:nvSpPr>
        <p:spPr>
          <a:xfrm>
            <a:off x="628650" y="273844"/>
            <a:ext cx="5439300" cy="119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43" name="Google Shape;143;p17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00"/>
              <a:buNone/>
              <a:defRPr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44" name="Google Shape;144;p17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45" name="Google Shape;145;p17"/>
          <p:cNvSpPr/>
          <p:nvPr>
            <p:ph idx="2" type="pic"/>
          </p:nvPr>
        </p:nvSpPr>
        <p:spPr>
          <a:xfrm>
            <a:off x="6020406" y="1473540"/>
            <a:ext cx="2856300" cy="2856300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238104" sx="102000" rotWithShape="0" algn="ctr" sy="102000">
              <a:schemeClr val="accent2">
                <a:alpha val="9803"/>
              </a:schemeClr>
            </a:outerShdw>
          </a:effectLst>
        </p:spPr>
      </p:sp>
      <p:sp>
        <p:nvSpPr>
          <p:cNvPr id="146" name="Google Shape;146;p17"/>
          <p:cNvSpPr txBox="1"/>
          <p:nvPr>
            <p:ph idx="1" type="body"/>
          </p:nvPr>
        </p:nvSpPr>
        <p:spPr>
          <a:xfrm>
            <a:off x="628650" y="1609725"/>
            <a:ext cx="5439300" cy="28737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rmAutofit/>
          </a:bodyPr>
          <a:lstStyle>
            <a:lvl1pPr indent="-36195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100"/>
              <a:buChar char="•"/>
              <a:defRPr>
                <a:solidFill>
                  <a:schemeClr val="dk2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>
                <a:solidFill>
                  <a:schemeClr val="dk2"/>
                </a:solidFill>
              </a:defRPr>
            </a:lvl2pPr>
            <a:lvl3pPr indent="-3238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Char char="•"/>
              <a:defRPr>
                <a:solidFill>
                  <a:schemeClr val="dk2"/>
                </a:solidFill>
              </a:defRPr>
            </a:lvl3pPr>
            <a:lvl4pPr indent="-3111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300"/>
              <a:buChar char="•"/>
              <a:defRPr>
                <a:solidFill>
                  <a:schemeClr val="dk2"/>
                </a:solidFill>
              </a:defRPr>
            </a:lvl4pPr>
            <a:lvl5pPr indent="-3111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300"/>
              <a:buChar char="•"/>
              <a:defRPr>
                <a:solidFill>
                  <a:schemeClr val="dk2"/>
                </a:solidFill>
              </a:defRPr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pic>
        <p:nvPicPr>
          <p:cNvPr id="147" name="Google Shape;147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71842" y="211576"/>
            <a:ext cx="904897" cy="9048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Title and Content 2">
  <p:cSld name="4_Title and Content 2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8"/>
          <p:cNvSpPr/>
          <p:nvPr/>
        </p:nvSpPr>
        <p:spPr>
          <a:xfrm>
            <a:off x="0" y="-15586"/>
            <a:ext cx="9144000" cy="2261700"/>
          </a:xfrm>
          <a:prstGeom prst="rect">
            <a:avLst/>
          </a:prstGeom>
          <a:gradFill>
            <a:gsLst>
              <a:gs pos="0">
                <a:schemeClr val="lt1"/>
              </a:gs>
              <a:gs pos="88000">
                <a:schemeClr val="accent5"/>
              </a:gs>
              <a:gs pos="100000">
                <a:schemeClr val="accent5"/>
              </a:gs>
            </a:gsLst>
            <a:lin ang="16200000" scaled="0"/>
          </a:gra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0" name="Google Shape;150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295056" y="-1838660"/>
            <a:ext cx="10176344" cy="3816129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18"/>
          <p:cNvSpPr/>
          <p:nvPr/>
        </p:nvSpPr>
        <p:spPr>
          <a:xfrm>
            <a:off x="0" y="211576"/>
            <a:ext cx="7542900" cy="2050200"/>
          </a:xfrm>
          <a:prstGeom prst="round1Rect">
            <a:avLst>
              <a:gd fmla="val 35919" name="adj"/>
            </a:avLst>
          </a:prstGeom>
          <a:solidFill>
            <a:schemeClr val="lt1">
              <a:alpha val="72941"/>
            </a:scheme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8"/>
          <p:cNvSpPr txBox="1"/>
          <p:nvPr>
            <p:ph type="title"/>
          </p:nvPr>
        </p:nvSpPr>
        <p:spPr>
          <a:xfrm>
            <a:off x="628650" y="273844"/>
            <a:ext cx="5439300" cy="119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53" name="Google Shape;153;p18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00"/>
              <a:buNone/>
              <a:defRPr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54" name="Google Shape;154;p18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55" name="Google Shape;155;p18"/>
          <p:cNvSpPr/>
          <p:nvPr>
            <p:ph idx="2" type="pic"/>
          </p:nvPr>
        </p:nvSpPr>
        <p:spPr>
          <a:xfrm>
            <a:off x="6020406" y="1473540"/>
            <a:ext cx="2856300" cy="2856300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238104" sx="102000" rotWithShape="0" algn="ctr" sy="102000">
              <a:schemeClr val="accent2">
                <a:alpha val="9803"/>
              </a:schemeClr>
            </a:outerShdw>
          </a:effectLst>
        </p:spPr>
      </p:sp>
      <p:sp>
        <p:nvSpPr>
          <p:cNvPr id="156" name="Google Shape;156;p18"/>
          <p:cNvSpPr txBox="1"/>
          <p:nvPr>
            <p:ph idx="1" type="body"/>
          </p:nvPr>
        </p:nvSpPr>
        <p:spPr>
          <a:xfrm>
            <a:off x="628650" y="1609725"/>
            <a:ext cx="5439300" cy="28737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rmAutofit/>
          </a:bodyPr>
          <a:lstStyle>
            <a:lvl1pPr indent="-36195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100"/>
              <a:buChar char="•"/>
              <a:defRPr>
                <a:solidFill>
                  <a:schemeClr val="dk2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>
                <a:solidFill>
                  <a:schemeClr val="dk2"/>
                </a:solidFill>
              </a:defRPr>
            </a:lvl2pPr>
            <a:lvl3pPr indent="-3238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Char char="•"/>
              <a:defRPr>
                <a:solidFill>
                  <a:schemeClr val="dk2"/>
                </a:solidFill>
              </a:defRPr>
            </a:lvl3pPr>
            <a:lvl4pPr indent="-3111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300"/>
              <a:buChar char="•"/>
              <a:defRPr>
                <a:solidFill>
                  <a:schemeClr val="dk2"/>
                </a:solidFill>
              </a:defRPr>
            </a:lvl4pPr>
            <a:lvl5pPr indent="-3111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300"/>
              <a:buChar char="•"/>
              <a:defRPr>
                <a:solidFill>
                  <a:schemeClr val="dk2"/>
                </a:solidFill>
              </a:defRPr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pic>
        <p:nvPicPr>
          <p:cNvPr id="157" name="Google Shape;157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71842" y="211576"/>
            <a:ext cx="904897" cy="9048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3">
  <p:cSld name="Title and Content 3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9"/>
          <p:cNvSpPr txBox="1"/>
          <p:nvPr>
            <p:ph type="title"/>
          </p:nvPr>
        </p:nvSpPr>
        <p:spPr>
          <a:xfrm>
            <a:off x="628650" y="273844"/>
            <a:ext cx="68601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60" name="Google Shape;160;p19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61" name="Google Shape;161;p19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62" name="Google Shape;162;p19"/>
          <p:cNvSpPr txBox="1"/>
          <p:nvPr>
            <p:ph idx="1" type="body"/>
          </p:nvPr>
        </p:nvSpPr>
        <p:spPr>
          <a:xfrm>
            <a:off x="628650" y="1369219"/>
            <a:ext cx="7886700" cy="3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rmAutofit/>
          </a:bodyPr>
          <a:lstStyle>
            <a:lvl1pPr indent="-36195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accent1"/>
              </a:buClr>
              <a:buSzPts val="2100"/>
              <a:buChar char="•"/>
              <a:defRPr>
                <a:solidFill>
                  <a:schemeClr val="accen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>
                <a:solidFill>
                  <a:schemeClr val="accent1"/>
                </a:solidFill>
              </a:defRPr>
            </a:lvl2pPr>
            <a:lvl3pPr indent="-3238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•"/>
              <a:defRPr>
                <a:solidFill>
                  <a:schemeClr val="accent1"/>
                </a:solidFill>
              </a:defRPr>
            </a:lvl3pPr>
            <a:lvl4pPr indent="-3111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00"/>
              <a:buChar char="•"/>
              <a:defRPr>
                <a:solidFill>
                  <a:schemeClr val="accent1"/>
                </a:solidFill>
              </a:defRPr>
            </a:lvl4pPr>
            <a:lvl5pPr indent="-3111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00"/>
              <a:buChar char="•"/>
              <a:defRPr>
                <a:solidFill>
                  <a:schemeClr val="accent1"/>
                </a:solidFill>
              </a:defRPr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pic>
        <p:nvPicPr>
          <p:cNvPr id="163" name="Google Shape;163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10454" y="337891"/>
            <a:ext cx="904897" cy="9048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0"/>
          <p:cNvSpPr txBox="1"/>
          <p:nvPr>
            <p:ph type="title"/>
          </p:nvPr>
        </p:nvSpPr>
        <p:spPr>
          <a:xfrm>
            <a:off x="628650" y="273844"/>
            <a:ext cx="68601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66" name="Google Shape;166;p20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67" name="Google Shape;167;p20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68" name="Google Shape;168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599997" y="1268016"/>
            <a:ext cx="10057950" cy="5028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10454" y="337891"/>
            <a:ext cx="904897" cy="9048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Title and Content 1">
  <p:cSld name="3_Title and Content 1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/>
          <p:nvPr/>
        </p:nvSpPr>
        <p:spPr>
          <a:xfrm>
            <a:off x="0" y="0"/>
            <a:ext cx="9144000" cy="2261700"/>
          </a:xfrm>
          <a:prstGeom prst="rect">
            <a:avLst/>
          </a:prstGeom>
          <a:gradFill>
            <a:gsLst>
              <a:gs pos="0">
                <a:schemeClr val="lt1"/>
              </a:gs>
              <a:gs pos="90000">
                <a:schemeClr val="accent5"/>
              </a:gs>
              <a:gs pos="100000">
                <a:schemeClr val="accent5"/>
              </a:gs>
            </a:gsLst>
            <a:lin ang="16200000" scaled="0"/>
          </a:gra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" name="Google Shape;21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295056" y="-1838660"/>
            <a:ext cx="10176344" cy="3816129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3"/>
          <p:cNvSpPr/>
          <p:nvPr/>
        </p:nvSpPr>
        <p:spPr>
          <a:xfrm>
            <a:off x="0" y="211576"/>
            <a:ext cx="9144000" cy="2050200"/>
          </a:xfrm>
          <a:prstGeom prst="rect">
            <a:avLst/>
          </a:prstGeom>
          <a:solidFill>
            <a:schemeClr val="lt1">
              <a:alpha val="72941"/>
            </a:scheme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628650" y="273844"/>
            <a:ext cx="68601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00"/>
              <a:buNone/>
              <a:defRPr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6" name="Google Shape;26;p3"/>
          <p:cNvSpPr txBox="1"/>
          <p:nvPr>
            <p:ph idx="1" type="body"/>
          </p:nvPr>
        </p:nvSpPr>
        <p:spPr>
          <a:xfrm>
            <a:off x="628650" y="1369219"/>
            <a:ext cx="7886700" cy="3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rmAutofit/>
          </a:bodyPr>
          <a:lstStyle>
            <a:lvl1pPr indent="-36195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accent1"/>
              </a:buClr>
              <a:buSzPts val="2100"/>
              <a:buChar char="•"/>
              <a:defRPr>
                <a:solidFill>
                  <a:schemeClr val="accen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>
                <a:solidFill>
                  <a:schemeClr val="accent1"/>
                </a:solidFill>
              </a:defRPr>
            </a:lvl2pPr>
            <a:lvl3pPr indent="-3238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•"/>
              <a:defRPr>
                <a:solidFill>
                  <a:schemeClr val="accent1"/>
                </a:solidFill>
              </a:defRPr>
            </a:lvl3pPr>
            <a:lvl4pPr indent="-3111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00"/>
              <a:buChar char="•"/>
              <a:defRPr>
                <a:solidFill>
                  <a:schemeClr val="accent1"/>
                </a:solidFill>
              </a:defRPr>
            </a:lvl4pPr>
            <a:lvl5pPr indent="-3111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00"/>
              <a:buChar char="•"/>
              <a:defRPr>
                <a:solidFill>
                  <a:schemeClr val="accent1"/>
                </a:solidFill>
              </a:defRPr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pic>
        <p:nvPicPr>
          <p:cNvPr id="27" name="Google Shape;27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10563" y="337945"/>
            <a:ext cx="904788" cy="9047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Blank" type="blank">
  <p:cSld name="BLANK">
    <p:bg>
      <p:bgPr>
        <a:solidFill>
          <a:schemeClr val="dk2"/>
        </a:solidFill>
      </p:bgPr>
    </p:bg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1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72" name="Google Shape;172;p2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73" name="Google Shape;173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10454" y="337891"/>
            <a:ext cx="904897" cy="9048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2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76" name="Google Shape;176;p22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77" name="Google Shape;177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10454" y="337891"/>
            <a:ext cx="904897" cy="9048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17125" lIns="34275" spcFirstLastPara="1" rIns="34275" wrap="square" tIns="171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80" name="Google Shape;180;p2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17125" lIns="34275" spcFirstLastPara="1" rIns="34275" wrap="square" tIns="17125">
            <a:normAutofit/>
          </a:bodyPr>
          <a:lstStyle>
            <a:lvl1pPr lvl="0" algn="ct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1" name="Google Shape;181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17125" lIns="34275" spcFirstLastPara="1" rIns="34275" wrap="square" tIns="171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1">
  <p:cSld name="Title and Content 1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/>
          <p:nvPr/>
        </p:nvSpPr>
        <p:spPr>
          <a:xfrm>
            <a:off x="0" y="0"/>
            <a:ext cx="9144000" cy="2261700"/>
          </a:xfrm>
          <a:prstGeom prst="rect">
            <a:avLst/>
          </a:prstGeom>
          <a:gradFill>
            <a:gsLst>
              <a:gs pos="0">
                <a:schemeClr val="lt1"/>
              </a:gs>
              <a:gs pos="90000">
                <a:schemeClr val="accent4"/>
              </a:gs>
              <a:gs pos="100000">
                <a:schemeClr val="accent4"/>
              </a:gs>
            </a:gsLst>
            <a:lin ang="16200000" scaled="0"/>
          </a:gra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" name="Google Shape;30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295056" y="-1838660"/>
            <a:ext cx="10176344" cy="3816129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4"/>
          <p:cNvSpPr/>
          <p:nvPr/>
        </p:nvSpPr>
        <p:spPr>
          <a:xfrm>
            <a:off x="0" y="211576"/>
            <a:ext cx="9144000" cy="2050200"/>
          </a:xfrm>
          <a:prstGeom prst="rect">
            <a:avLst/>
          </a:prstGeom>
          <a:solidFill>
            <a:schemeClr val="lt1">
              <a:alpha val="72941"/>
            </a:scheme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4"/>
          <p:cNvSpPr txBox="1"/>
          <p:nvPr>
            <p:ph type="title"/>
          </p:nvPr>
        </p:nvSpPr>
        <p:spPr>
          <a:xfrm>
            <a:off x="628650" y="273844"/>
            <a:ext cx="68595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00"/>
              <a:buNone/>
              <a:defRPr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5" name="Google Shape;35;p4"/>
          <p:cNvSpPr txBox="1"/>
          <p:nvPr>
            <p:ph idx="1" type="body"/>
          </p:nvPr>
        </p:nvSpPr>
        <p:spPr>
          <a:xfrm>
            <a:off x="628650" y="1369219"/>
            <a:ext cx="7886700" cy="3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rmAutofit/>
          </a:bodyPr>
          <a:lstStyle>
            <a:lvl1pPr indent="-36195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accent1"/>
              </a:buClr>
              <a:buSzPts val="2100"/>
              <a:buChar char="•"/>
              <a:defRPr>
                <a:solidFill>
                  <a:schemeClr val="accen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>
                <a:solidFill>
                  <a:schemeClr val="accent1"/>
                </a:solidFill>
              </a:defRPr>
            </a:lvl2pPr>
            <a:lvl3pPr indent="-3238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•"/>
              <a:defRPr>
                <a:solidFill>
                  <a:schemeClr val="accent1"/>
                </a:solidFill>
              </a:defRPr>
            </a:lvl3pPr>
            <a:lvl4pPr indent="-3111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00"/>
              <a:buChar char="•"/>
              <a:defRPr>
                <a:solidFill>
                  <a:schemeClr val="accent1"/>
                </a:solidFill>
              </a:defRPr>
            </a:lvl4pPr>
            <a:lvl5pPr indent="-3111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00"/>
              <a:buChar char="•"/>
              <a:defRPr>
                <a:solidFill>
                  <a:schemeClr val="accent1"/>
                </a:solidFill>
              </a:defRPr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pic>
        <p:nvPicPr>
          <p:cNvPr id="36" name="Google Shape;36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10563" y="337945"/>
            <a:ext cx="904788" cy="9047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Title and Content 1">
  <p:cSld name="4_Title and Content 1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"/>
          <p:cNvSpPr/>
          <p:nvPr/>
        </p:nvSpPr>
        <p:spPr>
          <a:xfrm>
            <a:off x="0" y="0"/>
            <a:ext cx="9144000" cy="2261700"/>
          </a:xfrm>
          <a:prstGeom prst="rect">
            <a:avLst/>
          </a:prstGeom>
          <a:gradFill>
            <a:gsLst>
              <a:gs pos="0">
                <a:schemeClr val="lt1"/>
              </a:gs>
              <a:gs pos="90000">
                <a:schemeClr val="dk1"/>
              </a:gs>
              <a:gs pos="100000">
                <a:schemeClr val="dk1"/>
              </a:gs>
            </a:gsLst>
            <a:lin ang="16200000" scaled="0"/>
          </a:gra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" name="Google Shape;39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295056" y="-1838660"/>
            <a:ext cx="10176344" cy="3816129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5"/>
          <p:cNvSpPr/>
          <p:nvPr/>
        </p:nvSpPr>
        <p:spPr>
          <a:xfrm>
            <a:off x="0" y="211576"/>
            <a:ext cx="9144000" cy="2050200"/>
          </a:xfrm>
          <a:prstGeom prst="rect">
            <a:avLst/>
          </a:prstGeom>
          <a:solidFill>
            <a:schemeClr val="lt1">
              <a:alpha val="72941"/>
            </a:scheme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5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00"/>
              <a:buNone/>
              <a:defRPr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3" name="Google Shape;43;p5"/>
          <p:cNvSpPr txBox="1"/>
          <p:nvPr>
            <p:ph type="title"/>
          </p:nvPr>
        </p:nvSpPr>
        <p:spPr>
          <a:xfrm>
            <a:off x="628650" y="273844"/>
            <a:ext cx="68601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44" name="Google Shape;44;p5"/>
          <p:cNvSpPr txBox="1"/>
          <p:nvPr>
            <p:ph idx="1" type="body"/>
          </p:nvPr>
        </p:nvSpPr>
        <p:spPr>
          <a:xfrm>
            <a:off x="628650" y="1369219"/>
            <a:ext cx="7886700" cy="3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rmAutofit/>
          </a:bodyPr>
          <a:lstStyle>
            <a:lvl1pPr indent="-36195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accent1"/>
              </a:buClr>
              <a:buSzPts val="2100"/>
              <a:buChar char="•"/>
              <a:defRPr>
                <a:solidFill>
                  <a:schemeClr val="accen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>
                <a:solidFill>
                  <a:schemeClr val="accent1"/>
                </a:solidFill>
              </a:defRPr>
            </a:lvl2pPr>
            <a:lvl3pPr indent="-3238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•"/>
              <a:defRPr>
                <a:solidFill>
                  <a:schemeClr val="accent1"/>
                </a:solidFill>
              </a:defRPr>
            </a:lvl3pPr>
            <a:lvl4pPr indent="-3111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00"/>
              <a:buChar char="•"/>
              <a:defRPr>
                <a:solidFill>
                  <a:schemeClr val="accent1"/>
                </a:solidFill>
              </a:defRPr>
            </a:lvl4pPr>
            <a:lvl5pPr indent="-3111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00"/>
              <a:buChar char="•"/>
              <a:defRPr>
                <a:solidFill>
                  <a:schemeClr val="accent1"/>
                </a:solidFill>
              </a:defRPr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pic>
        <p:nvPicPr>
          <p:cNvPr id="45" name="Google Shape;45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10563" y="337945"/>
            <a:ext cx="904788" cy="9047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Title and Content 2">
  <p:cSld name="3_Title and Content 2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6"/>
          <p:cNvSpPr/>
          <p:nvPr/>
        </p:nvSpPr>
        <p:spPr>
          <a:xfrm>
            <a:off x="0" y="-15586"/>
            <a:ext cx="9144000" cy="2261700"/>
          </a:xfrm>
          <a:prstGeom prst="rect">
            <a:avLst/>
          </a:prstGeom>
          <a:gradFill>
            <a:gsLst>
              <a:gs pos="0">
                <a:schemeClr val="lt1"/>
              </a:gs>
              <a:gs pos="88000">
                <a:schemeClr val="accent3"/>
              </a:gs>
              <a:gs pos="100000">
                <a:schemeClr val="accent3"/>
              </a:gs>
            </a:gsLst>
            <a:lin ang="16200000" scaled="0"/>
          </a:gra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8" name="Google Shape;48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295056" y="-1838660"/>
            <a:ext cx="10176344" cy="3816129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6"/>
          <p:cNvSpPr/>
          <p:nvPr/>
        </p:nvSpPr>
        <p:spPr>
          <a:xfrm>
            <a:off x="0" y="211576"/>
            <a:ext cx="7542900" cy="2050200"/>
          </a:xfrm>
          <a:prstGeom prst="round1Rect">
            <a:avLst>
              <a:gd fmla="val 35919" name="adj"/>
            </a:avLst>
          </a:prstGeom>
          <a:solidFill>
            <a:schemeClr val="lt1">
              <a:alpha val="72941"/>
            </a:scheme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6"/>
          <p:cNvSpPr txBox="1"/>
          <p:nvPr>
            <p:ph type="title"/>
          </p:nvPr>
        </p:nvSpPr>
        <p:spPr>
          <a:xfrm>
            <a:off x="628650" y="273844"/>
            <a:ext cx="5439300" cy="119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51" name="Google Shape;51;p6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00"/>
              <a:buNone/>
              <a:defRPr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52" name="Google Shape;52;p6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3" name="Google Shape;53;p6"/>
          <p:cNvSpPr/>
          <p:nvPr>
            <p:ph idx="2" type="pic"/>
          </p:nvPr>
        </p:nvSpPr>
        <p:spPr>
          <a:xfrm>
            <a:off x="6020406" y="1473540"/>
            <a:ext cx="2856300" cy="2856300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238104" sx="102000" rotWithShape="0" algn="ctr" sy="102000">
              <a:schemeClr val="accent2">
                <a:alpha val="9803"/>
              </a:schemeClr>
            </a:outerShdw>
          </a:effectLst>
        </p:spPr>
      </p:sp>
      <p:sp>
        <p:nvSpPr>
          <p:cNvPr id="54" name="Google Shape;54;p6"/>
          <p:cNvSpPr txBox="1"/>
          <p:nvPr>
            <p:ph idx="1" type="body"/>
          </p:nvPr>
        </p:nvSpPr>
        <p:spPr>
          <a:xfrm>
            <a:off x="628650" y="1609725"/>
            <a:ext cx="5439300" cy="28737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rmAutofit/>
          </a:bodyPr>
          <a:lstStyle>
            <a:lvl1pPr indent="-36195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100"/>
              <a:buChar char="•"/>
              <a:defRPr>
                <a:solidFill>
                  <a:schemeClr val="dk2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>
                <a:solidFill>
                  <a:schemeClr val="dk2"/>
                </a:solidFill>
              </a:defRPr>
            </a:lvl2pPr>
            <a:lvl3pPr indent="-3238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Char char="•"/>
              <a:defRPr>
                <a:solidFill>
                  <a:schemeClr val="dk2"/>
                </a:solidFill>
              </a:defRPr>
            </a:lvl3pPr>
            <a:lvl4pPr indent="-3111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300"/>
              <a:buChar char="•"/>
              <a:defRPr>
                <a:solidFill>
                  <a:schemeClr val="dk2"/>
                </a:solidFill>
              </a:defRPr>
            </a:lvl4pPr>
            <a:lvl5pPr indent="-3111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300"/>
              <a:buChar char="•"/>
              <a:defRPr>
                <a:solidFill>
                  <a:schemeClr val="dk2"/>
                </a:solidFill>
              </a:defRPr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pic>
        <p:nvPicPr>
          <p:cNvPr id="55" name="Google Shape;55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71842" y="211576"/>
            <a:ext cx="904897" cy="9048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Title and Content 2">
  <p:cSld name="5_Title and Content 2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7"/>
          <p:cNvSpPr/>
          <p:nvPr/>
        </p:nvSpPr>
        <p:spPr>
          <a:xfrm>
            <a:off x="0" y="-15586"/>
            <a:ext cx="9144000" cy="2261700"/>
          </a:xfrm>
          <a:prstGeom prst="rect">
            <a:avLst/>
          </a:prstGeom>
          <a:gradFill>
            <a:gsLst>
              <a:gs pos="0">
                <a:schemeClr val="lt1"/>
              </a:gs>
              <a:gs pos="88000">
                <a:schemeClr val="accent2"/>
              </a:gs>
              <a:gs pos="100000">
                <a:schemeClr val="accent2"/>
              </a:gs>
            </a:gsLst>
            <a:lin ang="16200000" scaled="0"/>
          </a:gra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8" name="Google Shape;58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295056" y="-1838660"/>
            <a:ext cx="10176344" cy="3816129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7"/>
          <p:cNvSpPr/>
          <p:nvPr/>
        </p:nvSpPr>
        <p:spPr>
          <a:xfrm>
            <a:off x="0" y="211576"/>
            <a:ext cx="7542900" cy="2050200"/>
          </a:xfrm>
          <a:prstGeom prst="round1Rect">
            <a:avLst>
              <a:gd fmla="val 35919" name="adj"/>
            </a:avLst>
          </a:prstGeom>
          <a:solidFill>
            <a:schemeClr val="lt1">
              <a:alpha val="72941"/>
            </a:scheme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7"/>
          <p:cNvSpPr txBox="1"/>
          <p:nvPr>
            <p:ph type="title"/>
          </p:nvPr>
        </p:nvSpPr>
        <p:spPr>
          <a:xfrm>
            <a:off x="628650" y="273844"/>
            <a:ext cx="5439300" cy="119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61" name="Google Shape;61;p7"/>
          <p:cNvSpPr txBox="1"/>
          <p:nvPr>
            <p:ph idx="1" type="body"/>
          </p:nvPr>
        </p:nvSpPr>
        <p:spPr>
          <a:xfrm>
            <a:off x="628650" y="1609725"/>
            <a:ext cx="5439300" cy="28737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rmAutofit/>
          </a:bodyPr>
          <a:lstStyle>
            <a:lvl1pPr indent="-36195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100"/>
              <a:buChar char="•"/>
              <a:defRPr>
                <a:solidFill>
                  <a:schemeClr val="dk2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>
                <a:solidFill>
                  <a:schemeClr val="dk2"/>
                </a:solidFill>
              </a:defRPr>
            </a:lvl2pPr>
            <a:lvl3pPr indent="-3238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Char char="•"/>
              <a:defRPr>
                <a:solidFill>
                  <a:schemeClr val="dk2"/>
                </a:solidFill>
              </a:defRPr>
            </a:lvl3pPr>
            <a:lvl4pPr indent="-3111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300"/>
              <a:buChar char="•"/>
              <a:defRPr>
                <a:solidFill>
                  <a:schemeClr val="dk2"/>
                </a:solidFill>
              </a:defRPr>
            </a:lvl4pPr>
            <a:lvl5pPr indent="-3111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300"/>
              <a:buChar char="•"/>
              <a:defRPr>
                <a:solidFill>
                  <a:schemeClr val="dk2"/>
                </a:solidFill>
              </a:defRPr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62" name="Google Shape;62;p7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00"/>
              <a:buNone/>
              <a:defRPr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63" name="Google Shape;63;p7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64" name="Google Shape;64;p7"/>
          <p:cNvSpPr/>
          <p:nvPr>
            <p:ph idx="2" type="pic"/>
          </p:nvPr>
        </p:nvSpPr>
        <p:spPr>
          <a:xfrm>
            <a:off x="6020406" y="1473540"/>
            <a:ext cx="2856300" cy="2856300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238104" sx="102000" rotWithShape="0" algn="ctr" sy="102000">
              <a:schemeClr val="accent2">
                <a:alpha val="9803"/>
              </a:schemeClr>
            </a:outerShdw>
          </a:effectLst>
        </p:spPr>
      </p:sp>
      <p:pic>
        <p:nvPicPr>
          <p:cNvPr id="65" name="Google Shape;65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71842" y="211576"/>
            <a:ext cx="904897" cy="9048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Section Header 1">
  <p:cSld name="1_Section Header 1">
    <p:bg>
      <p:bgPr>
        <a:solidFill>
          <a:schemeClr val="lt1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8"/>
          <p:cNvSpPr txBox="1"/>
          <p:nvPr>
            <p:ph type="title"/>
          </p:nvPr>
        </p:nvSpPr>
        <p:spPr>
          <a:xfrm>
            <a:off x="623888" y="1571780"/>
            <a:ext cx="7886700" cy="1850100"/>
          </a:xfrm>
          <a:prstGeom prst="rect">
            <a:avLst/>
          </a:prstGeom>
          <a:noFill/>
          <a:ln>
            <a:noFill/>
          </a:ln>
        </p:spPr>
        <p:txBody>
          <a:bodyPr anchorCtr="0" anchor="b" bIns="17125" lIns="34275" spcFirstLastPara="1" rIns="34275" wrap="square" tIns="171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Font typeface="Arial"/>
              <a:buNone/>
              <a:defRPr sz="45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68" name="Google Shape;68;p8"/>
          <p:cNvSpPr txBox="1"/>
          <p:nvPr>
            <p:ph idx="1" type="body"/>
          </p:nvPr>
        </p:nvSpPr>
        <p:spPr>
          <a:xfrm>
            <a:off x="623888" y="3442098"/>
            <a:ext cx="7886700" cy="10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C888C"/>
              </a:buClr>
              <a:buSzPts val="1500"/>
              <a:buNone/>
              <a:defRPr sz="1500">
                <a:solidFill>
                  <a:srgbClr val="9C888C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C888C"/>
              </a:buClr>
              <a:buSzPts val="1300"/>
              <a:buNone/>
              <a:defRPr sz="1300">
                <a:solidFill>
                  <a:srgbClr val="9C888C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C888C"/>
              </a:buClr>
              <a:buSzPts val="1200"/>
              <a:buNone/>
              <a:defRPr sz="1200">
                <a:solidFill>
                  <a:srgbClr val="9C888C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C888C"/>
              </a:buClr>
              <a:buSzPts val="1200"/>
              <a:buNone/>
              <a:defRPr sz="1200">
                <a:solidFill>
                  <a:srgbClr val="9C888C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C888C"/>
              </a:buClr>
              <a:buSzPts val="1200"/>
              <a:buNone/>
              <a:defRPr sz="1200">
                <a:solidFill>
                  <a:srgbClr val="9C888C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C888C"/>
              </a:buClr>
              <a:buSzPts val="1200"/>
              <a:buNone/>
              <a:defRPr sz="1200">
                <a:solidFill>
                  <a:srgbClr val="9C888C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C888C"/>
              </a:buClr>
              <a:buSzPts val="1200"/>
              <a:buNone/>
              <a:defRPr sz="1200">
                <a:solidFill>
                  <a:srgbClr val="9C888C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C888C"/>
              </a:buClr>
              <a:buSzPts val="1200"/>
              <a:buNone/>
              <a:defRPr sz="1200">
                <a:solidFill>
                  <a:srgbClr val="9C888C"/>
                </a:solidFill>
              </a:defRPr>
            </a:lvl9pPr>
          </a:lstStyle>
          <a:p/>
        </p:txBody>
      </p:sp>
      <p:sp>
        <p:nvSpPr>
          <p:cNvPr id="69" name="Google Shape;69;p8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70" name="Google Shape;70;p8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71" name="Google Shape;71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609521" y="-2000464"/>
            <a:ext cx="10057950" cy="5028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14918" y="285747"/>
            <a:ext cx="1255612" cy="12556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 Header 1">
    <p:bg>
      <p:bgPr>
        <a:solidFill>
          <a:schemeClr val="dk2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9"/>
          <p:cNvSpPr txBox="1"/>
          <p:nvPr>
            <p:ph type="title"/>
          </p:nvPr>
        </p:nvSpPr>
        <p:spPr>
          <a:xfrm>
            <a:off x="623888" y="1571780"/>
            <a:ext cx="7886700" cy="1850100"/>
          </a:xfrm>
          <a:prstGeom prst="rect">
            <a:avLst/>
          </a:prstGeom>
          <a:noFill/>
          <a:ln>
            <a:noFill/>
          </a:ln>
        </p:spPr>
        <p:txBody>
          <a:bodyPr anchorCtr="0" anchor="b" bIns="17125" lIns="34275" spcFirstLastPara="1" rIns="34275" wrap="square" tIns="171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"/>
              <a:buNone/>
              <a:defRPr sz="45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75" name="Google Shape;75;p9"/>
          <p:cNvSpPr txBox="1"/>
          <p:nvPr>
            <p:ph idx="1" type="body"/>
          </p:nvPr>
        </p:nvSpPr>
        <p:spPr>
          <a:xfrm>
            <a:off x="623888" y="3442098"/>
            <a:ext cx="7886700" cy="10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6FE2F0"/>
              </a:buClr>
              <a:buSzPts val="1800"/>
              <a:buNone/>
              <a:defRPr sz="1800">
                <a:solidFill>
                  <a:srgbClr val="6FE2F0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C888C"/>
              </a:buClr>
              <a:buSzPts val="1500"/>
              <a:buNone/>
              <a:defRPr sz="1500">
                <a:solidFill>
                  <a:srgbClr val="9C888C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C888C"/>
              </a:buClr>
              <a:buSzPts val="1300"/>
              <a:buNone/>
              <a:defRPr sz="1300">
                <a:solidFill>
                  <a:srgbClr val="9C888C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C888C"/>
              </a:buClr>
              <a:buSzPts val="1200"/>
              <a:buNone/>
              <a:defRPr sz="1200">
                <a:solidFill>
                  <a:srgbClr val="9C888C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C888C"/>
              </a:buClr>
              <a:buSzPts val="1200"/>
              <a:buNone/>
              <a:defRPr sz="1200">
                <a:solidFill>
                  <a:srgbClr val="9C888C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C888C"/>
              </a:buClr>
              <a:buSzPts val="1200"/>
              <a:buNone/>
              <a:defRPr sz="1200">
                <a:solidFill>
                  <a:srgbClr val="9C888C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C888C"/>
              </a:buClr>
              <a:buSzPts val="1200"/>
              <a:buNone/>
              <a:defRPr sz="1200">
                <a:solidFill>
                  <a:srgbClr val="9C888C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C888C"/>
              </a:buClr>
              <a:buSzPts val="1200"/>
              <a:buNone/>
              <a:defRPr sz="1200">
                <a:solidFill>
                  <a:srgbClr val="9C888C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C888C"/>
              </a:buClr>
              <a:buSzPts val="1200"/>
              <a:buNone/>
              <a:defRPr sz="1200">
                <a:solidFill>
                  <a:srgbClr val="9C888C"/>
                </a:solidFill>
              </a:defRPr>
            </a:lvl9pPr>
          </a:lstStyle>
          <a:p/>
        </p:txBody>
      </p:sp>
      <p:sp>
        <p:nvSpPr>
          <p:cNvPr id="76" name="Google Shape;76;p9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77" name="Google Shape;77;p9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78" name="Google Shape;78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609521" y="-2000464"/>
            <a:ext cx="10057950" cy="5028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14918" y="285747"/>
            <a:ext cx="1255612" cy="12556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 type="secHead">
  <p:cSld name="SECTION_HEADER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0"/>
          <p:cNvSpPr txBox="1"/>
          <p:nvPr>
            <p:ph type="title"/>
          </p:nvPr>
        </p:nvSpPr>
        <p:spPr>
          <a:xfrm>
            <a:off x="623888" y="1571780"/>
            <a:ext cx="7886700" cy="1850100"/>
          </a:xfrm>
          <a:prstGeom prst="rect">
            <a:avLst/>
          </a:prstGeom>
          <a:noFill/>
          <a:ln>
            <a:noFill/>
          </a:ln>
        </p:spPr>
        <p:txBody>
          <a:bodyPr anchorCtr="0" anchor="b" bIns="17125" lIns="34275" spcFirstLastPara="1" rIns="34275" wrap="square" tIns="171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500"/>
              <a:buFont typeface="Arial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82" name="Google Shape;82;p10"/>
          <p:cNvSpPr txBox="1"/>
          <p:nvPr>
            <p:ph idx="1" type="body"/>
          </p:nvPr>
        </p:nvSpPr>
        <p:spPr>
          <a:xfrm>
            <a:off x="623888" y="3442098"/>
            <a:ext cx="78867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C888C"/>
              </a:buClr>
              <a:buSzPts val="1500"/>
              <a:buNone/>
              <a:defRPr sz="1500">
                <a:solidFill>
                  <a:srgbClr val="9C888C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C888C"/>
              </a:buClr>
              <a:buSzPts val="1300"/>
              <a:buNone/>
              <a:defRPr sz="1300">
                <a:solidFill>
                  <a:srgbClr val="9C888C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C888C"/>
              </a:buClr>
              <a:buSzPts val="1200"/>
              <a:buNone/>
              <a:defRPr sz="1200">
                <a:solidFill>
                  <a:srgbClr val="9C888C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C888C"/>
              </a:buClr>
              <a:buSzPts val="1200"/>
              <a:buNone/>
              <a:defRPr sz="1200">
                <a:solidFill>
                  <a:srgbClr val="9C888C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C888C"/>
              </a:buClr>
              <a:buSzPts val="1200"/>
              <a:buNone/>
              <a:defRPr sz="1200">
                <a:solidFill>
                  <a:srgbClr val="9C888C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C888C"/>
              </a:buClr>
              <a:buSzPts val="1200"/>
              <a:buNone/>
              <a:defRPr sz="1200">
                <a:solidFill>
                  <a:srgbClr val="9C888C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C888C"/>
              </a:buClr>
              <a:buSzPts val="1200"/>
              <a:buNone/>
              <a:defRPr sz="1200">
                <a:solidFill>
                  <a:srgbClr val="9C888C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C888C"/>
              </a:buClr>
              <a:buSzPts val="1200"/>
              <a:buNone/>
              <a:defRPr sz="1200">
                <a:solidFill>
                  <a:srgbClr val="9C888C"/>
                </a:solidFill>
              </a:defRPr>
            </a:lvl9pPr>
          </a:lstStyle>
          <a:p/>
        </p:txBody>
      </p:sp>
      <p:sp>
        <p:nvSpPr>
          <p:cNvPr id="83" name="Google Shape;83;p10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84" name="Google Shape;84;p10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85" name="Google Shape;85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2445252" y="1154437"/>
            <a:ext cx="12100681" cy="6050341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5104" y="275662"/>
            <a:ext cx="1255612" cy="12556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23" Type="http://schemas.openxmlformats.org/officeDocument/2006/relationships/theme" Target="../theme/theme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Arial"/>
              <a:buNone/>
              <a:defRPr b="1" i="0" sz="3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500"/>
              <a:buNone/>
              <a:defRPr sz="700"/>
            </a:lvl2pPr>
            <a:lvl3pPr lvl="2">
              <a:spcBef>
                <a:spcPts val="0"/>
              </a:spcBef>
              <a:spcAft>
                <a:spcPts val="0"/>
              </a:spcAft>
              <a:buSzPts val="500"/>
              <a:buNone/>
              <a:defRPr sz="700"/>
            </a:lvl3pPr>
            <a:lvl4pPr lvl="3">
              <a:spcBef>
                <a:spcPts val="0"/>
              </a:spcBef>
              <a:spcAft>
                <a:spcPts val="0"/>
              </a:spcAft>
              <a:buSzPts val="500"/>
              <a:buNone/>
              <a:defRPr sz="700"/>
            </a:lvl4pPr>
            <a:lvl5pPr lvl="4">
              <a:spcBef>
                <a:spcPts val="0"/>
              </a:spcBef>
              <a:spcAft>
                <a:spcPts val="0"/>
              </a:spcAft>
              <a:buSzPts val="500"/>
              <a:buNone/>
              <a:defRPr sz="700"/>
            </a:lvl5pPr>
            <a:lvl6pPr lvl="5">
              <a:spcBef>
                <a:spcPts val="0"/>
              </a:spcBef>
              <a:spcAft>
                <a:spcPts val="0"/>
              </a:spcAft>
              <a:buSzPts val="500"/>
              <a:buNone/>
              <a:defRPr sz="700"/>
            </a:lvl6pPr>
            <a:lvl7pPr lvl="6">
              <a:spcBef>
                <a:spcPts val="0"/>
              </a:spcBef>
              <a:spcAft>
                <a:spcPts val="0"/>
              </a:spcAft>
              <a:buSzPts val="500"/>
              <a:buNone/>
              <a:defRPr sz="700"/>
            </a:lvl7pPr>
            <a:lvl8pPr lvl="7">
              <a:spcBef>
                <a:spcPts val="0"/>
              </a:spcBef>
              <a:spcAft>
                <a:spcPts val="0"/>
              </a:spcAft>
              <a:buSzPts val="500"/>
              <a:buNone/>
              <a:defRPr sz="700"/>
            </a:lvl8pPr>
            <a:lvl9pPr lvl="8">
              <a:spcBef>
                <a:spcPts val="0"/>
              </a:spcBef>
              <a:spcAft>
                <a:spcPts val="0"/>
              </a:spcAft>
              <a:buSzPts val="500"/>
              <a:buNone/>
              <a:defRPr sz="7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115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115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115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115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115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115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9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docs.mojaloop.io/product/features/connectivity.html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4"/>
          <p:cNvSpPr txBox="1"/>
          <p:nvPr>
            <p:ph type="ctrTitle"/>
          </p:nvPr>
        </p:nvSpPr>
        <p:spPr>
          <a:xfrm>
            <a:off x="635859" y="896019"/>
            <a:ext cx="4606800" cy="2126100"/>
          </a:xfrm>
          <a:prstGeom prst="rect">
            <a:avLst/>
          </a:prstGeom>
        </p:spPr>
        <p:txBody>
          <a:bodyPr anchorCtr="0" anchor="b" bIns="17125" lIns="34275" spcFirstLastPara="1" rIns="34275" wrap="square" tIns="171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Participation Tools Workstream</a:t>
            </a:r>
            <a:endParaRPr/>
          </a:p>
        </p:txBody>
      </p:sp>
      <p:sp>
        <p:nvSpPr>
          <p:cNvPr id="187" name="Google Shape;187;p24"/>
          <p:cNvSpPr txBox="1"/>
          <p:nvPr>
            <p:ph idx="1" type="subTitle"/>
          </p:nvPr>
        </p:nvSpPr>
        <p:spPr>
          <a:xfrm>
            <a:off x="635859" y="3163264"/>
            <a:ext cx="4606800" cy="866400"/>
          </a:xfrm>
          <a:prstGeom prst="rect">
            <a:avLst/>
          </a:prstGeom>
        </p:spPr>
        <p:txBody>
          <a:bodyPr anchorCtr="0" anchor="t" bIns="17125" lIns="34275" spcFirstLastPara="1" rIns="34275" wrap="square" tIns="17125">
            <a:normAutofit/>
          </a:bodyPr>
          <a:lstStyle/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lang="en-GB"/>
              <a:t>End of PI-27 Report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5"/>
          <p:cNvSpPr txBox="1"/>
          <p:nvPr>
            <p:ph type="title"/>
          </p:nvPr>
        </p:nvSpPr>
        <p:spPr>
          <a:xfrm>
            <a:off x="628650" y="273844"/>
            <a:ext cx="6860100" cy="994200"/>
          </a:xfrm>
          <a:prstGeom prst="rect">
            <a:avLst/>
          </a:prstGeom>
        </p:spPr>
        <p:txBody>
          <a:bodyPr anchorCtr="0" anchor="ctr" bIns="17125" lIns="34275" spcFirstLastPara="1" rIns="34275" wrap="square" tIns="171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Workstream Update</a:t>
            </a:r>
            <a:endParaRPr/>
          </a:p>
        </p:txBody>
      </p:sp>
      <p:graphicFrame>
        <p:nvGraphicFramePr>
          <p:cNvPr id="193" name="Google Shape;193;p25"/>
          <p:cNvGraphicFramePr/>
          <p:nvPr/>
        </p:nvGraphicFramePr>
        <p:xfrm>
          <a:off x="745684" y="1381667"/>
          <a:ext cx="3000000" cy="3000000"/>
        </p:xfrm>
        <a:graphic>
          <a:graphicData uri="http://schemas.openxmlformats.org/drawingml/2006/table">
            <a:tbl>
              <a:tblPr bandRow="1">
                <a:noFill/>
                <a:tableStyleId>{688683A7-EA8D-4274-A226-669B5217E26F}</a:tableStyleId>
              </a:tblPr>
              <a:tblGrid>
                <a:gridCol w="1891800"/>
                <a:gridCol w="5492850"/>
              </a:tblGrid>
              <a:tr h="223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200" u="none" cap="none" strike="noStrike"/>
                        <a:t>Workstream Name:</a:t>
                      </a:r>
                      <a:endParaRPr sz="1200" u="none" cap="none" strike="noStrike"/>
                    </a:p>
                  </a:txBody>
                  <a:tcPr marT="17150" marB="17150" marR="34300" marL="343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200"/>
                        <a:t>Participation Tools</a:t>
                      </a:r>
                      <a:endParaRPr sz="1200" u="none" cap="none" strike="noStrike"/>
                    </a:p>
                  </a:txBody>
                  <a:tcPr marT="17150" marB="17150" marR="34300" marL="343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3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200" u="none" cap="none" strike="noStrike"/>
                        <a:t>Roadmap Pillar:</a:t>
                      </a:r>
                      <a:endParaRPr sz="1200" u="none" cap="none" strike="noStrike"/>
                    </a:p>
                  </a:txBody>
                  <a:tcPr marT="17150" marB="17150" marR="34300" marL="343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200" u="none" cap="none" strike="noStrike"/>
                        <a:t>Pillar 1: Make adoption easier</a:t>
                      </a:r>
                      <a:endParaRPr sz="1200" u="none" cap="none" strike="noStrike"/>
                    </a:p>
                  </a:txBody>
                  <a:tcPr marT="17150" marB="17150" marR="34300" marL="343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3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200" u="none" cap="none" strike="noStrike"/>
                        <a:t>Lead:</a:t>
                      </a:r>
                      <a:endParaRPr sz="1200" u="none" cap="none" strike="noStrike"/>
                    </a:p>
                  </a:txBody>
                  <a:tcPr marT="17150" marB="17150" marR="34300" marL="343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200" u="none" cap="none" strike="noStrike"/>
                        <a:t>James Bush</a:t>
                      </a:r>
                      <a:endParaRPr sz="1200" u="none" cap="none" strike="noStrike"/>
                    </a:p>
                  </a:txBody>
                  <a:tcPr marT="17150" marB="17150" marR="34300" marL="343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53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200" u="none" cap="none" strike="noStrike"/>
                        <a:t>Workstream Objectives:</a:t>
                      </a:r>
                      <a:endParaRPr sz="1200" u="none" cap="none" strike="noStrike"/>
                    </a:p>
                  </a:txBody>
                  <a:tcPr marT="17150" marB="17150" marR="34300" marL="343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AutoNum type="arabicPeriod"/>
                      </a:pPr>
                      <a:r>
                        <a:rPr lang="en-GB" sz="1200"/>
                        <a:t>Foster a vibrant and diverse set of open-source participation tools which remove or reduce barriers to DFSP participation in Mojaloop schemes.</a:t>
                      </a:r>
                      <a:endParaRPr sz="1200"/>
                    </a:p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AutoNum type="arabicPeriod"/>
                      </a:pPr>
                      <a:r>
                        <a:rPr lang="en-GB" sz="1200"/>
                        <a:t>Gather and document stakeholder requirements, for participation tools.</a:t>
                      </a:r>
                      <a:endParaRPr sz="1200"/>
                    </a:p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AutoNum type="arabicPeriod"/>
                      </a:pPr>
                      <a:r>
                        <a:rPr lang="en-GB" sz="1200"/>
                        <a:t>Coordinate community contributions to deliver solutions which meet stakeholder requirements.</a:t>
                      </a:r>
                      <a:endParaRPr sz="1200"/>
                    </a:p>
                  </a:txBody>
                  <a:tcPr marT="17150" marB="17150" marR="34300" marL="343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70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200" u="none" cap="none" strike="noStrike"/>
                        <a:t>Progress Against Objectives:</a:t>
                      </a:r>
                      <a:endParaRPr sz="1200" u="none" cap="none" strike="noStrike"/>
                    </a:p>
                  </a:txBody>
                  <a:tcPr marT="17150" marB="17150" marR="34300" marL="343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27305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700"/>
                        <a:buChar char="●"/>
                      </a:pPr>
                      <a:r>
                        <a:rPr lang="en-GB" sz="1200"/>
                        <a:t>Improved guidance documentation published</a:t>
                      </a:r>
                      <a:endParaRPr sz="1200"/>
                    </a:p>
                    <a:p>
                      <a:pPr indent="-27305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700"/>
                        <a:buChar char="●"/>
                      </a:pPr>
                      <a:r>
                        <a:rPr lang="en-GB" sz="1200"/>
                        <a:t>MCM refactoring and adoption</a:t>
                      </a:r>
                      <a:endParaRPr sz="1200"/>
                    </a:p>
                    <a:p>
                      <a:pPr indent="-27305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700"/>
                        <a:buChar char="●"/>
                      </a:pPr>
                      <a:r>
                        <a:rPr lang="en-GB" sz="1200"/>
                        <a:t>PM4ML adoption</a:t>
                      </a:r>
                      <a:endParaRPr sz="1200"/>
                    </a:p>
                  </a:txBody>
                  <a:tcPr marT="17150" marB="17150" marR="34300" marL="343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0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200" u="none" cap="none" strike="noStrike"/>
                        <a:t>Roadblocks:</a:t>
                      </a:r>
                      <a:endParaRPr sz="1200" u="none" cap="none" strike="noStrike"/>
                    </a:p>
                  </a:txBody>
                  <a:tcPr marT="17150" marB="17150" marR="34300" marL="343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200"/>
                        <a:t>Resource limitations: Committed resources from community and adopters.</a:t>
                      </a:r>
                      <a:endParaRPr sz="1200" u="none" cap="none" strike="noStrike"/>
                    </a:p>
                  </a:txBody>
                  <a:tcPr marT="17150" marB="17150" marR="34300" marL="343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6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200" u="none" cap="none" strike="noStrike"/>
                        <a:t>Support Needed:</a:t>
                      </a:r>
                      <a:endParaRPr sz="1200" u="none" cap="none" strike="noStrike"/>
                    </a:p>
                  </a:txBody>
                  <a:tcPr marT="17150" marB="17150" marR="34300" marL="343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27305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700"/>
                        <a:buChar char="●"/>
                      </a:pPr>
                      <a:r>
                        <a:rPr lang="en-GB" sz="1200"/>
                        <a:t>Product input from community members, adopters, DFSPs &amp; System Integrators (both technical and business focused input)</a:t>
                      </a:r>
                      <a:endParaRPr sz="1200"/>
                    </a:p>
                    <a:p>
                      <a:pPr indent="-27305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700"/>
                        <a:buChar char="●"/>
                      </a:pPr>
                      <a:r>
                        <a:rPr lang="en-GB" sz="1200"/>
                        <a:t>Software engineering contributions to work on SDK, PHEE etc…</a:t>
                      </a:r>
                      <a:endParaRPr sz="1200"/>
                    </a:p>
                  </a:txBody>
                  <a:tcPr marT="17150" marB="17150" marR="34300" marL="343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6"/>
          <p:cNvSpPr txBox="1"/>
          <p:nvPr>
            <p:ph type="title"/>
          </p:nvPr>
        </p:nvSpPr>
        <p:spPr>
          <a:xfrm>
            <a:off x="628650" y="273844"/>
            <a:ext cx="6860100" cy="994200"/>
          </a:xfrm>
          <a:prstGeom prst="rect">
            <a:avLst/>
          </a:prstGeom>
        </p:spPr>
        <p:txBody>
          <a:bodyPr anchorCtr="0" anchor="ctr" bIns="17125" lIns="34275" spcFirstLastPara="1" rIns="34275" wrap="square" tIns="171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Progress Since Last Report</a:t>
            </a:r>
            <a:endParaRPr/>
          </a:p>
        </p:txBody>
      </p:sp>
      <p:sp>
        <p:nvSpPr>
          <p:cNvPr id="199" name="Google Shape;199;p26"/>
          <p:cNvSpPr txBox="1"/>
          <p:nvPr>
            <p:ph idx="1" type="body"/>
          </p:nvPr>
        </p:nvSpPr>
        <p:spPr>
          <a:xfrm>
            <a:off x="628650" y="1369226"/>
            <a:ext cx="7886700" cy="3428400"/>
          </a:xfrm>
          <a:prstGeom prst="rect">
            <a:avLst/>
          </a:prstGeom>
        </p:spPr>
        <p:txBody>
          <a:bodyPr anchorCtr="0" anchor="t" bIns="17125" lIns="34275" spcFirstLastPara="1" rIns="34275" wrap="square" tIns="17125">
            <a:normAutofit fontScale="92500" lnSpcReduction="20000"/>
          </a:bodyPr>
          <a:lstStyle/>
          <a:p>
            <a:pPr indent="-351948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•"/>
            </a:pPr>
            <a:r>
              <a:rPr lang="en-GB">
                <a:solidFill>
                  <a:srgbClr val="000000"/>
                </a:solidFill>
              </a:rPr>
              <a:t>Improved guidance documentation published</a:t>
            </a:r>
            <a:endParaRPr>
              <a:solidFill>
                <a:srgbClr val="000000"/>
              </a:solidFill>
            </a:endParaRPr>
          </a:p>
          <a:p>
            <a:pPr indent="-334327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•"/>
            </a:pPr>
            <a:r>
              <a:rPr lang="en-GB" u="sng">
                <a:solidFill>
                  <a:schemeClr val="hlink"/>
                </a:solidFill>
                <a:hlinkClick r:id="rId3"/>
              </a:rPr>
              <a:t>https://docs.mojaloop.io/product/features/connectivity.html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24">
              <a:solidFill>
                <a:srgbClr val="000000"/>
              </a:solidFill>
            </a:endParaRPr>
          </a:p>
          <a:p>
            <a:pPr indent="-351948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•"/>
            </a:pPr>
            <a:r>
              <a:rPr lang="en-GB">
                <a:solidFill>
                  <a:srgbClr val="000000"/>
                </a:solidFill>
              </a:rPr>
              <a:t>Participant onboarding journey improvements</a:t>
            </a:r>
            <a:endParaRPr>
              <a:solidFill>
                <a:srgbClr val="000000"/>
              </a:solidFill>
            </a:endParaRPr>
          </a:p>
          <a:p>
            <a:pPr indent="-334327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•"/>
            </a:pPr>
            <a:r>
              <a:rPr lang="en-GB">
                <a:solidFill>
                  <a:srgbClr val="000000"/>
                </a:solidFill>
              </a:rPr>
              <a:t>MCM refactoring to enable more flexible deployment and usage.</a:t>
            </a:r>
            <a:endParaRPr>
              <a:solidFill>
                <a:srgbClr val="000000"/>
              </a:solidFill>
            </a:endParaRPr>
          </a:p>
          <a:p>
            <a:pPr indent="-316706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•"/>
            </a:pPr>
            <a:r>
              <a:rPr lang="en-GB">
                <a:solidFill>
                  <a:srgbClr val="000000"/>
                </a:solidFill>
              </a:rPr>
              <a:t>Deployment not dependant on IaC</a:t>
            </a:r>
            <a:endParaRPr>
              <a:solidFill>
                <a:srgbClr val="000000"/>
              </a:solidFill>
            </a:endParaRPr>
          </a:p>
          <a:p>
            <a:pPr indent="-304958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•"/>
            </a:pPr>
            <a:r>
              <a:rPr lang="en-GB">
                <a:solidFill>
                  <a:srgbClr val="000000"/>
                </a:solidFill>
              </a:rPr>
              <a:t>Simple HELM deploys now also supported.</a:t>
            </a:r>
            <a:endParaRPr>
              <a:solidFill>
                <a:srgbClr val="000000"/>
              </a:solidFill>
            </a:endParaRPr>
          </a:p>
          <a:p>
            <a:pPr indent="-304958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•"/>
            </a:pPr>
            <a:r>
              <a:rPr lang="en-GB">
                <a:solidFill>
                  <a:srgbClr val="000000"/>
                </a:solidFill>
              </a:rPr>
              <a:t>Security model reworked to support flexible standards compliant IAM e.g. OIDC</a:t>
            </a:r>
            <a:endParaRPr>
              <a:solidFill>
                <a:srgbClr val="000000"/>
              </a:solidFill>
            </a:endParaRPr>
          </a:p>
          <a:p>
            <a:pPr indent="-316706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•"/>
            </a:pPr>
            <a:r>
              <a:rPr lang="en-GB">
                <a:solidFill>
                  <a:srgbClr val="000000"/>
                </a:solidFill>
              </a:rPr>
              <a:t>Enabling “local” dev testing of integrations against MCM and core-test-harness</a:t>
            </a:r>
            <a:endParaRPr>
              <a:solidFill>
                <a:srgbClr val="000000"/>
              </a:solidFill>
            </a:endParaRPr>
          </a:p>
          <a:p>
            <a:pPr indent="-316706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•"/>
            </a:pPr>
            <a:r>
              <a:rPr lang="en-GB">
                <a:solidFill>
                  <a:srgbClr val="000000"/>
                </a:solidFill>
              </a:rPr>
              <a:t>Codebase adoption to MLF stewardship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2">
              <a:solidFill>
                <a:srgbClr val="000000"/>
              </a:solidFill>
            </a:endParaRPr>
          </a:p>
          <a:p>
            <a:pPr indent="-351948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•"/>
            </a:pPr>
            <a:r>
              <a:rPr lang="en-GB">
                <a:solidFill>
                  <a:srgbClr val="000000"/>
                </a:solidFill>
              </a:rPr>
              <a:t>Complete adoption of PM4ML</a:t>
            </a:r>
            <a:endParaRPr>
              <a:solidFill>
                <a:srgbClr val="000000"/>
              </a:solidFill>
            </a:endParaRPr>
          </a:p>
          <a:p>
            <a:pPr indent="-334327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•"/>
            </a:pPr>
            <a:r>
              <a:rPr lang="en-GB">
                <a:solidFill>
                  <a:srgbClr val="000000"/>
                </a:solidFill>
              </a:rPr>
              <a:t>Good progress made but some tasks outstanding</a:t>
            </a:r>
            <a:endParaRPr>
              <a:solidFill>
                <a:srgbClr val="000000"/>
              </a:solidFill>
            </a:endParaRPr>
          </a:p>
          <a:p>
            <a:pPr indent="-351948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16666"/>
              <a:buChar char="•"/>
            </a:pPr>
            <a:r>
              <a:rPr lang="en-GB">
                <a:solidFill>
                  <a:srgbClr val="000000"/>
                </a:solidFill>
              </a:rPr>
              <a:t>Docker compose version of PM4ML released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7"/>
          <p:cNvSpPr txBox="1"/>
          <p:nvPr>
            <p:ph type="title"/>
          </p:nvPr>
        </p:nvSpPr>
        <p:spPr>
          <a:xfrm>
            <a:off x="628650" y="273844"/>
            <a:ext cx="6860100" cy="994200"/>
          </a:xfrm>
          <a:prstGeom prst="rect">
            <a:avLst/>
          </a:prstGeom>
        </p:spPr>
        <p:txBody>
          <a:bodyPr anchorCtr="0" anchor="ctr" bIns="17125" lIns="34275" spcFirstLastPara="1" rIns="34275" wrap="square" tIns="171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Objectives for PI-28</a:t>
            </a:r>
            <a:endParaRPr/>
          </a:p>
        </p:txBody>
      </p:sp>
      <p:sp>
        <p:nvSpPr>
          <p:cNvPr id="205" name="Google Shape;205;p27"/>
          <p:cNvSpPr txBox="1"/>
          <p:nvPr>
            <p:ph idx="1" type="body"/>
          </p:nvPr>
        </p:nvSpPr>
        <p:spPr>
          <a:xfrm>
            <a:off x="628650" y="1369219"/>
            <a:ext cx="7886700" cy="3114300"/>
          </a:xfrm>
          <a:prstGeom prst="rect">
            <a:avLst/>
          </a:prstGeom>
        </p:spPr>
        <p:txBody>
          <a:bodyPr anchorCtr="0" anchor="t" bIns="17125" lIns="34275" spcFirstLastPara="1" rIns="34275" wrap="square" tIns="17125">
            <a:noAutofit/>
          </a:bodyPr>
          <a:lstStyle/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Char char="•"/>
            </a:pPr>
            <a:r>
              <a:rPr lang="en-GB">
                <a:solidFill>
                  <a:srgbClr val="000000"/>
                </a:solidFill>
              </a:rPr>
              <a:t>Refactored MCM release</a:t>
            </a:r>
            <a:endParaRPr>
              <a:solidFill>
                <a:srgbClr val="000000"/>
              </a:solidFill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Char char="•"/>
            </a:pPr>
            <a:r>
              <a:rPr lang="en-GB">
                <a:solidFill>
                  <a:srgbClr val="000000"/>
                </a:solidFill>
              </a:rPr>
              <a:t>Complete adoption of PM4ML codebase</a:t>
            </a:r>
            <a:endParaRPr>
              <a:solidFill>
                <a:srgbClr val="000000"/>
              </a:solidFill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Char char="•"/>
            </a:pPr>
            <a:r>
              <a:rPr lang="en-GB">
                <a:solidFill>
                  <a:srgbClr val="000000"/>
                </a:solidFill>
              </a:rPr>
              <a:t>Better packaging of solutions around overall workstream high-level objectives.</a:t>
            </a:r>
            <a:endParaRPr sz="2100">
              <a:solidFill>
                <a:srgbClr val="FF0000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pPr>
            <a:r>
              <a:rPr lang="en-GB">
                <a:solidFill>
                  <a:srgbClr val="000000"/>
                </a:solidFill>
              </a:rPr>
              <a:t>More “Shrink wrapped” deployment of participation tools.</a:t>
            </a:r>
            <a:endParaRPr>
              <a:solidFill>
                <a:srgbClr val="6AA84F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pPr>
            <a:r>
              <a:rPr lang="en-GB">
                <a:solidFill>
                  <a:srgbClr val="000000"/>
                </a:solidFill>
              </a:rPr>
              <a:t>Better categorisation/indexing/organisation of repos to guide integrators towards participation tools.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8"/>
          <p:cNvSpPr txBox="1"/>
          <p:nvPr>
            <p:ph type="title"/>
          </p:nvPr>
        </p:nvSpPr>
        <p:spPr>
          <a:xfrm>
            <a:off x="628650" y="273844"/>
            <a:ext cx="6860100" cy="994200"/>
          </a:xfrm>
          <a:prstGeom prst="rect">
            <a:avLst/>
          </a:prstGeom>
        </p:spPr>
        <p:txBody>
          <a:bodyPr anchorCtr="0" anchor="ctr" bIns="17125" lIns="34275" spcFirstLastPara="1" rIns="34275" wrap="square" tIns="171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Joining the workstream</a:t>
            </a:r>
            <a:endParaRPr/>
          </a:p>
        </p:txBody>
      </p:sp>
      <p:sp>
        <p:nvSpPr>
          <p:cNvPr id="211" name="Google Shape;211;p28"/>
          <p:cNvSpPr txBox="1"/>
          <p:nvPr/>
        </p:nvSpPr>
        <p:spPr>
          <a:xfrm>
            <a:off x="3501050" y="1889100"/>
            <a:ext cx="4691100" cy="9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400" spcFirstLastPara="1" rIns="91400" wrap="square" tIns="45675">
            <a:normAutofit fontScale="92500" lnSpcReduction="20000"/>
          </a:bodyPr>
          <a:lstStyle/>
          <a:p>
            <a:pPr indent="-316706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1500">
                <a:solidFill>
                  <a:srgbClr val="000000"/>
                </a:solidFill>
              </a:rPr>
              <a:t>Mojaloop Slack:  </a:t>
            </a:r>
            <a:r>
              <a:rPr lang="en-GB" sz="1500">
                <a:solidFill>
                  <a:srgbClr val="0010BE"/>
                </a:solidFill>
              </a:rPr>
              <a:t> </a:t>
            </a:r>
            <a:r>
              <a:rPr lang="en-GB" sz="1500">
                <a:solidFill>
                  <a:srgbClr val="1155CC"/>
                </a:solidFill>
              </a:rPr>
              <a:t>#ws-participation-tools</a:t>
            </a:r>
            <a:endParaRPr sz="1500">
              <a:solidFill>
                <a:srgbClr val="000000"/>
              </a:solidFill>
            </a:endParaRPr>
          </a:p>
          <a:p>
            <a:pPr indent="-316706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1500"/>
              <a:t>W</a:t>
            </a:r>
            <a:r>
              <a:rPr lang="en-GB" sz="1500"/>
              <a:t>eekly meeting (zoom) on Wednesdays @ 0800 UTC</a:t>
            </a:r>
            <a:endParaRPr sz="1500"/>
          </a:p>
          <a:p>
            <a:pPr indent="0" lvl="1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</p:txBody>
      </p:sp>
      <p:pic>
        <p:nvPicPr>
          <p:cNvPr id="212" name="Google Shape;212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7199" y="1889099"/>
            <a:ext cx="2379950" cy="224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Mojaloop">
      <a:dk1>
        <a:srgbClr val="600130"/>
      </a:dk1>
      <a:lt1>
        <a:srgbClr val="FFFFFF"/>
      </a:lt1>
      <a:dk2>
        <a:srgbClr val="211336"/>
      </a:dk2>
      <a:lt2>
        <a:srgbClr val="FEFFFF"/>
      </a:lt2>
      <a:accent1>
        <a:srgbClr val="201236"/>
      </a:accent1>
      <a:accent2>
        <a:srgbClr val="D00B67"/>
      </a:accent2>
      <a:accent3>
        <a:srgbClr val="A8B700"/>
      </a:accent3>
      <a:accent4>
        <a:srgbClr val="19CAE0"/>
      </a:accent4>
      <a:accent5>
        <a:srgbClr val="FFAA00"/>
      </a:accent5>
      <a:accent6>
        <a:srgbClr val="600130"/>
      </a:accent6>
      <a:hlink>
        <a:srgbClr val="19CAE0"/>
      </a:hlink>
      <a:folHlink>
        <a:srgbClr val="A8B7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