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embeddedFontLst>
    <p:embeddedFont>
      <p:font typeface="Noto Sans Medium"/>
      <p:regular r:id="rId23"/>
      <p:bold r:id="rId24"/>
      <p:italic r:id="rId25"/>
      <p:boldItalic r:id="rId26"/>
    </p:embeddedFont>
    <p:embeddedFont>
      <p:font typeface="Noto Sans"/>
      <p:bold r:id="rId27"/>
      <p:boldItalic r:id="rId28"/>
    </p:embeddedFont>
    <p:embeddedFont>
      <p:font typeface="Montserrat"/>
      <p:regular r:id="rId29"/>
      <p:bold r:id="rId30"/>
      <p:italic r:id="rId31"/>
      <p:boldItalic r:id="rId32"/>
    </p:embeddedFont>
    <p:embeddedFont>
      <p:font typeface="Noto Sans Black"/>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tnUUnwFLhCWgjJGrDEsZzLRlG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A46B8B-4039-4377-AF7E-2F2004DDA5C8}">
  <a:tblStyle styleId="{02A46B8B-4039-4377-AF7E-2F2004DDA5C8}" styleName="Table_0">
    <a:wholeTbl>
      <a:tcTxStyle b="off" i="off">
        <a:font>
          <a:latin typeface="Noto Sans Regular"/>
          <a:ea typeface="Noto Sans Regular"/>
          <a:cs typeface="Noto Sans Regular"/>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8"/>
          </a:solidFill>
        </a:fill>
      </a:tcStyle>
    </a:wholeTbl>
    <a:band1H>
      <a:tcTxStyle/>
      <a:tcStyle>
        <a:fill>
          <a:solidFill>
            <a:srgbClr val="CCCDCD"/>
          </a:solidFill>
        </a:fill>
      </a:tcStyle>
    </a:band1H>
    <a:band2H>
      <a:tcTxStyle/>
    </a:band2H>
    <a:band1V>
      <a:tcTxStyle/>
      <a:tcStyle>
        <a:fill>
          <a:solidFill>
            <a:srgbClr val="CCCDCD"/>
          </a:solidFill>
        </a:fill>
      </a:tcStyle>
    </a:band1V>
    <a:band2V>
      <a:tcTxStyle/>
    </a:band2V>
    <a:lastCol>
      <a:tcTxStyle b="on" i="off">
        <a:font>
          <a:latin typeface="Noto Sans Regular"/>
          <a:ea typeface="Noto Sans Regular"/>
          <a:cs typeface="Noto Sans Regular"/>
        </a:font>
        <a:schemeClr val="lt1"/>
      </a:tcTxStyle>
      <a:tcStyle>
        <a:fill>
          <a:solidFill>
            <a:schemeClr val="dk1"/>
          </a:solidFill>
        </a:fill>
      </a:tcStyle>
    </a:lastCol>
    <a:firstCol>
      <a:tcTxStyle b="on" i="off">
        <a:font>
          <a:latin typeface="Noto Sans Regular"/>
          <a:ea typeface="Noto Sans Regular"/>
          <a:cs typeface="Noto Sans Regular"/>
        </a:font>
        <a:schemeClr val="lt1"/>
      </a:tcTxStyle>
      <a:tcStyle>
        <a:fill>
          <a:solidFill>
            <a:schemeClr val="dk1"/>
          </a:solidFill>
        </a:fill>
      </a:tcStyle>
    </a:firstCol>
    <a:lastRow>
      <a:tcTxStyle b="on" i="off">
        <a:font>
          <a:latin typeface="Noto Sans Regular"/>
          <a:ea typeface="Noto Sans Regular"/>
          <a:cs typeface="Noto Sans Regular"/>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Noto Sans Regular"/>
          <a:ea typeface="Noto Sans Regular"/>
          <a:cs typeface="Noto Sans Regular"/>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 styleId="{A28C3B74-14E6-4623-9283-4CF1239143A1}" styleName="Table_1">
    <a:wholeTbl>
      <a:tcTxStyle b="off" i="off">
        <a:font>
          <a:latin typeface="Noto Sans Regular"/>
          <a:ea typeface="Noto Sans Regular"/>
          <a:cs typeface="Noto Sans Regular"/>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DFE"/>
          </a:solidFill>
        </a:fill>
      </a:tcStyle>
    </a:wholeTbl>
    <a:band1H>
      <a:tcTxStyle/>
      <a:tcStyle>
        <a:fill>
          <a:solidFill>
            <a:srgbClr val="CBD9FD"/>
          </a:solidFill>
        </a:fill>
      </a:tcStyle>
    </a:band1H>
    <a:band2H>
      <a:tcTxStyle/>
    </a:band2H>
    <a:band1V>
      <a:tcTxStyle/>
      <a:tcStyle>
        <a:fill>
          <a:solidFill>
            <a:srgbClr val="CBD9FD"/>
          </a:solidFill>
        </a:fill>
      </a:tcStyle>
    </a:band1V>
    <a:band2V>
      <a:tcTxStyle/>
    </a:band2V>
    <a:lastCol>
      <a:tcTxStyle b="on" i="off">
        <a:font>
          <a:latin typeface="Noto Sans Regular"/>
          <a:ea typeface="Noto Sans Regular"/>
          <a:cs typeface="Noto Sans Regular"/>
        </a:font>
        <a:schemeClr val="lt1"/>
      </a:tcTxStyle>
      <a:tcStyle>
        <a:fill>
          <a:solidFill>
            <a:schemeClr val="accent1"/>
          </a:solidFill>
        </a:fill>
      </a:tcStyle>
    </a:lastCol>
    <a:firstCol>
      <a:tcTxStyle b="on" i="off">
        <a:font>
          <a:latin typeface="Noto Sans Regular"/>
          <a:ea typeface="Noto Sans Regular"/>
          <a:cs typeface="Noto Sans Regular"/>
        </a:font>
        <a:schemeClr val="lt1"/>
      </a:tcTxStyle>
      <a:tcStyle>
        <a:fill>
          <a:solidFill>
            <a:schemeClr val="accent1"/>
          </a:solidFill>
        </a:fill>
      </a:tcStyle>
    </a:firstCol>
    <a:lastRow>
      <a:tcTxStyle b="on" i="off">
        <a:font>
          <a:latin typeface="Noto Sans Regular"/>
          <a:ea typeface="Noto Sans Regular"/>
          <a:cs typeface="Noto Sans Regular"/>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Noto Sans Regular"/>
          <a:ea typeface="Noto Sans Regular"/>
          <a:cs typeface="Noto Sans Regular"/>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NotoSansMedium-bold.fntdata"/><Relationship Id="rId23" Type="http://schemas.openxmlformats.org/officeDocument/2006/relationships/font" Target="fonts/NotoSans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otoSansMedium-boldItalic.fntdata"/><Relationship Id="rId25" Type="http://schemas.openxmlformats.org/officeDocument/2006/relationships/font" Target="fonts/NotoSansMedium-italic.fntdata"/><Relationship Id="rId28" Type="http://schemas.openxmlformats.org/officeDocument/2006/relationships/font" Target="fonts/NotoSans-boldItalic.fntdata"/><Relationship Id="rId27" Type="http://schemas.openxmlformats.org/officeDocument/2006/relationships/font" Target="fonts/Noto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NotoSansBlack-bold.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NotoSansBlack-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Noto Sans"/>
              <a:ea typeface="Noto Sans"/>
              <a:cs typeface="Noto Sans"/>
              <a:sym typeface="Noto Sans"/>
            </a:endParaRPr>
          </a:p>
        </p:txBody>
      </p:sp>
      <p:sp>
        <p:nvSpPr>
          <p:cNvPr id="294" name="Google Shape;29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10" name="Google Shape;31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sz="1200">
              <a:solidFill>
                <a:schemeClr val="dk1"/>
              </a:solidFill>
              <a:latin typeface="Noto Sans"/>
              <a:ea typeface="Noto Sans"/>
              <a:cs typeface="Noto Sans"/>
              <a:sym typeface="Noto Sans"/>
            </a:endParaRPr>
          </a:p>
        </p:txBody>
      </p:sp>
      <p:sp>
        <p:nvSpPr>
          <p:cNvPr id="339" name="Google Shape;33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t/>
            </a:r>
            <a:endParaRPr/>
          </a:p>
        </p:txBody>
      </p:sp>
      <p:sp>
        <p:nvSpPr>
          <p:cNvPr id="278" name="Google Shape;27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9"/>
          <p:cNvSpPr/>
          <p:nvPr/>
        </p:nvSpPr>
        <p:spPr>
          <a:xfrm>
            <a:off x="0" y="0"/>
            <a:ext cx="9144000" cy="48158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Noto Sans"/>
              <a:ea typeface="Noto Sans"/>
              <a:cs typeface="Noto Sans"/>
              <a:sym typeface="Noto Sans"/>
            </a:endParaRPr>
          </a:p>
        </p:txBody>
      </p:sp>
      <p:sp>
        <p:nvSpPr>
          <p:cNvPr id="17" name="Google Shape;17;p19"/>
          <p:cNvSpPr/>
          <p:nvPr>
            <p:ph idx="2" type="pic"/>
          </p:nvPr>
        </p:nvSpPr>
        <p:spPr>
          <a:xfrm>
            <a:off x="0" y="-1"/>
            <a:ext cx="9144000" cy="4815813"/>
          </a:xfrm>
          <a:prstGeom prst="rect">
            <a:avLst/>
          </a:prstGeom>
          <a:noFill/>
          <a:ln>
            <a:noFill/>
          </a:ln>
        </p:spPr>
      </p:sp>
      <p:sp>
        <p:nvSpPr>
          <p:cNvPr id="18" name="Google Shape;18;p19"/>
          <p:cNvSpPr/>
          <p:nvPr>
            <p:ph type="ctrTitle"/>
          </p:nvPr>
        </p:nvSpPr>
        <p:spPr>
          <a:xfrm>
            <a:off x="457200" y="4049212"/>
            <a:ext cx="8229600" cy="1533200"/>
          </a:xfrm>
          <a:prstGeom prst="roundRect">
            <a:avLst>
              <a:gd fmla="val 14458" name="adj"/>
            </a:avLst>
          </a:prstGeom>
          <a:solidFill>
            <a:schemeClr val="lt1"/>
          </a:solidFill>
          <a:ln>
            <a:noFill/>
          </a:ln>
          <a:effectLst>
            <a:outerShdw blurRad="50800" rotWithShape="0" algn="t" dir="5400000" dist="38100">
              <a:srgbClr val="000000">
                <a:alpha val="40000"/>
              </a:srgbClr>
            </a:outerShdw>
          </a:effectLst>
        </p:spPr>
        <p:txBody>
          <a:bodyPr anchorCtr="0" anchor="t" bIns="228600" lIns="228600" spcFirstLastPara="1" rIns="228600" wrap="square" tIns="228600">
            <a:noAutofit/>
          </a:bodyPr>
          <a:lstStyle>
            <a:lvl1pPr lvl="0" algn="ctr">
              <a:lnSpc>
                <a:spcPct val="90000"/>
              </a:lnSpc>
              <a:spcBef>
                <a:spcPts val="0"/>
              </a:spcBef>
              <a:spcAft>
                <a:spcPts val="0"/>
              </a:spcAft>
              <a:buClr>
                <a:schemeClr val="dk1"/>
              </a:buClr>
              <a:buSzPts val="3600"/>
              <a:buFont typeface="No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subTitle"/>
          </p:nvPr>
        </p:nvSpPr>
        <p:spPr>
          <a:xfrm>
            <a:off x="457200" y="4946724"/>
            <a:ext cx="8229598" cy="635688"/>
          </a:xfrm>
          <a:prstGeom prst="rect">
            <a:avLst/>
          </a:prstGeom>
          <a:noFill/>
          <a:ln>
            <a:noFill/>
          </a:ln>
        </p:spPr>
        <p:txBody>
          <a:bodyPr anchorCtr="0" anchor="t" bIns="0" lIns="228600" spcFirstLastPara="1" rIns="228600" wrap="square" tIns="0">
            <a:noAutofit/>
          </a:bodyPr>
          <a:lstStyle>
            <a:lvl1pPr lvl="0" algn="ctr">
              <a:lnSpc>
                <a:spcPct val="90000"/>
              </a:lnSpc>
              <a:spcBef>
                <a:spcPts val="1000"/>
              </a:spcBef>
              <a:spcAft>
                <a:spcPts val="0"/>
              </a:spcAft>
              <a:buClr>
                <a:schemeClr val="dk1"/>
              </a:buClr>
              <a:buSzPts val="2000"/>
              <a:buNone/>
              <a:defRPr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9"/>
          <p:cNvSpPr/>
          <p:nvPr/>
        </p:nvSpPr>
        <p:spPr>
          <a:xfrm rot="5400000">
            <a:off x="800099" y="-800099"/>
            <a:ext cx="457202" cy="2057400"/>
          </a:xfrm>
          <a:prstGeom prst="round1Rect">
            <a:avLst>
              <a:gd fmla="val 34524" name="adj"/>
            </a:avLst>
          </a:prstGeom>
          <a:solidFill>
            <a:schemeClr val="lt1"/>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Noto Sans"/>
              <a:ea typeface="Noto Sans"/>
              <a:cs typeface="Noto Sans"/>
              <a:sym typeface="Noto Sans"/>
            </a:endParaRPr>
          </a:p>
        </p:txBody>
      </p:sp>
      <p:pic>
        <p:nvPicPr>
          <p:cNvPr id="21" name="Google Shape;21;p19"/>
          <p:cNvPicPr preferRelativeResize="0"/>
          <p:nvPr/>
        </p:nvPicPr>
        <p:blipFill rotWithShape="1">
          <a:blip r:embed="rId2">
            <a:alphaModFix/>
          </a:blip>
          <a:srcRect b="0" l="0" r="0" t="0"/>
          <a:stretch/>
        </p:blipFill>
        <p:spPr>
          <a:xfrm>
            <a:off x="457200" y="139920"/>
            <a:ext cx="1371600" cy="177362"/>
          </a:xfrm>
          <a:prstGeom prst="rect">
            <a:avLst/>
          </a:prstGeom>
          <a:noFill/>
          <a:ln>
            <a:noFill/>
          </a:ln>
        </p:spPr>
      </p:pic>
      <p:sp>
        <p:nvSpPr>
          <p:cNvPr id="22" name="Google Shape;22;p19"/>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9"/>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6" name="Shape 116"/>
        <p:cNvGrpSpPr/>
        <p:nvPr/>
      </p:nvGrpSpPr>
      <p:grpSpPr>
        <a:xfrm>
          <a:off x="0" y="0"/>
          <a:ext cx="0" cy="0"/>
          <a:chOff x="0" y="0"/>
          <a:chExt cx="0" cy="0"/>
        </a:xfrm>
      </p:grpSpPr>
      <p:sp>
        <p:nvSpPr>
          <p:cNvPr id="117" name="Google Shape;117;p28"/>
          <p:cNvSpPr/>
          <p:nvPr/>
        </p:nvSpPr>
        <p:spPr>
          <a:xfrm rot="5400000">
            <a:off x="-1485902" y="1485898"/>
            <a:ext cx="6400801" cy="3429002"/>
          </a:xfrm>
          <a:prstGeom prst="round1Rect">
            <a:avLst>
              <a:gd fmla="val 5936"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Noto Sans"/>
              <a:ea typeface="Noto Sans"/>
              <a:cs typeface="Noto Sans"/>
              <a:sym typeface="Noto Sans"/>
            </a:endParaRPr>
          </a:p>
        </p:txBody>
      </p:sp>
      <p:sp>
        <p:nvSpPr>
          <p:cNvPr id="118" name="Google Shape;118;p28"/>
          <p:cNvSpPr txBox="1"/>
          <p:nvPr>
            <p:ph type="title"/>
          </p:nvPr>
        </p:nvSpPr>
        <p:spPr>
          <a:xfrm>
            <a:off x="457199" y="457199"/>
            <a:ext cx="2746691" cy="2622793"/>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Noto Sans"/>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8"/>
          <p:cNvSpPr txBox="1"/>
          <p:nvPr>
            <p:ph idx="1" type="body"/>
          </p:nvPr>
        </p:nvSpPr>
        <p:spPr>
          <a:xfrm>
            <a:off x="3886200" y="457200"/>
            <a:ext cx="4800599" cy="5715000"/>
          </a:xfrm>
          <a:prstGeom prst="rect">
            <a:avLst/>
          </a:prstGeom>
          <a:noFill/>
          <a:ln>
            <a:noFill/>
          </a:ln>
        </p:spPr>
        <p:txBody>
          <a:bodyPr anchorCtr="0" anchor="ctr" bIns="0" lIns="0" spcFirstLastPara="1" rIns="0" wrap="square" tIns="0">
            <a:noAutofit/>
          </a:bodyPr>
          <a:lstStyle>
            <a:lvl1pPr indent="-330200" lvl="0" marL="457200" algn="l">
              <a:lnSpc>
                <a:spcPct val="90000"/>
              </a:lnSpc>
              <a:spcBef>
                <a:spcPts val="1000"/>
              </a:spcBef>
              <a:spcAft>
                <a:spcPts val="0"/>
              </a:spcAft>
              <a:buClr>
                <a:schemeClr val="dk2"/>
              </a:buClr>
              <a:buSzPts val="1600"/>
              <a:buChar char="−"/>
              <a:defRPr sz="1600">
                <a:solidFill>
                  <a:schemeClr val="dk2"/>
                </a:solidFill>
              </a:defRPr>
            </a:lvl1pPr>
            <a:lvl2pPr indent="-317500" lvl="1" marL="914400" algn="l">
              <a:lnSpc>
                <a:spcPct val="90000"/>
              </a:lnSpc>
              <a:spcBef>
                <a:spcPts val="500"/>
              </a:spcBef>
              <a:spcAft>
                <a:spcPts val="0"/>
              </a:spcAft>
              <a:buClr>
                <a:schemeClr val="dk2"/>
              </a:buClr>
              <a:buSzPts val="1400"/>
              <a:buChar char="•"/>
              <a:defRPr sz="1400">
                <a:solidFill>
                  <a:schemeClr val="dk2"/>
                </a:solidFill>
              </a:defRPr>
            </a:lvl2pPr>
            <a:lvl3pPr indent="-304800" lvl="2" marL="1371600" algn="l">
              <a:lnSpc>
                <a:spcPct val="90000"/>
              </a:lnSpc>
              <a:spcBef>
                <a:spcPts val="500"/>
              </a:spcBef>
              <a:spcAft>
                <a:spcPts val="0"/>
              </a:spcAft>
              <a:buClr>
                <a:schemeClr val="dk2"/>
              </a:buClr>
              <a:buSzPts val="1200"/>
              <a:buChar char="•"/>
              <a:defRPr sz="1200">
                <a:solidFill>
                  <a:schemeClr val="dk2"/>
                </a:solidFill>
              </a:defRPr>
            </a:lvl3pPr>
            <a:lvl4pPr indent="-292100" lvl="3" marL="1828800" algn="l">
              <a:lnSpc>
                <a:spcPct val="90000"/>
              </a:lnSpc>
              <a:spcBef>
                <a:spcPts val="500"/>
              </a:spcBef>
              <a:spcAft>
                <a:spcPts val="0"/>
              </a:spcAft>
              <a:buClr>
                <a:schemeClr val="dk2"/>
              </a:buClr>
              <a:buSzPts val="1000"/>
              <a:buChar char="•"/>
              <a:defRPr sz="1000">
                <a:solidFill>
                  <a:schemeClr val="dk2"/>
                </a:solidFill>
              </a:defRPr>
            </a:lvl4pPr>
            <a:lvl5pPr indent="-279400" lvl="4" marL="2286000" algn="l">
              <a:lnSpc>
                <a:spcPct val="90000"/>
              </a:lnSpc>
              <a:spcBef>
                <a:spcPts val="500"/>
              </a:spcBef>
              <a:spcAft>
                <a:spcPts val="0"/>
              </a:spcAft>
              <a:buClr>
                <a:schemeClr val="dk2"/>
              </a:buClr>
              <a:buSzPts val="800"/>
              <a:buChar char="•"/>
              <a:defRPr sz="800">
                <a:solidFill>
                  <a:schemeClr val="dk2"/>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0" name="Google Shape;120;p28"/>
          <p:cNvSpPr txBox="1"/>
          <p:nvPr>
            <p:ph idx="2" type="body"/>
          </p:nvPr>
        </p:nvSpPr>
        <p:spPr>
          <a:xfrm>
            <a:off x="457199" y="3308592"/>
            <a:ext cx="2746691" cy="286360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1" name="Google Shape;121;p28"/>
          <p:cNvSpPr/>
          <p:nvPr/>
        </p:nvSpPr>
        <p:spPr>
          <a:xfrm rot="5400000">
            <a:off x="800099" y="-800099"/>
            <a:ext cx="457202" cy="2057400"/>
          </a:xfrm>
          <a:prstGeom prst="round1Rect">
            <a:avLst>
              <a:gd fmla="val 34524" name="adj"/>
            </a:avLst>
          </a:prstGeom>
          <a:solidFill>
            <a:schemeClr val="lt1"/>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Noto Sans"/>
              <a:ea typeface="Noto Sans"/>
              <a:cs typeface="Noto Sans"/>
              <a:sym typeface="Noto Sans"/>
            </a:endParaRPr>
          </a:p>
        </p:txBody>
      </p:sp>
      <p:pic>
        <p:nvPicPr>
          <p:cNvPr id="122" name="Google Shape;122;p28"/>
          <p:cNvPicPr preferRelativeResize="0"/>
          <p:nvPr/>
        </p:nvPicPr>
        <p:blipFill rotWithShape="1">
          <a:blip r:embed="rId2">
            <a:alphaModFix/>
          </a:blip>
          <a:srcRect b="0" l="0" r="0" t="0"/>
          <a:stretch/>
        </p:blipFill>
        <p:spPr>
          <a:xfrm>
            <a:off x="457200" y="139920"/>
            <a:ext cx="1371600" cy="177362"/>
          </a:xfrm>
          <a:prstGeom prst="rect">
            <a:avLst/>
          </a:prstGeom>
          <a:noFill/>
          <a:ln>
            <a:noFill/>
          </a:ln>
        </p:spPr>
      </p:pic>
      <p:sp>
        <p:nvSpPr>
          <p:cNvPr id="123" name="Google Shape;123;p28"/>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8"/>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160">
          <p15:clr>
            <a:srgbClr val="FBAE40"/>
          </p15:clr>
        </p15:guide>
        <p15:guide id="2" pos="24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26" name="Shape 126"/>
        <p:cNvGrpSpPr/>
        <p:nvPr/>
      </p:nvGrpSpPr>
      <p:grpSpPr>
        <a:xfrm>
          <a:off x="0" y="0"/>
          <a:ext cx="0" cy="0"/>
          <a:chOff x="0" y="0"/>
          <a:chExt cx="0" cy="0"/>
        </a:xfrm>
      </p:grpSpPr>
      <p:sp>
        <p:nvSpPr>
          <p:cNvPr id="127" name="Google Shape;127;p29"/>
          <p:cNvSpPr/>
          <p:nvPr>
            <p:ph idx="2" type="pic"/>
          </p:nvPr>
        </p:nvSpPr>
        <p:spPr>
          <a:xfrm>
            <a:off x="3886203" y="457200"/>
            <a:ext cx="4800597" cy="5943600"/>
          </a:xfrm>
          <a:prstGeom prst="roundRect">
            <a:avLst>
              <a:gd fmla="val 4378" name="adj"/>
            </a:avLst>
          </a:prstGeom>
          <a:noFill/>
          <a:ln>
            <a:noFill/>
          </a:ln>
        </p:spPr>
      </p:sp>
      <p:sp>
        <p:nvSpPr>
          <p:cNvPr id="128" name="Google Shape;128;p29"/>
          <p:cNvSpPr/>
          <p:nvPr/>
        </p:nvSpPr>
        <p:spPr>
          <a:xfrm rot="5400000">
            <a:off x="-1485902" y="1485898"/>
            <a:ext cx="6400801" cy="3429002"/>
          </a:xfrm>
          <a:prstGeom prst="round1Rect">
            <a:avLst>
              <a:gd fmla="val 5936" name="adj"/>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Noto Sans"/>
              <a:ea typeface="Noto Sans"/>
              <a:cs typeface="Noto Sans"/>
              <a:sym typeface="Noto Sans"/>
            </a:endParaRPr>
          </a:p>
        </p:txBody>
      </p:sp>
      <p:sp>
        <p:nvSpPr>
          <p:cNvPr id="129" name="Google Shape;129;p29"/>
          <p:cNvSpPr txBox="1"/>
          <p:nvPr>
            <p:ph type="title"/>
          </p:nvPr>
        </p:nvSpPr>
        <p:spPr>
          <a:xfrm>
            <a:off x="457199" y="457199"/>
            <a:ext cx="2746691" cy="2622793"/>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Noto Sans"/>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9"/>
          <p:cNvSpPr txBox="1"/>
          <p:nvPr>
            <p:ph idx="1" type="body"/>
          </p:nvPr>
        </p:nvSpPr>
        <p:spPr>
          <a:xfrm>
            <a:off x="457199" y="3308592"/>
            <a:ext cx="2746691" cy="2863608"/>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solidFill>
                  <a:schemeClr val="dk1"/>
                </a:solidFill>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1" name="Google Shape;131;p29"/>
          <p:cNvSpPr/>
          <p:nvPr/>
        </p:nvSpPr>
        <p:spPr>
          <a:xfrm rot="5400000">
            <a:off x="800099" y="-800099"/>
            <a:ext cx="457202" cy="2057400"/>
          </a:xfrm>
          <a:prstGeom prst="round1Rect">
            <a:avLst>
              <a:gd fmla="val 34524" name="adj"/>
            </a:avLst>
          </a:prstGeom>
          <a:solidFill>
            <a:schemeClr val="lt1"/>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Noto Sans"/>
              <a:ea typeface="Noto Sans"/>
              <a:cs typeface="Noto Sans"/>
              <a:sym typeface="Noto Sans"/>
            </a:endParaRPr>
          </a:p>
        </p:txBody>
      </p:sp>
      <p:pic>
        <p:nvPicPr>
          <p:cNvPr id="132" name="Google Shape;132;p29"/>
          <p:cNvPicPr preferRelativeResize="0"/>
          <p:nvPr/>
        </p:nvPicPr>
        <p:blipFill rotWithShape="1">
          <a:blip r:embed="rId2">
            <a:alphaModFix/>
          </a:blip>
          <a:srcRect b="0" l="0" r="0" t="0"/>
          <a:stretch/>
        </p:blipFill>
        <p:spPr>
          <a:xfrm>
            <a:off x="457200" y="139920"/>
            <a:ext cx="1371600" cy="177362"/>
          </a:xfrm>
          <a:prstGeom prst="rect">
            <a:avLst/>
          </a:prstGeom>
          <a:noFill/>
          <a:ln>
            <a:noFill/>
          </a:ln>
        </p:spPr>
      </p:pic>
      <p:sp>
        <p:nvSpPr>
          <p:cNvPr id="133" name="Google Shape;133;p29"/>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9"/>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9"/>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2160">
          <p15:clr>
            <a:srgbClr val="FBAE40"/>
          </p15:clr>
        </p15:guide>
        <p15:guide id="2" pos="2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6" name="Shape 136"/>
        <p:cNvGrpSpPr/>
        <p:nvPr/>
      </p:nvGrpSpPr>
      <p:grpSpPr>
        <a:xfrm>
          <a:off x="0" y="0"/>
          <a:ext cx="0" cy="0"/>
          <a:chOff x="0" y="0"/>
          <a:chExt cx="0" cy="0"/>
        </a:xfrm>
      </p:grpSpPr>
      <p:sp>
        <p:nvSpPr>
          <p:cNvPr id="137" name="Google Shape;137;p30"/>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30"/>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0"/>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
  <p:cSld name="2:1">
    <p:spTree>
      <p:nvGrpSpPr>
        <p:cNvPr id="140" name="Shape 140"/>
        <p:cNvGrpSpPr/>
        <p:nvPr/>
      </p:nvGrpSpPr>
      <p:grpSpPr>
        <a:xfrm>
          <a:off x="0" y="0"/>
          <a:ext cx="0" cy="0"/>
          <a:chOff x="0" y="0"/>
          <a:chExt cx="0" cy="0"/>
        </a:xfrm>
      </p:grpSpPr>
      <p:sp>
        <p:nvSpPr>
          <p:cNvPr id="141" name="Google Shape;141;p31"/>
          <p:cNvSpPr txBox="1"/>
          <p:nvPr>
            <p:ph idx="1" type="body"/>
          </p:nvPr>
        </p:nvSpPr>
        <p:spPr>
          <a:xfrm>
            <a:off x="457200" y="1827665"/>
            <a:ext cx="5650992" cy="732508"/>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04800" lvl="2" marL="1371600" algn="l">
              <a:lnSpc>
                <a:spcPct val="90000"/>
              </a:lnSpc>
              <a:spcBef>
                <a:spcPts val="500"/>
              </a:spcBef>
              <a:spcAft>
                <a:spcPts val="0"/>
              </a:spcAft>
              <a:buClr>
                <a:schemeClr val="dk1"/>
              </a:buClr>
              <a:buSzPts val="12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31"/>
          <p:cNvSpPr txBox="1"/>
          <p:nvPr>
            <p:ph idx="2" type="body"/>
          </p:nvPr>
        </p:nvSpPr>
        <p:spPr>
          <a:xfrm>
            <a:off x="6451271" y="1827665"/>
            <a:ext cx="2228850" cy="94795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04800" lvl="2" marL="1371600" algn="l">
              <a:lnSpc>
                <a:spcPct val="90000"/>
              </a:lnSpc>
              <a:spcBef>
                <a:spcPts val="500"/>
              </a:spcBef>
              <a:spcAft>
                <a:spcPts val="0"/>
              </a:spcAft>
              <a:buClr>
                <a:schemeClr val="dk1"/>
              </a:buClr>
              <a:buSzPts val="12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31"/>
          <p:cNvSpPr txBox="1"/>
          <p:nvPr>
            <p:ph idx="12" type="sldNum"/>
          </p:nvPr>
        </p:nvSpPr>
        <p:spPr>
          <a:xfrm>
            <a:off x="8307390" y="6503591"/>
            <a:ext cx="379411" cy="23083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a:solidFill>
                  <a:srgbClr val="8C8F91"/>
                </a:solidFill>
                <a:latin typeface="Avenir"/>
                <a:ea typeface="Avenir"/>
                <a:cs typeface="Avenir"/>
                <a:sym typeface="Avenir"/>
              </a:defRPr>
            </a:lvl1pPr>
            <a:lvl2pPr indent="0" lvl="1" marL="0" algn="r">
              <a:spcBef>
                <a:spcPts val="0"/>
              </a:spcBef>
              <a:buNone/>
              <a:defRPr b="0" i="0" sz="900">
                <a:solidFill>
                  <a:srgbClr val="8C8F91"/>
                </a:solidFill>
                <a:latin typeface="Avenir"/>
                <a:ea typeface="Avenir"/>
                <a:cs typeface="Avenir"/>
                <a:sym typeface="Avenir"/>
              </a:defRPr>
            </a:lvl2pPr>
            <a:lvl3pPr indent="0" lvl="2" marL="0" algn="r">
              <a:spcBef>
                <a:spcPts val="0"/>
              </a:spcBef>
              <a:buNone/>
              <a:defRPr b="0" i="0" sz="900">
                <a:solidFill>
                  <a:srgbClr val="8C8F91"/>
                </a:solidFill>
                <a:latin typeface="Avenir"/>
                <a:ea typeface="Avenir"/>
                <a:cs typeface="Avenir"/>
                <a:sym typeface="Avenir"/>
              </a:defRPr>
            </a:lvl3pPr>
            <a:lvl4pPr indent="0" lvl="3" marL="0" algn="r">
              <a:spcBef>
                <a:spcPts val="0"/>
              </a:spcBef>
              <a:buNone/>
              <a:defRPr b="0" i="0" sz="900">
                <a:solidFill>
                  <a:srgbClr val="8C8F91"/>
                </a:solidFill>
                <a:latin typeface="Avenir"/>
                <a:ea typeface="Avenir"/>
                <a:cs typeface="Avenir"/>
                <a:sym typeface="Avenir"/>
              </a:defRPr>
            </a:lvl4pPr>
            <a:lvl5pPr indent="0" lvl="4" marL="0" algn="r">
              <a:spcBef>
                <a:spcPts val="0"/>
              </a:spcBef>
              <a:buNone/>
              <a:defRPr b="0" i="0" sz="900">
                <a:solidFill>
                  <a:srgbClr val="8C8F91"/>
                </a:solidFill>
                <a:latin typeface="Avenir"/>
                <a:ea typeface="Avenir"/>
                <a:cs typeface="Avenir"/>
                <a:sym typeface="Avenir"/>
              </a:defRPr>
            </a:lvl5pPr>
            <a:lvl6pPr indent="0" lvl="5" marL="0" algn="r">
              <a:spcBef>
                <a:spcPts val="0"/>
              </a:spcBef>
              <a:buNone/>
              <a:defRPr b="0" i="0" sz="900">
                <a:solidFill>
                  <a:srgbClr val="8C8F91"/>
                </a:solidFill>
                <a:latin typeface="Avenir"/>
                <a:ea typeface="Avenir"/>
                <a:cs typeface="Avenir"/>
                <a:sym typeface="Avenir"/>
              </a:defRPr>
            </a:lvl6pPr>
            <a:lvl7pPr indent="0" lvl="6" marL="0" algn="r">
              <a:spcBef>
                <a:spcPts val="0"/>
              </a:spcBef>
              <a:buNone/>
              <a:defRPr b="0" i="0" sz="900">
                <a:solidFill>
                  <a:srgbClr val="8C8F91"/>
                </a:solidFill>
                <a:latin typeface="Avenir"/>
                <a:ea typeface="Avenir"/>
                <a:cs typeface="Avenir"/>
                <a:sym typeface="Avenir"/>
              </a:defRPr>
            </a:lvl7pPr>
            <a:lvl8pPr indent="0" lvl="7" marL="0" algn="r">
              <a:spcBef>
                <a:spcPts val="0"/>
              </a:spcBef>
              <a:buNone/>
              <a:defRPr b="0" i="0" sz="900">
                <a:solidFill>
                  <a:srgbClr val="8C8F91"/>
                </a:solidFill>
                <a:latin typeface="Avenir"/>
                <a:ea typeface="Avenir"/>
                <a:cs typeface="Avenir"/>
                <a:sym typeface="Avenir"/>
              </a:defRPr>
            </a:lvl8pPr>
            <a:lvl9pPr indent="0" lvl="8" marL="0" algn="r">
              <a:spcBef>
                <a:spcPts val="0"/>
              </a:spcBef>
              <a:buNone/>
              <a:defRPr b="0" i="0" sz="900">
                <a:solidFill>
                  <a:srgbClr val="8C8F9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44" name="Google Shape;144;p31"/>
          <p:cNvSpPr txBox="1"/>
          <p:nvPr>
            <p:ph idx="3" type="body"/>
          </p:nvPr>
        </p:nvSpPr>
        <p:spPr>
          <a:xfrm>
            <a:off x="457200" y="342901"/>
            <a:ext cx="8222921" cy="18466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Clr>
                <a:srgbClr val="7F7F7F"/>
              </a:buClr>
              <a:buSzPts val="1200"/>
              <a:buNone/>
              <a:defRPr b="0" i="0" sz="1200">
                <a:solidFill>
                  <a:srgbClr val="7F7F7F"/>
                </a:solidFill>
                <a:latin typeface="Montserrat"/>
                <a:ea typeface="Montserrat"/>
                <a:cs typeface="Montserrat"/>
                <a:sym typeface="Montserrat"/>
              </a:defRPr>
            </a:lvl1pPr>
            <a:lvl2pPr indent="-228600" lvl="1" marL="914400" algn="l">
              <a:lnSpc>
                <a:spcPct val="90000"/>
              </a:lnSpc>
              <a:spcBef>
                <a:spcPts val="500"/>
              </a:spcBef>
              <a:spcAft>
                <a:spcPts val="0"/>
              </a:spcAft>
              <a:buClr>
                <a:schemeClr val="dk1"/>
              </a:buClr>
              <a:buSzPts val="1500"/>
              <a:buNone/>
              <a:defRPr b="1" sz="1500"/>
            </a:lvl2pPr>
            <a:lvl3pPr indent="-228600" lvl="2" marL="1371600" algn="l">
              <a:lnSpc>
                <a:spcPct val="90000"/>
              </a:lnSpc>
              <a:spcBef>
                <a:spcPts val="500"/>
              </a:spcBef>
              <a:spcAft>
                <a:spcPts val="0"/>
              </a:spcAft>
              <a:buClr>
                <a:schemeClr val="dk1"/>
              </a:buClr>
              <a:buSzPts val="1350"/>
              <a:buNone/>
              <a:defRPr b="1" sz="1350"/>
            </a:lvl3pPr>
            <a:lvl4pPr indent="-228600" lvl="3" marL="1828800" algn="l">
              <a:lnSpc>
                <a:spcPct val="90000"/>
              </a:lnSpc>
              <a:spcBef>
                <a:spcPts val="500"/>
              </a:spcBef>
              <a:spcAft>
                <a:spcPts val="0"/>
              </a:spcAft>
              <a:buClr>
                <a:schemeClr val="dk1"/>
              </a:buClr>
              <a:buSzPts val="1200"/>
              <a:buNone/>
              <a:defRPr b="1" sz="1200"/>
            </a:lvl4pPr>
            <a:lvl5pPr indent="-228600" lvl="4" marL="2286000" algn="l">
              <a:lnSpc>
                <a:spcPct val="90000"/>
              </a:lnSpc>
              <a:spcBef>
                <a:spcPts val="500"/>
              </a:spcBef>
              <a:spcAft>
                <a:spcPts val="0"/>
              </a:spcAft>
              <a:buClr>
                <a:schemeClr val="dk1"/>
              </a:buClr>
              <a:buSzPts val="1200"/>
              <a:buNone/>
              <a:defRPr b="1" sz="1200"/>
            </a:lvl5pPr>
            <a:lvl6pPr indent="-228600" lvl="5" marL="2743200" algn="l">
              <a:lnSpc>
                <a:spcPct val="90000"/>
              </a:lnSpc>
              <a:spcBef>
                <a:spcPts val="500"/>
              </a:spcBef>
              <a:spcAft>
                <a:spcPts val="0"/>
              </a:spcAft>
              <a:buClr>
                <a:schemeClr val="dk1"/>
              </a:buClr>
              <a:buSzPts val="1200"/>
              <a:buNone/>
              <a:defRPr b="1" sz="1200"/>
            </a:lvl6pPr>
            <a:lvl7pPr indent="-228600" lvl="6" marL="3200400" algn="l">
              <a:lnSpc>
                <a:spcPct val="90000"/>
              </a:lnSpc>
              <a:spcBef>
                <a:spcPts val="500"/>
              </a:spcBef>
              <a:spcAft>
                <a:spcPts val="0"/>
              </a:spcAft>
              <a:buClr>
                <a:schemeClr val="dk1"/>
              </a:buClr>
              <a:buSzPts val="1200"/>
              <a:buNone/>
              <a:defRPr b="1" sz="1200"/>
            </a:lvl7pPr>
            <a:lvl8pPr indent="-228600" lvl="7" marL="3657600" algn="l">
              <a:lnSpc>
                <a:spcPct val="90000"/>
              </a:lnSpc>
              <a:spcBef>
                <a:spcPts val="500"/>
              </a:spcBef>
              <a:spcAft>
                <a:spcPts val="0"/>
              </a:spcAft>
              <a:buClr>
                <a:schemeClr val="dk1"/>
              </a:buClr>
              <a:buSzPts val="1200"/>
              <a:buNone/>
              <a:defRPr b="1" sz="1200"/>
            </a:lvl8pPr>
            <a:lvl9pPr indent="-228600" lvl="8" marL="4114800" algn="l">
              <a:lnSpc>
                <a:spcPct val="90000"/>
              </a:lnSpc>
              <a:spcBef>
                <a:spcPts val="500"/>
              </a:spcBef>
              <a:spcAft>
                <a:spcPts val="0"/>
              </a:spcAft>
              <a:buClr>
                <a:schemeClr val="dk1"/>
              </a:buClr>
              <a:buSzPts val="1200"/>
              <a:buNone/>
              <a:defRPr b="1" sz="1200"/>
            </a:lvl9pPr>
          </a:lstStyle>
          <a:p/>
        </p:txBody>
      </p:sp>
      <p:sp>
        <p:nvSpPr>
          <p:cNvPr id="145" name="Google Shape;145;p31"/>
          <p:cNvSpPr txBox="1"/>
          <p:nvPr>
            <p:ph type="title"/>
          </p:nvPr>
        </p:nvSpPr>
        <p:spPr>
          <a:xfrm>
            <a:off x="457199" y="659881"/>
            <a:ext cx="8222921" cy="369332"/>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rgbClr val="C9BF9F"/>
              </a:buClr>
              <a:buSzPts val="2400"/>
              <a:buFont typeface="Montserrat"/>
              <a:buNone/>
              <a:defRPr sz="2400">
                <a:solidFill>
                  <a:srgbClr val="C9BF9F"/>
                </a:solidFill>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31"/>
          <p:cNvSpPr/>
          <p:nvPr/>
        </p:nvSpPr>
        <p:spPr>
          <a:xfrm>
            <a:off x="457201" y="1161527"/>
            <a:ext cx="8229600" cy="5047887"/>
          </a:xfrm>
          <a:prstGeom prst="rect">
            <a:avLst/>
          </a:prstGeom>
          <a:solidFill>
            <a:srgbClr val="F0EF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Noto Sans"/>
              <a:ea typeface="Noto Sans"/>
              <a:cs typeface="Noto Sans"/>
              <a:sym typeface="No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olumn">
  <p:cSld name="2-Column">
    <p:bg>
      <p:bgPr>
        <a:solidFill>
          <a:schemeClr val="lt1"/>
        </a:solidFill>
      </p:bgPr>
    </p:bg>
    <p:spTree>
      <p:nvGrpSpPr>
        <p:cNvPr id="147" name="Shape 147"/>
        <p:cNvGrpSpPr/>
        <p:nvPr/>
      </p:nvGrpSpPr>
      <p:grpSpPr>
        <a:xfrm>
          <a:off x="0" y="0"/>
          <a:ext cx="0" cy="0"/>
          <a:chOff x="0" y="0"/>
          <a:chExt cx="0" cy="0"/>
        </a:xfrm>
      </p:grpSpPr>
      <p:sp>
        <p:nvSpPr>
          <p:cNvPr id="148" name="Google Shape;148;p32"/>
          <p:cNvSpPr txBox="1"/>
          <p:nvPr>
            <p:ph idx="1" type="body"/>
          </p:nvPr>
        </p:nvSpPr>
        <p:spPr>
          <a:xfrm>
            <a:off x="454885" y="1201100"/>
            <a:ext cx="8229600" cy="215444"/>
          </a:xfrm>
          <a:prstGeom prst="rect">
            <a:avLst/>
          </a:prstGeom>
          <a:noFill/>
          <a:ln>
            <a:noFill/>
          </a:ln>
        </p:spPr>
        <p:txBody>
          <a:bodyPr anchorCtr="0" anchor="t" bIns="0" lIns="0" spcFirstLastPara="1" rIns="0" wrap="square" tIns="0">
            <a:noAutofit/>
          </a:bodyPr>
          <a:lstStyle>
            <a:lvl1pPr indent="-228600" lvl="0" marL="457200" marR="0" algn="l">
              <a:lnSpc>
                <a:spcPct val="100000"/>
              </a:lnSpc>
              <a:spcBef>
                <a:spcPts val="0"/>
              </a:spcBef>
              <a:spcAft>
                <a:spcPts val="0"/>
              </a:spcAft>
              <a:buClr>
                <a:schemeClr val="accent2"/>
              </a:buClr>
              <a:buSzPts val="1400"/>
              <a:buFont typeface="Arial"/>
              <a:buNone/>
              <a:defRPr sz="1400">
                <a:solidFill>
                  <a:srgbClr val="8B9CAD"/>
                </a:solidFill>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2"/>
          <p:cNvSpPr txBox="1"/>
          <p:nvPr>
            <p:ph type="title"/>
          </p:nvPr>
        </p:nvSpPr>
        <p:spPr>
          <a:xfrm>
            <a:off x="303551" y="432297"/>
            <a:ext cx="8380934" cy="30777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50" name="Google Shape;150;p32"/>
          <p:cNvPicPr preferRelativeResize="0"/>
          <p:nvPr/>
        </p:nvPicPr>
        <p:blipFill rotWithShape="1">
          <a:blip r:embed="rId2">
            <a:alphaModFix/>
          </a:blip>
          <a:srcRect b="0" l="0" r="0" t="0"/>
          <a:stretch/>
        </p:blipFill>
        <p:spPr>
          <a:xfrm>
            <a:off x="1" y="381639"/>
            <a:ext cx="153649" cy="409731"/>
          </a:xfrm>
          <a:prstGeom prst="rect">
            <a:avLst/>
          </a:prstGeom>
          <a:noFill/>
          <a:ln>
            <a:noFill/>
          </a:ln>
        </p:spPr>
      </p:pic>
      <p:sp>
        <p:nvSpPr>
          <p:cNvPr id="151" name="Google Shape;151;p32"/>
          <p:cNvSpPr txBox="1"/>
          <p:nvPr>
            <p:ph idx="12" type="sldNum"/>
          </p:nvPr>
        </p:nvSpPr>
        <p:spPr>
          <a:xfrm>
            <a:off x="8374309" y="6400055"/>
            <a:ext cx="312491"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sz="1000">
                <a:solidFill>
                  <a:srgbClr val="8B9CAD"/>
                </a:solidFill>
                <a:latin typeface="Arial"/>
                <a:ea typeface="Arial"/>
                <a:cs typeface="Arial"/>
                <a:sym typeface="Arial"/>
              </a:defRPr>
            </a:lvl1pPr>
            <a:lvl2pPr indent="0" lvl="1" marL="0" algn="r">
              <a:spcBef>
                <a:spcPts val="0"/>
              </a:spcBef>
              <a:buNone/>
              <a:defRPr sz="1000">
                <a:solidFill>
                  <a:srgbClr val="8B9CAD"/>
                </a:solidFill>
                <a:latin typeface="Arial"/>
                <a:ea typeface="Arial"/>
                <a:cs typeface="Arial"/>
                <a:sym typeface="Arial"/>
              </a:defRPr>
            </a:lvl2pPr>
            <a:lvl3pPr indent="0" lvl="2" marL="0" algn="r">
              <a:spcBef>
                <a:spcPts val="0"/>
              </a:spcBef>
              <a:buNone/>
              <a:defRPr sz="1000">
                <a:solidFill>
                  <a:srgbClr val="8B9CAD"/>
                </a:solidFill>
                <a:latin typeface="Arial"/>
                <a:ea typeface="Arial"/>
                <a:cs typeface="Arial"/>
                <a:sym typeface="Arial"/>
              </a:defRPr>
            </a:lvl3pPr>
            <a:lvl4pPr indent="0" lvl="3" marL="0" algn="r">
              <a:spcBef>
                <a:spcPts val="0"/>
              </a:spcBef>
              <a:buNone/>
              <a:defRPr sz="1000">
                <a:solidFill>
                  <a:srgbClr val="8B9CAD"/>
                </a:solidFill>
                <a:latin typeface="Arial"/>
                <a:ea typeface="Arial"/>
                <a:cs typeface="Arial"/>
                <a:sym typeface="Arial"/>
              </a:defRPr>
            </a:lvl4pPr>
            <a:lvl5pPr indent="0" lvl="4" marL="0" algn="r">
              <a:spcBef>
                <a:spcPts val="0"/>
              </a:spcBef>
              <a:buNone/>
              <a:defRPr sz="1000">
                <a:solidFill>
                  <a:srgbClr val="8B9CAD"/>
                </a:solidFill>
                <a:latin typeface="Arial"/>
                <a:ea typeface="Arial"/>
                <a:cs typeface="Arial"/>
                <a:sym typeface="Arial"/>
              </a:defRPr>
            </a:lvl5pPr>
            <a:lvl6pPr indent="0" lvl="5" marL="0" algn="r">
              <a:spcBef>
                <a:spcPts val="0"/>
              </a:spcBef>
              <a:buNone/>
              <a:defRPr sz="1000">
                <a:solidFill>
                  <a:srgbClr val="8B9CAD"/>
                </a:solidFill>
                <a:latin typeface="Arial"/>
                <a:ea typeface="Arial"/>
                <a:cs typeface="Arial"/>
                <a:sym typeface="Arial"/>
              </a:defRPr>
            </a:lvl6pPr>
            <a:lvl7pPr indent="0" lvl="6" marL="0" algn="r">
              <a:spcBef>
                <a:spcPts val="0"/>
              </a:spcBef>
              <a:buNone/>
              <a:defRPr sz="1000">
                <a:solidFill>
                  <a:srgbClr val="8B9CAD"/>
                </a:solidFill>
                <a:latin typeface="Arial"/>
                <a:ea typeface="Arial"/>
                <a:cs typeface="Arial"/>
                <a:sym typeface="Arial"/>
              </a:defRPr>
            </a:lvl7pPr>
            <a:lvl8pPr indent="0" lvl="7" marL="0" algn="r">
              <a:spcBef>
                <a:spcPts val="0"/>
              </a:spcBef>
              <a:buNone/>
              <a:defRPr sz="1000">
                <a:solidFill>
                  <a:srgbClr val="8B9CAD"/>
                </a:solidFill>
                <a:latin typeface="Arial"/>
                <a:ea typeface="Arial"/>
                <a:cs typeface="Arial"/>
                <a:sym typeface="Arial"/>
              </a:defRPr>
            </a:lvl8pPr>
            <a:lvl9pPr indent="0" lvl="8" marL="0" algn="r">
              <a:spcBef>
                <a:spcPts val="0"/>
              </a:spcBef>
              <a:buNone/>
              <a:defRPr sz="1000">
                <a:solidFill>
                  <a:srgbClr val="8B9CAD"/>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20"/>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lvl1pPr lvl="0" algn="l">
              <a:lnSpc>
                <a:spcPct val="90000"/>
              </a:lnSpc>
              <a:spcBef>
                <a:spcPts val="0"/>
              </a:spcBef>
              <a:spcAft>
                <a:spcPts val="0"/>
              </a:spcAft>
              <a:buClr>
                <a:schemeClr val="dk1"/>
              </a:buClr>
              <a:buSzPts val="3200"/>
              <a:buFont typeface="Noto Sans Black"/>
              <a:buNone/>
              <a:defRPr b="1" i="0">
                <a:solidFill>
                  <a:schemeClr val="dk1"/>
                </a:solidFill>
                <a:latin typeface="Noto Sans Black"/>
                <a:ea typeface="Noto Sans Black"/>
                <a:cs typeface="Noto Sans Black"/>
                <a:sym typeface="Noto Sans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0"/>
          <p:cNvSpPr txBox="1"/>
          <p:nvPr>
            <p:ph idx="1" type="body"/>
          </p:nvPr>
        </p:nvSpPr>
        <p:spPr>
          <a:xfrm>
            <a:off x="456009" y="1371600"/>
            <a:ext cx="8229598" cy="2492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b="1" sz="1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20"/>
          <p:cNvSpPr txBox="1"/>
          <p:nvPr>
            <p:ph idx="2" type="body"/>
          </p:nvPr>
        </p:nvSpPr>
        <p:spPr>
          <a:xfrm>
            <a:off x="457200" y="1828800"/>
            <a:ext cx="8229598" cy="4343400"/>
          </a:xfrm>
          <a:prstGeom prst="rect">
            <a:avLst/>
          </a:prstGeom>
          <a:noFill/>
          <a:ln>
            <a:noFill/>
          </a:ln>
        </p:spPr>
        <p:txBody>
          <a:bodyPr anchorCtr="0" anchor="t" bIns="0" lIns="0" spcFirstLastPara="1" rIns="0" wrap="square" tIns="0">
            <a:noAutofit/>
          </a:bodyPr>
          <a:lstStyle>
            <a:lvl1pPr indent="-330200" lvl="0" marL="457200" algn="l">
              <a:lnSpc>
                <a:spcPct val="90000"/>
              </a:lnSpc>
              <a:spcBef>
                <a:spcPts val="1000"/>
              </a:spcBef>
              <a:spcAft>
                <a:spcPts val="0"/>
              </a:spcAft>
              <a:buClr>
                <a:schemeClr val="dk2"/>
              </a:buClr>
              <a:buSzPts val="1600"/>
              <a:buChar char="−"/>
              <a:defRPr>
                <a:solidFill>
                  <a:schemeClr val="dk2"/>
                </a:solidFill>
              </a:defRPr>
            </a:lvl1pPr>
            <a:lvl2pPr indent="-317500" lvl="1" marL="914400" algn="l">
              <a:lnSpc>
                <a:spcPct val="90000"/>
              </a:lnSpc>
              <a:spcBef>
                <a:spcPts val="500"/>
              </a:spcBef>
              <a:spcAft>
                <a:spcPts val="0"/>
              </a:spcAft>
              <a:buClr>
                <a:schemeClr val="dk2"/>
              </a:buClr>
              <a:buSzPts val="1400"/>
              <a:buChar char="•"/>
              <a:defRPr>
                <a:solidFill>
                  <a:schemeClr val="dk2"/>
                </a:solidFill>
              </a:defRPr>
            </a:lvl2pPr>
            <a:lvl3pPr indent="-304800" lvl="2" marL="1371600" algn="l">
              <a:lnSpc>
                <a:spcPct val="90000"/>
              </a:lnSpc>
              <a:spcBef>
                <a:spcPts val="500"/>
              </a:spcBef>
              <a:spcAft>
                <a:spcPts val="0"/>
              </a:spcAft>
              <a:buClr>
                <a:schemeClr val="dk2"/>
              </a:buClr>
              <a:buSzPts val="1200"/>
              <a:buChar char="•"/>
              <a:defRPr>
                <a:solidFill>
                  <a:schemeClr val="dk2"/>
                </a:solidFill>
              </a:defRPr>
            </a:lvl3pPr>
            <a:lvl4pPr indent="-292100" lvl="3" marL="1828800" algn="l">
              <a:lnSpc>
                <a:spcPct val="90000"/>
              </a:lnSpc>
              <a:spcBef>
                <a:spcPts val="500"/>
              </a:spcBef>
              <a:spcAft>
                <a:spcPts val="0"/>
              </a:spcAft>
              <a:buClr>
                <a:schemeClr val="dk2"/>
              </a:buClr>
              <a:buSzPts val="1000"/>
              <a:buChar char="•"/>
              <a:defRPr>
                <a:solidFill>
                  <a:schemeClr val="dk2"/>
                </a:solidFill>
              </a:defRPr>
            </a:lvl4pPr>
            <a:lvl5pPr indent="-279400" lvl="4" marL="2286000" algn="l">
              <a:lnSpc>
                <a:spcPct val="90000"/>
              </a:lnSpc>
              <a:spcBef>
                <a:spcPts val="500"/>
              </a:spcBef>
              <a:spcAft>
                <a:spcPts val="0"/>
              </a:spcAft>
              <a:buClr>
                <a:schemeClr val="dk2"/>
              </a:buClr>
              <a:buSzPts val="8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0"/>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0"/>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20"/>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Feature">
  <p:cSld name="Content and Feature">
    <p:spTree>
      <p:nvGrpSpPr>
        <p:cNvPr id="33" name="Shape 33"/>
        <p:cNvGrpSpPr/>
        <p:nvPr/>
      </p:nvGrpSpPr>
      <p:grpSpPr>
        <a:xfrm>
          <a:off x="0" y="0"/>
          <a:ext cx="0" cy="0"/>
          <a:chOff x="0" y="0"/>
          <a:chExt cx="0" cy="0"/>
        </a:xfrm>
      </p:grpSpPr>
      <p:sp>
        <p:nvSpPr>
          <p:cNvPr id="34" name="Google Shape;34;p21"/>
          <p:cNvSpPr/>
          <p:nvPr>
            <p:ph idx="1" type="body"/>
          </p:nvPr>
        </p:nvSpPr>
        <p:spPr>
          <a:xfrm>
            <a:off x="4800600" y="1547907"/>
            <a:ext cx="3886200" cy="4624294"/>
          </a:xfrm>
          <a:prstGeom prst="roundRect">
            <a:avLst>
              <a:gd fmla="val 5029" name="adj"/>
            </a:avLst>
          </a:prstGeom>
          <a:solidFill>
            <a:schemeClr val="lt2"/>
          </a:solidFill>
          <a:ln>
            <a:noFill/>
          </a:ln>
        </p:spPr>
        <p:txBody>
          <a:bodyPr anchorCtr="0" anchor="t" bIns="228600" lIns="228600" spcFirstLastPara="1" rIns="228600" wrap="square" tIns="320025">
            <a:noAutofit/>
          </a:bodyPr>
          <a:lstStyle>
            <a:lvl1pPr indent="-228600" lvl="0" marL="457200" algn="l">
              <a:lnSpc>
                <a:spcPct val="90000"/>
              </a:lnSpc>
              <a:spcBef>
                <a:spcPts val="1000"/>
              </a:spcBef>
              <a:spcAft>
                <a:spcPts val="0"/>
              </a:spcAft>
              <a:buClr>
                <a:schemeClr val="dk1"/>
              </a:buClr>
              <a:buSzPts val="16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21"/>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lvl1pPr lvl="0" algn="l">
              <a:lnSpc>
                <a:spcPct val="90000"/>
              </a:lnSpc>
              <a:spcBef>
                <a:spcPts val="0"/>
              </a:spcBef>
              <a:spcAft>
                <a:spcPts val="0"/>
              </a:spcAft>
              <a:buClr>
                <a:schemeClr val="dk1"/>
              </a:buClr>
              <a:buSzPts val="3200"/>
              <a:buFont typeface="Noto Sans Black"/>
              <a:buNone/>
              <a:defRPr b="1" i="0" sz="3200">
                <a:solidFill>
                  <a:schemeClr val="dk1"/>
                </a:solidFill>
                <a:latin typeface="Noto Sans Black"/>
                <a:ea typeface="Noto Sans Black"/>
                <a:cs typeface="Noto Sans Black"/>
                <a:sym typeface="Noto Sans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1"/>
          <p:cNvSpPr/>
          <p:nvPr>
            <p:ph idx="2" type="body"/>
          </p:nvPr>
        </p:nvSpPr>
        <p:spPr>
          <a:xfrm>
            <a:off x="5023687" y="1371600"/>
            <a:ext cx="1720013" cy="354889"/>
          </a:xfrm>
          <a:prstGeom prst="roundRect">
            <a:avLst>
              <a:gd fmla="val 50000" name="adj"/>
            </a:avLst>
          </a:prstGeom>
          <a:solidFill>
            <a:schemeClr val="dk1"/>
          </a:solidFill>
          <a:ln>
            <a:noFill/>
          </a:ln>
        </p:spPr>
        <p:txBody>
          <a:bodyPr anchorCtr="0" anchor="ctr" bIns="18275" lIns="91425" spcFirstLastPara="1" rIns="91425" wrap="square" tIns="18275">
            <a:noAutofit/>
          </a:bodyPr>
          <a:lstStyle>
            <a:lvl1pPr indent="-228600" lvl="0" marL="457200" algn="l">
              <a:lnSpc>
                <a:spcPct val="90000"/>
              </a:lnSpc>
              <a:spcBef>
                <a:spcPts val="1000"/>
              </a:spcBef>
              <a:spcAft>
                <a:spcPts val="0"/>
              </a:spcAft>
              <a:buClr>
                <a:schemeClr val="lt1"/>
              </a:buClr>
              <a:buSzPts val="1400"/>
              <a:buNone/>
              <a:defRPr sz="14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1"/>
          <p:cNvSpPr txBox="1"/>
          <p:nvPr>
            <p:ph idx="3" type="body"/>
          </p:nvPr>
        </p:nvSpPr>
        <p:spPr>
          <a:xfrm>
            <a:off x="456009" y="1371600"/>
            <a:ext cx="3887391" cy="2492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b="1" sz="1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21"/>
          <p:cNvSpPr txBox="1"/>
          <p:nvPr>
            <p:ph idx="4" type="body"/>
          </p:nvPr>
        </p:nvSpPr>
        <p:spPr>
          <a:xfrm>
            <a:off x="457200" y="1828800"/>
            <a:ext cx="3887391" cy="4343400"/>
          </a:xfrm>
          <a:prstGeom prst="rect">
            <a:avLst/>
          </a:prstGeom>
          <a:noFill/>
          <a:ln>
            <a:noFill/>
          </a:ln>
        </p:spPr>
        <p:txBody>
          <a:bodyPr anchorCtr="0" anchor="t" bIns="0" lIns="0" spcFirstLastPara="1" rIns="0" wrap="square" tIns="0">
            <a:noAutofit/>
          </a:bodyPr>
          <a:lstStyle>
            <a:lvl1pPr indent="-330200" lvl="0" marL="457200" algn="l">
              <a:lnSpc>
                <a:spcPct val="90000"/>
              </a:lnSpc>
              <a:spcBef>
                <a:spcPts val="1000"/>
              </a:spcBef>
              <a:spcAft>
                <a:spcPts val="0"/>
              </a:spcAft>
              <a:buClr>
                <a:schemeClr val="dk2"/>
              </a:buClr>
              <a:buSzPts val="1600"/>
              <a:buChar char="−"/>
              <a:defRPr>
                <a:solidFill>
                  <a:schemeClr val="dk2"/>
                </a:solidFill>
              </a:defRPr>
            </a:lvl1pPr>
            <a:lvl2pPr indent="-317500" lvl="1" marL="914400" algn="l">
              <a:lnSpc>
                <a:spcPct val="90000"/>
              </a:lnSpc>
              <a:spcBef>
                <a:spcPts val="500"/>
              </a:spcBef>
              <a:spcAft>
                <a:spcPts val="0"/>
              </a:spcAft>
              <a:buClr>
                <a:schemeClr val="dk2"/>
              </a:buClr>
              <a:buSzPts val="1400"/>
              <a:buChar char="•"/>
              <a:defRPr>
                <a:solidFill>
                  <a:schemeClr val="dk2"/>
                </a:solidFill>
              </a:defRPr>
            </a:lvl2pPr>
            <a:lvl3pPr indent="-304800" lvl="2" marL="1371600" algn="l">
              <a:lnSpc>
                <a:spcPct val="90000"/>
              </a:lnSpc>
              <a:spcBef>
                <a:spcPts val="500"/>
              </a:spcBef>
              <a:spcAft>
                <a:spcPts val="0"/>
              </a:spcAft>
              <a:buClr>
                <a:schemeClr val="dk2"/>
              </a:buClr>
              <a:buSzPts val="1200"/>
              <a:buChar char="•"/>
              <a:defRPr>
                <a:solidFill>
                  <a:schemeClr val="dk2"/>
                </a:solidFill>
              </a:defRPr>
            </a:lvl3pPr>
            <a:lvl4pPr indent="-292100" lvl="3" marL="1828800" algn="l">
              <a:lnSpc>
                <a:spcPct val="90000"/>
              </a:lnSpc>
              <a:spcBef>
                <a:spcPts val="500"/>
              </a:spcBef>
              <a:spcAft>
                <a:spcPts val="0"/>
              </a:spcAft>
              <a:buClr>
                <a:schemeClr val="dk2"/>
              </a:buClr>
              <a:buSzPts val="1000"/>
              <a:buChar char="•"/>
              <a:defRPr>
                <a:solidFill>
                  <a:schemeClr val="dk2"/>
                </a:solidFill>
              </a:defRPr>
            </a:lvl4pPr>
            <a:lvl5pPr indent="-279400" lvl="4" marL="2286000" algn="l">
              <a:lnSpc>
                <a:spcPct val="90000"/>
              </a:lnSpc>
              <a:spcBef>
                <a:spcPts val="500"/>
              </a:spcBef>
              <a:spcAft>
                <a:spcPts val="0"/>
              </a:spcAft>
              <a:buClr>
                <a:schemeClr val="dk2"/>
              </a:buClr>
              <a:buSzPts val="8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1"/>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21"/>
          <p:cNvSpPr txBox="1"/>
          <p:nvPr>
            <p:ph idx="5" type="body"/>
          </p:nvPr>
        </p:nvSpPr>
        <p:spPr>
          <a:xfrm>
            <a:off x="457199" y="274320"/>
            <a:ext cx="8229600" cy="1384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3" name="Shape 43"/>
        <p:cNvGrpSpPr/>
        <p:nvPr/>
      </p:nvGrpSpPr>
      <p:grpSpPr>
        <a:xfrm>
          <a:off x="0" y="0"/>
          <a:ext cx="0" cy="0"/>
          <a:chOff x="0" y="0"/>
          <a:chExt cx="0" cy="0"/>
        </a:xfrm>
      </p:grpSpPr>
      <p:sp>
        <p:nvSpPr>
          <p:cNvPr id="44" name="Google Shape;44;p22"/>
          <p:cNvSpPr/>
          <p:nvPr>
            <p:ph type="title"/>
          </p:nvPr>
        </p:nvSpPr>
        <p:spPr>
          <a:xfrm rot="10800000">
            <a:off x="0" y="0"/>
            <a:ext cx="1145969" cy="6175169"/>
          </a:xfrm>
          <a:prstGeom prst="snipRoundRect">
            <a:avLst>
              <a:gd fmla="val 16667" name="adj1"/>
              <a:gd fmla="val 0" name="adj2"/>
            </a:avLst>
          </a:prstGeom>
          <a:solidFill>
            <a:schemeClr val="lt2"/>
          </a:solidFill>
          <a:ln>
            <a:noFill/>
          </a:ln>
        </p:spPr>
        <p:txBody>
          <a:bodyPr anchorCtr="0" anchor="t" bIns="0" lIns="0" spcFirstLastPara="1" rIns="0" wrap="square" tIns="0">
            <a:noAutofit/>
          </a:bodyPr>
          <a:lstStyle>
            <a:lvl1pPr lvl="0">
              <a:spcBef>
                <a:spcPts val="0"/>
              </a:spcBef>
              <a:spcAft>
                <a:spcPts val="0"/>
              </a:spcAft>
              <a:buNone/>
              <a:defRPr/>
            </a:lvl1pPr>
          </a:lstStyle>
          <a:p/>
        </p:txBody>
      </p:sp>
      <p:sp>
        <p:nvSpPr>
          <p:cNvPr id="45" name="Google Shape;45;p22"/>
          <p:cNvSpPr txBox="1"/>
          <p:nvPr/>
        </p:nvSpPr>
        <p:spPr>
          <a:xfrm rot="-5400000">
            <a:off x="-2514600" y="2514600"/>
            <a:ext cx="6119227" cy="1090027"/>
          </a:xfrm>
          <a:prstGeom prst="rect">
            <a:avLst/>
          </a:prstGeom>
          <a:noFill/>
          <a:ln>
            <a:noFill/>
          </a:ln>
        </p:spPr>
        <p:txBody>
          <a:bodyPr anchorCtr="0" anchor="t" bIns="228600" lIns="228600" spcFirstLastPara="1" rIns="411475" wrap="square" tIns="228600">
            <a:noAutofit/>
          </a:bodyPr>
          <a:lstStyle/>
          <a:p>
            <a:pPr indent="0" lvl="0" marL="0" marR="0" rtl="0" algn="ctr">
              <a:lnSpc>
                <a:spcPct val="90000"/>
              </a:lnSpc>
              <a:spcBef>
                <a:spcPts val="0"/>
              </a:spcBef>
              <a:spcAft>
                <a:spcPts val="0"/>
              </a:spcAft>
              <a:buClr>
                <a:schemeClr val="dk1"/>
              </a:buClr>
              <a:buSzPts val="3200"/>
              <a:buFont typeface="Noto Sans"/>
              <a:buNone/>
            </a:pPr>
            <a:r>
              <a:rPr b="1" i="0" lang="en-US" sz="3200" u="none" cap="none" strike="noStrike">
                <a:solidFill>
                  <a:schemeClr val="dk1"/>
                </a:solidFill>
                <a:latin typeface="Noto Sans"/>
                <a:ea typeface="Noto Sans"/>
                <a:cs typeface="Noto Sans"/>
                <a:sym typeface="Noto Sans"/>
              </a:rPr>
              <a:t>Click to edit Master title style</a:t>
            </a:r>
            <a:endParaRPr b="1" i="0" sz="3200" u="none" cap="none" strike="noStrike">
              <a:solidFill>
                <a:schemeClr val="dk1"/>
              </a:solidFill>
              <a:latin typeface="Noto Sans"/>
              <a:ea typeface="Noto Sans"/>
              <a:cs typeface="Noto Sans"/>
              <a:sym typeface="Noto Sans"/>
            </a:endParaRPr>
          </a:p>
        </p:txBody>
      </p:sp>
      <p:sp>
        <p:nvSpPr>
          <p:cNvPr id="46" name="Google Shape;46;p22"/>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tline List">
  <p:cSld name="Outline List">
    <p:spTree>
      <p:nvGrpSpPr>
        <p:cNvPr id="49" name="Shape 49"/>
        <p:cNvGrpSpPr/>
        <p:nvPr/>
      </p:nvGrpSpPr>
      <p:grpSpPr>
        <a:xfrm>
          <a:off x="0" y="0"/>
          <a:ext cx="0" cy="0"/>
          <a:chOff x="0" y="0"/>
          <a:chExt cx="0" cy="0"/>
        </a:xfrm>
      </p:grpSpPr>
      <p:sp>
        <p:nvSpPr>
          <p:cNvPr id="50" name="Google Shape;50;p23"/>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lvl1pPr lvl="0" algn="l">
              <a:lnSpc>
                <a:spcPct val="90000"/>
              </a:lnSpc>
              <a:spcBef>
                <a:spcPts val="0"/>
              </a:spcBef>
              <a:spcAft>
                <a:spcPts val="0"/>
              </a:spcAft>
              <a:buClr>
                <a:schemeClr val="dk1"/>
              </a:buClr>
              <a:buSzPts val="3200"/>
              <a:buFont typeface="Noto Sans Black"/>
              <a:buNone/>
              <a:defRPr b="1" i="0">
                <a:solidFill>
                  <a:schemeClr val="dk1"/>
                </a:solidFill>
                <a:latin typeface="Noto Sans Black"/>
                <a:ea typeface="Noto Sans Black"/>
                <a:cs typeface="Noto Sans Black"/>
                <a:sym typeface="Noto Sans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 type="body"/>
          </p:nvPr>
        </p:nvSpPr>
        <p:spPr>
          <a:xfrm>
            <a:off x="457200" y="1970822"/>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23"/>
          <p:cNvSpPr txBox="1"/>
          <p:nvPr>
            <p:ph idx="2" type="body"/>
          </p:nvPr>
        </p:nvSpPr>
        <p:spPr>
          <a:xfrm>
            <a:off x="457200" y="2711649"/>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23"/>
          <p:cNvSpPr txBox="1"/>
          <p:nvPr>
            <p:ph idx="3" type="body"/>
          </p:nvPr>
        </p:nvSpPr>
        <p:spPr>
          <a:xfrm>
            <a:off x="457200" y="3452476"/>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3"/>
          <p:cNvSpPr txBox="1"/>
          <p:nvPr>
            <p:ph idx="4" type="body"/>
          </p:nvPr>
        </p:nvSpPr>
        <p:spPr>
          <a:xfrm>
            <a:off x="1188720" y="1970312"/>
            <a:ext cx="3154682"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3"/>
          <p:cNvSpPr txBox="1"/>
          <p:nvPr>
            <p:ph idx="5" type="body"/>
          </p:nvPr>
        </p:nvSpPr>
        <p:spPr>
          <a:xfrm>
            <a:off x="1188720" y="2711139"/>
            <a:ext cx="3154682"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3"/>
          <p:cNvSpPr txBox="1"/>
          <p:nvPr>
            <p:ph idx="6" type="body"/>
          </p:nvPr>
        </p:nvSpPr>
        <p:spPr>
          <a:xfrm>
            <a:off x="1188720" y="3451966"/>
            <a:ext cx="3154682"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3"/>
          <p:cNvSpPr txBox="1"/>
          <p:nvPr>
            <p:ph idx="7" type="body"/>
          </p:nvPr>
        </p:nvSpPr>
        <p:spPr>
          <a:xfrm>
            <a:off x="457200" y="4188136"/>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23"/>
          <p:cNvSpPr txBox="1"/>
          <p:nvPr>
            <p:ph idx="8" type="body"/>
          </p:nvPr>
        </p:nvSpPr>
        <p:spPr>
          <a:xfrm>
            <a:off x="457200" y="4928963"/>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3"/>
          <p:cNvSpPr txBox="1"/>
          <p:nvPr>
            <p:ph idx="9" type="body"/>
          </p:nvPr>
        </p:nvSpPr>
        <p:spPr>
          <a:xfrm>
            <a:off x="457200" y="5669790"/>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3"/>
          <p:cNvSpPr txBox="1"/>
          <p:nvPr>
            <p:ph idx="13" type="body"/>
          </p:nvPr>
        </p:nvSpPr>
        <p:spPr>
          <a:xfrm>
            <a:off x="1188720" y="4187626"/>
            <a:ext cx="3154682"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3"/>
          <p:cNvSpPr txBox="1"/>
          <p:nvPr>
            <p:ph idx="14" type="body"/>
          </p:nvPr>
        </p:nvSpPr>
        <p:spPr>
          <a:xfrm>
            <a:off x="1188720" y="4928453"/>
            <a:ext cx="3154682"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3"/>
          <p:cNvSpPr txBox="1"/>
          <p:nvPr>
            <p:ph idx="15" type="body"/>
          </p:nvPr>
        </p:nvSpPr>
        <p:spPr>
          <a:xfrm>
            <a:off x="1188720" y="5669280"/>
            <a:ext cx="3154682"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3"/>
          <p:cNvSpPr txBox="1"/>
          <p:nvPr>
            <p:ph idx="16" type="body"/>
          </p:nvPr>
        </p:nvSpPr>
        <p:spPr>
          <a:xfrm>
            <a:off x="4800596" y="1970822"/>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3"/>
          <p:cNvSpPr txBox="1"/>
          <p:nvPr>
            <p:ph idx="17" type="body"/>
          </p:nvPr>
        </p:nvSpPr>
        <p:spPr>
          <a:xfrm>
            <a:off x="4800596" y="2711649"/>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3"/>
          <p:cNvSpPr txBox="1"/>
          <p:nvPr>
            <p:ph idx="18" type="body"/>
          </p:nvPr>
        </p:nvSpPr>
        <p:spPr>
          <a:xfrm>
            <a:off x="4800596" y="3452476"/>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3"/>
          <p:cNvSpPr txBox="1"/>
          <p:nvPr>
            <p:ph idx="19" type="body"/>
          </p:nvPr>
        </p:nvSpPr>
        <p:spPr>
          <a:xfrm>
            <a:off x="5532114" y="1970312"/>
            <a:ext cx="3154683"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3"/>
          <p:cNvSpPr txBox="1"/>
          <p:nvPr>
            <p:ph idx="20" type="body"/>
          </p:nvPr>
        </p:nvSpPr>
        <p:spPr>
          <a:xfrm>
            <a:off x="5532114" y="2711139"/>
            <a:ext cx="3154683"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3"/>
          <p:cNvSpPr txBox="1"/>
          <p:nvPr>
            <p:ph idx="21" type="body"/>
          </p:nvPr>
        </p:nvSpPr>
        <p:spPr>
          <a:xfrm>
            <a:off x="5532114" y="3451966"/>
            <a:ext cx="3154683"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3"/>
          <p:cNvSpPr txBox="1"/>
          <p:nvPr>
            <p:ph idx="22" type="body"/>
          </p:nvPr>
        </p:nvSpPr>
        <p:spPr>
          <a:xfrm>
            <a:off x="4800596" y="4188136"/>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23"/>
          <p:cNvSpPr txBox="1"/>
          <p:nvPr>
            <p:ph idx="23" type="body"/>
          </p:nvPr>
        </p:nvSpPr>
        <p:spPr>
          <a:xfrm>
            <a:off x="4800596" y="4928963"/>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24" type="body"/>
          </p:nvPr>
        </p:nvSpPr>
        <p:spPr>
          <a:xfrm>
            <a:off x="4800596" y="5669790"/>
            <a:ext cx="594360" cy="498598"/>
          </a:xfrm>
          <a:prstGeom prst="rect">
            <a:avLst/>
          </a:prstGeom>
          <a:noFill/>
          <a:ln>
            <a:noFill/>
          </a:ln>
        </p:spPr>
        <p:txBody>
          <a:bodyPr anchorCtr="0" anchor="t" bIns="0" lIns="0" spcFirstLastPara="1" rIns="0" wrap="square" tIns="0">
            <a:spAutoFit/>
          </a:bodyPr>
          <a:lstStyle>
            <a:lvl1pPr indent="-228600" lvl="0" marL="457200" algn="r">
              <a:lnSpc>
                <a:spcPct val="90000"/>
              </a:lnSpc>
              <a:spcBef>
                <a:spcPts val="1000"/>
              </a:spcBef>
              <a:spcAft>
                <a:spcPts val="0"/>
              </a:spcAft>
              <a:buClr>
                <a:schemeClr val="accent1"/>
              </a:buClr>
              <a:buSzPts val="3600"/>
              <a:buNone/>
              <a:defRPr sz="3600">
                <a:solidFill>
                  <a:schemeClr val="accen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3"/>
          <p:cNvSpPr txBox="1"/>
          <p:nvPr>
            <p:ph idx="25" type="body"/>
          </p:nvPr>
        </p:nvSpPr>
        <p:spPr>
          <a:xfrm>
            <a:off x="5532114" y="4187626"/>
            <a:ext cx="3154683"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3"/>
          <p:cNvSpPr txBox="1"/>
          <p:nvPr>
            <p:ph idx="26" type="body"/>
          </p:nvPr>
        </p:nvSpPr>
        <p:spPr>
          <a:xfrm>
            <a:off x="5532114" y="4928453"/>
            <a:ext cx="3154683"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3"/>
          <p:cNvSpPr txBox="1"/>
          <p:nvPr>
            <p:ph idx="27" type="body"/>
          </p:nvPr>
        </p:nvSpPr>
        <p:spPr>
          <a:xfrm>
            <a:off x="5532114" y="5669280"/>
            <a:ext cx="3154683" cy="50292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chemeClr val="dk1"/>
              </a:buClr>
              <a:buSzPts val="1600"/>
              <a:buNone/>
              <a:defRPr sz="1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3"/>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23"/>
          <p:cNvSpPr txBox="1"/>
          <p:nvPr>
            <p:ph idx="28" type="body"/>
          </p:nvPr>
        </p:nvSpPr>
        <p:spPr>
          <a:xfrm>
            <a:off x="456009" y="1371600"/>
            <a:ext cx="8229598" cy="2492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b="1" sz="1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23"/>
          <p:cNvSpPr txBox="1"/>
          <p:nvPr>
            <p:ph idx="29" type="body"/>
          </p:nvPr>
        </p:nvSpPr>
        <p:spPr>
          <a:xfrm>
            <a:off x="457199" y="274320"/>
            <a:ext cx="8229600" cy="1384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0" name="Shape 80"/>
        <p:cNvGrpSpPr/>
        <p:nvPr/>
      </p:nvGrpSpPr>
      <p:grpSpPr>
        <a:xfrm>
          <a:off x="0" y="0"/>
          <a:ext cx="0" cy="0"/>
          <a:chOff x="0" y="0"/>
          <a:chExt cx="0" cy="0"/>
        </a:xfrm>
      </p:grpSpPr>
      <p:sp>
        <p:nvSpPr>
          <p:cNvPr id="81" name="Google Shape;81;p24"/>
          <p:cNvSpPr/>
          <p:nvPr/>
        </p:nvSpPr>
        <p:spPr>
          <a:xfrm>
            <a:off x="-2" y="0"/>
            <a:ext cx="9144000" cy="64008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Noto Sans"/>
              <a:ea typeface="Noto Sans"/>
              <a:cs typeface="Noto Sans"/>
              <a:sym typeface="Noto Sans"/>
            </a:endParaRPr>
          </a:p>
        </p:txBody>
      </p:sp>
      <p:sp>
        <p:nvSpPr>
          <p:cNvPr id="82" name="Google Shape;82;p24"/>
          <p:cNvSpPr/>
          <p:nvPr>
            <p:ph idx="2" type="pic"/>
          </p:nvPr>
        </p:nvSpPr>
        <p:spPr>
          <a:xfrm>
            <a:off x="0" y="0"/>
            <a:ext cx="9144000" cy="3428998"/>
          </a:xfrm>
          <a:prstGeom prst="rect">
            <a:avLst/>
          </a:prstGeom>
          <a:noFill/>
          <a:ln>
            <a:noFill/>
          </a:ln>
        </p:spPr>
      </p:sp>
      <p:sp>
        <p:nvSpPr>
          <p:cNvPr id="83" name="Google Shape;83;p24"/>
          <p:cNvSpPr/>
          <p:nvPr>
            <p:ph type="title"/>
          </p:nvPr>
        </p:nvSpPr>
        <p:spPr>
          <a:xfrm>
            <a:off x="457200" y="2611140"/>
            <a:ext cx="4114798" cy="1758434"/>
          </a:xfrm>
          <a:prstGeom prst="roundRect">
            <a:avLst>
              <a:gd fmla="val 13200" name="adj"/>
            </a:avLst>
          </a:prstGeom>
          <a:solidFill>
            <a:schemeClr val="lt1"/>
          </a:solidFill>
          <a:ln>
            <a:noFill/>
          </a:ln>
          <a:effectLst>
            <a:outerShdw blurRad="50800" rotWithShape="0" algn="t" dir="5400000" dist="38100">
              <a:srgbClr val="000000">
                <a:alpha val="40000"/>
              </a:srgbClr>
            </a:outerShdw>
          </a:effectLst>
        </p:spPr>
        <p:txBody>
          <a:bodyPr anchorCtr="0" anchor="ctr" bIns="228600" lIns="228600" spcFirstLastPara="1" rIns="228600" wrap="square" tIns="228600">
            <a:noAutofit/>
          </a:bodyPr>
          <a:lstStyle>
            <a:lvl1pPr lvl="0" algn="l">
              <a:lnSpc>
                <a:spcPct val="90000"/>
              </a:lnSpc>
              <a:spcBef>
                <a:spcPts val="0"/>
              </a:spcBef>
              <a:spcAft>
                <a:spcPts val="0"/>
              </a:spcAft>
              <a:buClr>
                <a:schemeClr val="dk1"/>
              </a:buClr>
              <a:buSzPts val="3600"/>
              <a:buFont typeface="No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4"/>
          <p:cNvSpPr txBox="1"/>
          <p:nvPr>
            <p:ph idx="1" type="body"/>
          </p:nvPr>
        </p:nvSpPr>
        <p:spPr>
          <a:xfrm>
            <a:off x="457199" y="4586524"/>
            <a:ext cx="4114799" cy="1585676"/>
          </a:xfrm>
          <a:prstGeom prst="rect">
            <a:avLst/>
          </a:prstGeom>
          <a:noFill/>
          <a:ln>
            <a:noFill/>
          </a:ln>
        </p:spPr>
        <p:txBody>
          <a:bodyPr anchorCtr="0" anchor="t" bIns="0" lIns="228600" spcFirstLastPara="1" rIns="228600" wrap="square" tIns="0">
            <a:noAutofit/>
          </a:bodyPr>
          <a:lstStyle>
            <a:lvl1pPr indent="-228600" lvl="0" marL="457200" algn="l">
              <a:lnSpc>
                <a:spcPct val="90000"/>
              </a:lnSpc>
              <a:spcBef>
                <a:spcPts val="1000"/>
              </a:spcBef>
              <a:spcAft>
                <a:spcPts val="0"/>
              </a:spcAft>
              <a:buClr>
                <a:schemeClr val="dk1"/>
              </a:buClr>
              <a:buSzPts val="1800"/>
              <a:buNone/>
              <a:defRPr sz="1800">
                <a:solidFill>
                  <a:schemeClr val="dk1"/>
                </a:solidFill>
              </a:defRPr>
            </a:lvl1pPr>
            <a:lvl2pPr indent="-228600" lvl="1" marL="914400" algn="l">
              <a:lnSpc>
                <a:spcPct val="90000"/>
              </a:lnSpc>
              <a:spcBef>
                <a:spcPts val="500"/>
              </a:spcBef>
              <a:spcAft>
                <a:spcPts val="0"/>
              </a:spcAft>
              <a:buClr>
                <a:srgbClr val="7B7E81"/>
              </a:buClr>
              <a:buSzPts val="2000"/>
              <a:buNone/>
              <a:defRPr sz="2000">
                <a:solidFill>
                  <a:srgbClr val="7B7E81"/>
                </a:solidFill>
              </a:defRPr>
            </a:lvl2pPr>
            <a:lvl3pPr indent="-228600" lvl="2" marL="1371600" algn="l">
              <a:lnSpc>
                <a:spcPct val="90000"/>
              </a:lnSpc>
              <a:spcBef>
                <a:spcPts val="500"/>
              </a:spcBef>
              <a:spcAft>
                <a:spcPts val="0"/>
              </a:spcAft>
              <a:buClr>
                <a:srgbClr val="7B7E81"/>
              </a:buClr>
              <a:buSzPts val="1800"/>
              <a:buNone/>
              <a:defRPr sz="1800">
                <a:solidFill>
                  <a:srgbClr val="7B7E81"/>
                </a:solidFill>
              </a:defRPr>
            </a:lvl3pPr>
            <a:lvl4pPr indent="-228600" lvl="3" marL="1828800" algn="l">
              <a:lnSpc>
                <a:spcPct val="90000"/>
              </a:lnSpc>
              <a:spcBef>
                <a:spcPts val="500"/>
              </a:spcBef>
              <a:spcAft>
                <a:spcPts val="0"/>
              </a:spcAft>
              <a:buClr>
                <a:srgbClr val="7B7E81"/>
              </a:buClr>
              <a:buSzPts val="1600"/>
              <a:buNone/>
              <a:defRPr sz="1600">
                <a:solidFill>
                  <a:srgbClr val="7B7E81"/>
                </a:solidFill>
              </a:defRPr>
            </a:lvl4pPr>
            <a:lvl5pPr indent="-228600" lvl="4" marL="2286000" algn="l">
              <a:lnSpc>
                <a:spcPct val="90000"/>
              </a:lnSpc>
              <a:spcBef>
                <a:spcPts val="500"/>
              </a:spcBef>
              <a:spcAft>
                <a:spcPts val="0"/>
              </a:spcAft>
              <a:buClr>
                <a:srgbClr val="7B7E81"/>
              </a:buClr>
              <a:buSzPts val="1600"/>
              <a:buNone/>
              <a:defRPr sz="1600">
                <a:solidFill>
                  <a:srgbClr val="7B7E81"/>
                </a:solidFill>
              </a:defRPr>
            </a:lvl5pPr>
            <a:lvl6pPr indent="-228600" lvl="5" marL="2743200" algn="l">
              <a:lnSpc>
                <a:spcPct val="90000"/>
              </a:lnSpc>
              <a:spcBef>
                <a:spcPts val="500"/>
              </a:spcBef>
              <a:spcAft>
                <a:spcPts val="0"/>
              </a:spcAft>
              <a:buClr>
                <a:srgbClr val="7B7E81"/>
              </a:buClr>
              <a:buSzPts val="1600"/>
              <a:buNone/>
              <a:defRPr sz="1600">
                <a:solidFill>
                  <a:srgbClr val="7B7E81"/>
                </a:solidFill>
              </a:defRPr>
            </a:lvl6pPr>
            <a:lvl7pPr indent="-228600" lvl="6" marL="3200400" algn="l">
              <a:lnSpc>
                <a:spcPct val="90000"/>
              </a:lnSpc>
              <a:spcBef>
                <a:spcPts val="500"/>
              </a:spcBef>
              <a:spcAft>
                <a:spcPts val="0"/>
              </a:spcAft>
              <a:buClr>
                <a:srgbClr val="7B7E81"/>
              </a:buClr>
              <a:buSzPts val="1600"/>
              <a:buNone/>
              <a:defRPr sz="1600">
                <a:solidFill>
                  <a:srgbClr val="7B7E81"/>
                </a:solidFill>
              </a:defRPr>
            </a:lvl7pPr>
            <a:lvl8pPr indent="-228600" lvl="7" marL="3657600" algn="l">
              <a:lnSpc>
                <a:spcPct val="90000"/>
              </a:lnSpc>
              <a:spcBef>
                <a:spcPts val="500"/>
              </a:spcBef>
              <a:spcAft>
                <a:spcPts val="0"/>
              </a:spcAft>
              <a:buClr>
                <a:srgbClr val="7B7E81"/>
              </a:buClr>
              <a:buSzPts val="1600"/>
              <a:buNone/>
              <a:defRPr sz="1600">
                <a:solidFill>
                  <a:srgbClr val="7B7E81"/>
                </a:solidFill>
              </a:defRPr>
            </a:lvl8pPr>
            <a:lvl9pPr indent="-228600" lvl="8" marL="4114800" algn="l">
              <a:lnSpc>
                <a:spcPct val="90000"/>
              </a:lnSpc>
              <a:spcBef>
                <a:spcPts val="500"/>
              </a:spcBef>
              <a:spcAft>
                <a:spcPts val="0"/>
              </a:spcAft>
              <a:buClr>
                <a:srgbClr val="7B7E81"/>
              </a:buClr>
              <a:buSzPts val="1600"/>
              <a:buNone/>
              <a:defRPr sz="1600">
                <a:solidFill>
                  <a:srgbClr val="7B7E81"/>
                </a:solidFill>
              </a:defRPr>
            </a:lvl9pPr>
          </a:lstStyle>
          <a:p/>
        </p:txBody>
      </p:sp>
      <p:sp>
        <p:nvSpPr>
          <p:cNvPr id="85" name="Google Shape;85;p24"/>
          <p:cNvSpPr/>
          <p:nvPr/>
        </p:nvSpPr>
        <p:spPr>
          <a:xfrm rot="5400000">
            <a:off x="800099" y="-800099"/>
            <a:ext cx="457202" cy="2057400"/>
          </a:xfrm>
          <a:prstGeom prst="round1Rect">
            <a:avLst>
              <a:gd fmla="val 34524" name="adj"/>
            </a:avLst>
          </a:prstGeom>
          <a:solidFill>
            <a:schemeClr val="lt1"/>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Noto Sans"/>
              <a:ea typeface="Noto Sans"/>
              <a:cs typeface="Noto Sans"/>
              <a:sym typeface="Noto Sans"/>
            </a:endParaRPr>
          </a:p>
        </p:txBody>
      </p:sp>
      <p:pic>
        <p:nvPicPr>
          <p:cNvPr id="86" name="Google Shape;86;p24"/>
          <p:cNvPicPr preferRelativeResize="0"/>
          <p:nvPr/>
        </p:nvPicPr>
        <p:blipFill rotWithShape="1">
          <a:blip r:embed="rId2">
            <a:alphaModFix/>
          </a:blip>
          <a:srcRect b="0" l="0" r="0" t="0"/>
          <a:stretch/>
        </p:blipFill>
        <p:spPr>
          <a:xfrm>
            <a:off x="457200" y="139920"/>
            <a:ext cx="1371600" cy="177362"/>
          </a:xfrm>
          <a:prstGeom prst="rect">
            <a:avLst/>
          </a:prstGeom>
          <a:noFill/>
          <a:ln>
            <a:noFill/>
          </a:ln>
        </p:spPr>
      </p:pic>
      <p:sp>
        <p:nvSpPr>
          <p:cNvPr id="87" name="Google Shape;87;p24"/>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4"/>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0" name="Shape 90"/>
        <p:cNvGrpSpPr/>
        <p:nvPr/>
      </p:nvGrpSpPr>
      <p:grpSpPr>
        <a:xfrm>
          <a:off x="0" y="0"/>
          <a:ext cx="0" cy="0"/>
          <a:chOff x="0" y="0"/>
          <a:chExt cx="0" cy="0"/>
        </a:xfrm>
      </p:grpSpPr>
      <p:sp>
        <p:nvSpPr>
          <p:cNvPr id="91" name="Google Shape;91;p25"/>
          <p:cNvSpPr txBox="1"/>
          <p:nvPr>
            <p:ph idx="1" type="body"/>
          </p:nvPr>
        </p:nvSpPr>
        <p:spPr>
          <a:xfrm>
            <a:off x="456009" y="1371600"/>
            <a:ext cx="3887391" cy="2492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b="1" sz="1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2" name="Google Shape;92;p25"/>
          <p:cNvSpPr txBox="1"/>
          <p:nvPr>
            <p:ph idx="2" type="body"/>
          </p:nvPr>
        </p:nvSpPr>
        <p:spPr>
          <a:xfrm>
            <a:off x="457200" y="1828800"/>
            <a:ext cx="3887391" cy="4343400"/>
          </a:xfrm>
          <a:prstGeom prst="rect">
            <a:avLst/>
          </a:prstGeom>
          <a:noFill/>
          <a:ln>
            <a:noFill/>
          </a:ln>
        </p:spPr>
        <p:txBody>
          <a:bodyPr anchorCtr="0" anchor="t" bIns="0" lIns="0" spcFirstLastPara="1" rIns="0" wrap="square" tIns="0">
            <a:noAutofit/>
          </a:bodyPr>
          <a:lstStyle>
            <a:lvl1pPr indent="-330200" lvl="0" marL="457200" algn="l">
              <a:lnSpc>
                <a:spcPct val="90000"/>
              </a:lnSpc>
              <a:spcBef>
                <a:spcPts val="1000"/>
              </a:spcBef>
              <a:spcAft>
                <a:spcPts val="0"/>
              </a:spcAft>
              <a:buClr>
                <a:schemeClr val="dk2"/>
              </a:buClr>
              <a:buSzPts val="1600"/>
              <a:buChar char="−"/>
              <a:defRPr>
                <a:solidFill>
                  <a:schemeClr val="dk2"/>
                </a:solidFill>
              </a:defRPr>
            </a:lvl1pPr>
            <a:lvl2pPr indent="-317500" lvl="1" marL="914400" algn="l">
              <a:lnSpc>
                <a:spcPct val="90000"/>
              </a:lnSpc>
              <a:spcBef>
                <a:spcPts val="500"/>
              </a:spcBef>
              <a:spcAft>
                <a:spcPts val="0"/>
              </a:spcAft>
              <a:buClr>
                <a:schemeClr val="dk2"/>
              </a:buClr>
              <a:buSzPts val="1400"/>
              <a:buChar char="•"/>
              <a:defRPr>
                <a:solidFill>
                  <a:schemeClr val="dk2"/>
                </a:solidFill>
              </a:defRPr>
            </a:lvl2pPr>
            <a:lvl3pPr indent="-304800" lvl="2" marL="1371600" algn="l">
              <a:lnSpc>
                <a:spcPct val="90000"/>
              </a:lnSpc>
              <a:spcBef>
                <a:spcPts val="500"/>
              </a:spcBef>
              <a:spcAft>
                <a:spcPts val="0"/>
              </a:spcAft>
              <a:buClr>
                <a:schemeClr val="dk2"/>
              </a:buClr>
              <a:buSzPts val="1200"/>
              <a:buChar char="•"/>
              <a:defRPr>
                <a:solidFill>
                  <a:schemeClr val="dk2"/>
                </a:solidFill>
              </a:defRPr>
            </a:lvl3pPr>
            <a:lvl4pPr indent="-292100" lvl="3" marL="1828800" algn="l">
              <a:lnSpc>
                <a:spcPct val="90000"/>
              </a:lnSpc>
              <a:spcBef>
                <a:spcPts val="500"/>
              </a:spcBef>
              <a:spcAft>
                <a:spcPts val="0"/>
              </a:spcAft>
              <a:buClr>
                <a:schemeClr val="dk2"/>
              </a:buClr>
              <a:buSzPts val="1000"/>
              <a:buChar char="•"/>
              <a:defRPr>
                <a:solidFill>
                  <a:schemeClr val="dk2"/>
                </a:solidFill>
              </a:defRPr>
            </a:lvl4pPr>
            <a:lvl5pPr indent="-279400" lvl="4" marL="2286000" algn="l">
              <a:lnSpc>
                <a:spcPct val="90000"/>
              </a:lnSpc>
              <a:spcBef>
                <a:spcPts val="500"/>
              </a:spcBef>
              <a:spcAft>
                <a:spcPts val="0"/>
              </a:spcAft>
              <a:buClr>
                <a:schemeClr val="dk2"/>
              </a:buClr>
              <a:buSzPts val="8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5"/>
          <p:cNvSpPr txBox="1"/>
          <p:nvPr>
            <p:ph idx="3" type="body"/>
          </p:nvPr>
        </p:nvSpPr>
        <p:spPr>
          <a:xfrm>
            <a:off x="4799409" y="1371600"/>
            <a:ext cx="3886200" cy="2492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b="1" sz="1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4" name="Google Shape;94;p25"/>
          <p:cNvSpPr txBox="1"/>
          <p:nvPr>
            <p:ph idx="4" type="body"/>
          </p:nvPr>
        </p:nvSpPr>
        <p:spPr>
          <a:xfrm>
            <a:off x="4800600" y="1828800"/>
            <a:ext cx="3886200" cy="4343400"/>
          </a:xfrm>
          <a:prstGeom prst="rect">
            <a:avLst/>
          </a:prstGeom>
          <a:noFill/>
          <a:ln>
            <a:noFill/>
          </a:ln>
        </p:spPr>
        <p:txBody>
          <a:bodyPr anchorCtr="0" anchor="t" bIns="0" lIns="0" spcFirstLastPara="1" rIns="0" wrap="square" tIns="0">
            <a:noAutofit/>
          </a:bodyPr>
          <a:lstStyle>
            <a:lvl1pPr indent="-330200" lvl="0" marL="457200" algn="l">
              <a:lnSpc>
                <a:spcPct val="90000"/>
              </a:lnSpc>
              <a:spcBef>
                <a:spcPts val="1000"/>
              </a:spcBef>
              <a:spcAft>
                <a:spcPts val="0"/>
              </a:spcAft>
              <a:buClr>
                <a:schemeClr val="dk2"/>
              </a:buClr>
              <a:buSzPts val="1600"/>
              <a:buChar char="−"/>
              <a:defRPr>
                <a:solidFill>
                  <a:schemeClr val="dk2"/>
                </a:solidFill>
              </a:defRPr>
            </a:lvl1pPr>
            <a:lvl2pPr indent="-317500" lvl="1" marL="914400" algn="l">
              <a:lnSpc>
                <a:spcPct val="90000"/>
              </a:lnSpc>
              <a:spcBef>
                <a:spcPts val="500"/>
              </a:spcBef>
              <a:spcAft>
                <a:spcPts val="0"/>
              </a:spcAft>
              <a:buClr>
                <a:schemeClr val="dk2"/>
              </a:buClr>
              <a:buSzPts val="1400"/>
              <a:buChar char="•"/>
              <a:defRPr>
                <a:solidFill>
                  <a:schemeClr val="dk2"/>
                </a:solidFill>
              </a:defRPr>
            </a:lvl2pPr>
            <a:lvl3pPr indent="-304800" lvl="2" marL="1371600" algn="l">
              <a:lnSpc>
                <a:spcPct val="90000"/>
              </a:lnSpc>
              <a:spcBef>
                <a:spcPts val="500"/>
              </a:spcBef>
              <a:spcAft>
                <a:spcPts val="0"/>
              </a:spcAft>
              <a:buClr>
                <a:schemeClr val="dk2"/>
              </a:buClr>
              <a:buSzPts val="1200"/>
              <a:buChar char="•"/>
              <a:defRPr>
                <a:solidFill>
                  <a:schemeClr val="dk2"/>
                </a:solidFill>
              </a:defRPr>
            </a:lvl3pPr>
            <a:lvl4pPr indent="-292100" lvl="3" marL="1828800" algn="l">
              <a:lnSpc>
                <a:spcPct val="90000"/>
              </a:lnSpc>
              <a:spcBef>
                <a:spcPts val="500"/>
              </a:spcBef>
              <a:spcAft>
                <a:spcPts val="0"/>
              </a:spcAft>
              <a:buClr>
                <a:schemeClr val="dk2"/>
              </a:buClr>
              <a:buSzPts val="1000"/>
              <a:buChar char="•"/>
              <a:defRPr>
                <a:solidFill>
                  <a:schemeClr val="dk2"/>
                </a:solidFill>
              </a:defRPr>
            </a:lvl4pPr>
            <a:lvl5pPr indent="-279400" lvl="4" marL="2286000" algn="l">
              <a:lnSpc>
                <a:spcPct val="90000"/>
              </a:lnSpc>
              <a:spcBef>
                <a:spcPts val="500"/>
              </a:spcBef>
              <a:spcAft>
                <a:spcPts val="0"/>
              </a:spcAft>
              <a:buClr>
                <a:schemeClr val="dk2"/>
              </a:buClr>
              <a:buSzPts val="8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5"/>
          <p:cNvSpPr txBox="1"/>
          <p:nvPr>
            <p:ph type="title"/>
          </p:nvPr>
        </p:nvSpPr>
        <p:spPr>
          <a:xfrm>
            <a:off x="0" y="-1"/>
            <a:ext cx="9144000" cy="1005840"/>
          </a:xfrm>
          <a:prstGeom prst="rect">
            <a:avLst/>
          </a:prstGeom>
          <a:solidFill>
            <a:schemeClr val="lt2"/>
          </a:solidFill>
          <a:ln>
            <a:noFill/>
          </a:ln>
        </p:spPr>
        <p:txBody>
          <a:bodyPr anchorCtr="0" anchor="t" bIns="182875" lIns="457200" spcFirstLastPara="1" rIns="457200" wrap="square" tIns="457200">
            <a:noAutofit/>
          </a:bodyPr>
          <a:lstStyle>
            <a:lvl1pPr lvl="0" algn="l">
              <a:lnSpc>
                <a:spcPct val="90000"/>
              </a:lnSpc>
              <a:spcBef>
                <a:spcPts val="0"/>
              </a:spcBef>
              <a:spcAft>
                <a:spcPts val="0"/>
              </a:spcAft>
              <a:buClr>
                <a:schemeClr val="dk1"/>
              </a:buClr>
              <a:buSzPts val="3200"/>
              <a:buFont typeface="Noto Sans Black"/>
              <a:buNone/>
              <a:defRPr b="1" i="0">
                <a:solidFill>
                  <a:schemeClr val="dk1"/>
                </a:solidFill>
                <a:latin typeface="Noto Sans Black"/>
                <a:ea typeface="Noto Sans Black"/>
                <a:cs typeface="Noto Sans Black"/>
                <a:sym typeface="Noto Sans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5"/>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5"/>
          <p:cNvSpPr txBox="1"/>
          <p:nvPr>
            <p:ph idx="5" type="body"/>
          </p:nvPr>
        </p:nvSpPr>
        <p:spPr>
          <a:xfrm>
            <a:off x="457199" y="274320"/>
            <a:ext cx="8229600" cy="1384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Quote">
  <p:cSld name="Content and Quote">
    <p:spTree>
      <p:nvGrpSpPr>
        <p:cNvPr id="100" name="Shape 100"/>
        <p:cNvGrpSpPr/>
        <p:nvPr/>
      </p:nvGrpSpPr>
      <p:grpSpPr>
        <a:xfrm>
          <a:off x="0" y="0"/>
          <a:ext cx="0" cy="0"/>
          <a:chOff x="0" y="0"/>
          <a:chExt cx="0" cy="0"/>
        </a:xfrm>
      </p:grpSpPr>
      <p:sp>
        <p:nvSpPr>
          <p:cNvPr id="101" name="Google Shape;101;p26"/>
          <p:cNvSpPr/>
          <p:nvPr>
            <p:ph idx="1" type="body"/>
          </p:nvPr>
        </p:nvSpPr>
        <p:spPr>
          <a:xfrm>
            <a:off x="4800600" y="1842347"/>
            <a:ext cx="3886200" cy="4329853"/>
          </a:xfrm>
          <a:prstGeom prst="roundRect">
            <a:avLst>
              <a:gd fmla="val 5029" name="adj"/>
            </a:avLst>
          </a:prstGeom>
          <a:solidFill>
            <a:schemeClr val="lt2"/>
          </a:solidFill>
          <a:ln>
            <a:noFill/>
          </a:ln>
        </p:spPr>
        <p:txBody>
          <a:bodyPr anchorCtr="0" anchor="t" bIns="182875" lIns="182875" spcFirstLastPara="1" rIns="182875" wrap="square" tIns="1143000">
            <a:noAutofit/>
          </a:bodyPr>
          <a:lstStyle>
            <a:lvl1pPr indent="-228600" lvl="0" marL="457200" algn="ctr">
              <a:lnSpc>
                <a:spcPct val="90000"/>
              </a:lnSpc>
              <a:spcBef>
                <a:spcPts val="1000"/>
              </a:spcBef>
              <a:spcAft>
                <a:spcPts val="0"/>
              </a:spcAft>
              <a:buClr>
                <a:schemeClr val="dk1"/>
              </a:buClr>
              <a:buSzPts val="16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6"/>
          <p:cNvSpPr/>
          <p:nvPr>
            <p:ph idx="2" type="pic"/>
          </p:nvPr>
        </p:nvSpPr>
        <p:spPr>
          <a:xfrm>
            <a:off x="6035675" y="1371599"/>
            <a:ext cx="1416050" cy="1416050"/>
          </a:xfrm>
          <a:prstGeom prst="roundRect">
            <a:avLst>
              <a:gd fmla="val 7794" name="adj"/>
            </a:avLst>
          </a:prstGeom>
          <a:noFill/>
          <a:ln>
            <a:noFill/>
          </a:ln>
          <a:effectLst>
            <a:outerShdw blurRad="50800" rotWithShape="0" algn="t" dir="5400000" dist="38100">
              <a:srgbClr val="000000">
                <a:alpha val="40000"/>
              </a:srgbClr>
            </a:outerShdw>
          </a:effectLst>
        </p:spPr>
      </p:sp>
      <p:sp>
        <p:nvSpPr>
          <p:cNvPr id="103" name="Google Shape;103;p26"/>
          <p:cNvSpPr txBox="1"/>
          <p:nvPr>
            <p:ph type="title"/>
          </p:nvPr>
        </p:nvSpPr>
        <p:spPr>
          <a:xfrm>
            <a:off x="0" y="-1"/>
            <a:ext cx="9144000" cy="1005840"/>
          </a:xfrm>
          <a:prstGeom prst="rect">
            <a:avLst/>
          </a:prstGeom>
          <a:solidFill>
            <a:schemeClr val="lt2"/>
          </a:solidFill>
          <a:ln>
            <a:noFill/>
          </a:ln>
        </p:spPr>
        <p:txBody>
          <a:bodyPr anchorCtr="0" anchor="t" bIns="182875" lIns="457200" spcFirstLastPara="1" rIns="457200" wrap="square" tIns="457200">
            <a:noAutofit/>
          </a:bodyPr>
          <a:lstStyle>
            <a:lvl1pPr lvl="0" algn="l">
              <a:lnSpc>
                <a:spcPct val="90000"/>
              </a:lnSpc>
              <a:spcBef>
                <a:spcPts val="0"/>
              </a:spcBef>
              <a:spcAft>
                <a:spcPts val="0"/>
              </a:spcAft>
              <a:buClr>
                <a:schemeClr val="dk1"/>
              </a:buClr>
              <a:buSzPts val="3200"/>
              <a:buFont typeface="Noto Sans Black"/>
              <a:buNone/>
              <a:defRPr b="1" i="0" sz="3200">
                <a:solidFill>
                  <a:schemeClr val="dk1"/>
                </a:solidFill>
                <a:latin typeface="Noto Sans Black"/>
                <a:ea typeface="Noto Sans Black"/>
                <a:cs typeface="Noto Sans Black"/>
                <a:sym typeface="Noto Sans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6"/>
          <p:cNvSpPr txBox="1"/>
          <p:nvPr>
            <p:ph idx="3" type="body"/>
          </p:nvPr>
        </p:nvSpPr>
        <p:spPr>
          <a:xfrm>
            <a:off x="456009" y="1371600"/>
            <a:ext cx="3887391" cy="249299"/>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800"/>
              <a:buNone/>
              <a:defRPr b="1" sz="1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5" name="Google Shape;105;p26"/>
          <p:cNvSpPr txBox="1"/>
          <p:nvPr>
            <p:ph idx="4" type="body"/>
          </p:nvPr>
        </p:nvSpPr>
        <p:spPr>
          <a:xfrm>
            <a:off x="457200" y="1828800"/>
            <a:ext cx="3887391" cy="4343400"/>
          </a:xfrm>
          <a:prstGeom prst="rect">
            <a:avLst/>
          </a:prstGeom>
          <a:noFill/>
          <a:ln>
            <a:noFill/>
          </a:ln>
        </p:spPr>
        <p:txBody>
          <a:bodyPr anchorCtr="0" anchor="t" bIns="0" lIns="0" spcFirstLastPara="1" rIns="0" wrap="square" tIns="0">
            <a:noAutofit/>
          </a:bodyPr>
          <a:lstStyle>
            <a:lvl1pPr indent="-330200" lvl="0" marL="457200" algn="l">
              <a:lnSpc>
                <a:spcPct val="90000"/>
              </a:lnSpc>
              <a:spcBef>
                <a:spcPts val="1000"/>
              </a:spcBef>
              <a:spcAft>
                <a:spcPts val="0"/>
              </a:spcAft>
              <a:buClr>
                <a:schemeClr val="dk2"/>
              </a:buClr>
              <a:buSzPts val="1600"/>
              <a:buChar char="−"/>
              <a:defRPr>
                <a:solidFill>
                  <a:schemeClr val="dk2"/>
                </a:solidFill>
              </a:defRPr>
            </a:lvl1pPr>
            <a:lvl2pPr indent="-317500" lvl="1" marL="914400" algn="l">
              <a:lnSpc>
                <a:spcPct val="90000"/>
              </a:lnSpc>
              <a:spcBef>
                <a:spcPts val="500"/>
              </a:spcBef>
              <a:spcAft>
                <a:spcPts val="0"/>
              </a:spcAft>
              <a:buClr>
                <a:schemeClr val="dk2"/>
              </a:buClr>
              <a:buSzPts val="1400"/>
              <a:buChar char="•"/>
              <a:defRPr>
                <a:solidFill>
                  <a:schemeClr val="dk2"/>
                </a:solidFill>
              </a:defRPr>
            </a:lvl2pPr>
            <a:lvl3pPr indent="-304800" lvl="2" marL="1371600" algn="l">
              <a:lnSpc>
                <a:spcPct val="90000"/>
              </a:lnSpc>
              <a:spcBef>
                <a:spcPts val="500"/>
              </a:spcBef>
              <a:spcAft>
                <a:spcPts val="0"/>
              </a:spcAft>
              <a:buClr>
                <a:schemeClr val="dk2"/>
              </a:buClr>
              <a:buSzPts val="1200"/>
              <a:buChar char="•"/>
              <a:defRPr>
                <a:solidFill>
                  <a:schemeClr val="dk2"/>
                </a:solidFill>
              </a:defRPr>
            </a:lvl3pPr>
            <a:lvl4pPr indent="-292100" lvl="3" marL="1828800" algn="l">
              <a:lnSpc>
                <a:spcPct val="90000"/>
              </a:lnSpc>
              <a:spcBef>
                <a:spcPts val="500"/>
              </a:spcBef>
              <a:spcAft>
                <a:spcPts val="0"/>
              </a:spcAft>
              <a:buClr>
                <a:schemeClr val="dk2"/>
              </a:buClr>
              <a:buSzPts val="1000"/>
              <a:buChar char="•"/>
              <a:defRPr>
                <a:solidFill>
                  <a:schemeClr val="dk2"/>
                </a:solidFill>
              </a:defRPr>
            </a:lvl4pPr>
            <a:lvl5pPr indent="-279400" lvl="4" marL="2286000" algn="l">
              <a:lnSpc>
                <a:spcPct val="90000"/>
              </a:lnSpc>
              <a:spcBef>
                <a:spcPts val="500"/>
              </a:spcBef>
              <a:spcAft>
                <a:spcPts val="0"/>
              </a:spcAft>
              <a:buClr>
                <a:schemeClr val="dk2"/>
              </a:buClr>
              <a:buSzPts val="800"/>
              <a:buChar char="•"/>
              <a:defRPr>
                <a:solidFill>
                  <a:schemeClr val="dk2"/>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6"/>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6"/>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p26"/>
          <p:cNvSpPr txBox="1"/>
          <p:nvPr>
            <p:ph idx="5" type="body"/>
          </p:nvPr>
        </p:nvSpPr>
        <p:spPr>
          <a:xfrm>
            <a:off x="457199" y="274320"/>
            <a:ext cx="8229600" cy="1384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0" name="Shape 110"/>
        <p:cNvGrpSpPr/>
        <p:nvPr/>
      </p:nvGrpSpPr>
      <p:grpSpPr>
        <a:xfrm>
          <a:off x="0" y="0"/>
          <a:ext cx="0" cy="0"/>
          <a:chOff x="0" y="0"/>
          <a:chExt cx="0" cy="0"/>
        </a:xfrm>
      </p:grpSpPr>
      <p:sp>
        <p:nvSpPr>
          <p:cNvPr id="111" name="Google Shape;111;p27"/>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lvl1pPr lvl="0" algn="l">
              <a:lnSpc>
                <a:spcPct val="90000"/>
              </a:lnSpc>
              <a:spcBef>
                <a:spcPts val="0"/>
              </a:spcBef>
              <a:spcAft>
                <a:spcPts val="0"/>
              </a:spcAft>
              <a:buClr>
                <a:schemeClr val="dk1"/>
              </a:buClr>
              <a:buSzPts val="3200"/>
              <a:buFont typeface="Noto Sans Black"/>
              <a:buNone/>
              <a:defRPr b="1" i="0" sz="3200">
                <a:solidFill>
                  <a:schemeClr val="dk1"/>
                </a:solidFill>
                <a:latin typeface="Noto Sans Black"/>
                <a:ea typeface="Noto Sans Black"/>
                <a:cs typeface="Noto Sans Black"/>
                <a:sym typeface="Noto Sans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7"/>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7"/>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7"/>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5" name="Google Shape;115;p27"/>
          <p:cNvSpPr txBox="1"/>
          <p:nvPr>
            <p:ph idx="1" type="body"/>
          </p:nvPr>
        </p:nvSpPr>
        <p:spPr>
          <a:xfrm>
            <a:off x="457199" y="274320"/>
            <a:ext cx="8229600" cy="138499"/>
          </a:xfrm>
          <a:prstGeom prst="rect">
            <a:avLst/>
          </a:prstGeom>
          <a:noFill/>
          <a:ln>
            <a:noFill/>
          </a:ln>
        </p:spPr>
        <p:txBody>
          <a:bodyPr anchorCtr="0" anchor="b" bIns="0" lIns="0" spcFirstLastPara="1" rIns="0" wrap="square" tIns="0">
            <a:spAutoFit/>
          </a:bodyPr>
          <a:lstStyle>
            <a:lvl1pPr indent="-228600" lvl="0" marL="457200" algn="l">
              <a:lnSpc>
                <a:spcPct val="90000"/>
              </a:lnSpc>
              <a:spcBef>
                <a:spcPts val="1000"/>
              </a:spcBef>
              <a:spcAft>
                <a:spcPts val="0"/>
              </a:spcAft>
              <a:buClr>
                <a:schemeClr val="dk2"/>
              </a:buClr>
              <a:buSzPts val="1000"/>
              <a:buNone/>
              <a:defRPr sz="1000">
                <a:solidFill>
                  <a:schemeClr val="dk2"/>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457201"/>
            <a:ext cx="8229600" cy="4572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1"/>
              </a:buClr>
              <a:buSzPts val="3200"/>
              <a:buFont typeface="Noto Sans"/>
              <a:buNone/>
              <a:defRPr b="1" i="0" sz="3200" u="none" cap="none" strike="noStrike">
                <a:solidFill>
                  <a:schemeClr val="dk1"/>
                </a:solidFill>
                <a:latin typeface="Noto Sans"/>
                <a:ea typeface="Noto Sans"/>
                <a:cs typeface="Noto Sans"/>
                <a:sym typeface="No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457200" y="1371600"/>
            <a:ext cx="8229598" cy="4800600"/>
          </a:xfrm>
          <a:prstGeom prst="rect">
            <a:avLst/>
          </a:prstGeom>
          <a:noFill/>
          <a:ln>
            <a:noFill/>
          </a:ln>
        </p:spPr>
        <p:txBody>
          <a:bodyPr anchorCtr="0" anchor="t" bIns="0" lIns="0" spcFirstLastPara="1" rIns="0" wrap="square" tIns="0">
            <a:noAutofit/>
          </a:bodyPr>
          <a:lstStyle>
            <a:lvl1pPr indent="-330200" lvl="0" marL="457200" marR="0" rtl="0" algn="l">
              <a:lnSpc>
                <a:spcPct val="90000"/>
              </a:lnSpc>
              <a:spcBef>
                <a:spcPts val="1000"/>
              </a:spcBef>
              <a:spcAft>
                <a:spcPts val="0"/>
              </a:spcAft>
              <a:buClr>
                <a:schemeClr val="dk1"/>
              </a:buClr>
              <a:buSzPts val="1600"/>
              <a:buFont typeface="NTR"/>
              <a:buChar char="−"/>
              <a:defRPr b="0" i="0" sz="1600" u="none" cap="none" strike="noStrike">
                <a:solidFill>
                  <a:schemeClr val="dk1"/>
                </a:solidFill>
                <a:latin typeface="Noto Sans"/>
                <a:ea typeface="Noto Sans"/>
                <a:cs typeface="Noto Sans"/>
                <a:sym typeface="Noto Sans"/>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Noto Sans"/>
                <a:ea typeface="Noto Sans"/>
                <a:cs typeface="Noto Sans"/>
                <a:sym typeface="Noto Sans"/>
              </a:defRPr>
            </a:lvl2pPr>
            <a:lvl3pPr indent="-304800" lvl="2" marL="13716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Noto Sans"/>
                <a:ea typeface="Noto Sans"/>
                <a:cs typeface="Noto Sans"/>
                <a:sym typeface="Noto Sans"/>
              </a:defRPr>
            </a:lvl3pPr>
            <a:lvl4pPr indent="-292100" lvl="3" marL="1828800" marR="0" rtl="0" algn="l">
              <a:lnSpc>
                <a:spcPct val="90000"/>
              </a:lnSpc>
              <a:spcBef>
                <a:spcPts val="500"/>
              </a:spcBef>
              <a:spcAft>
                <a:spcPts val="0"/>
              </a:spcAft>
              <a:buClr>
                <a:schemeClr val="dk1"/>
              </a:buClr>
              <a:buSzPts val="1000"/>
              <a:buFont typeface="Arial"/>
              <a:buChar char="•"/>
              <a:defRPr b="0" i="0" sz="1000" u="none" cap="none" strike="noStrike">
                <a:solidFill>
                  <a:schemeClr val="dk1"/>
                </a:solidFill>
                <a:latin typeface="Noto Sans"/>
                <a:ea typeface="Noto Sans"/>
                <a:cs typeface="Noto Sans"/>
                <a:sym typeface="Noto Sans"/>
              </a:defRPr>
            </a:lvl4pPr>
            <a:lvl5pPr indent="-279400" lvl="4" marL="2286000" marR="0" rtl="0" algn="l">
              <a:lnSpc>
                <a:spcPct val="90000"/>
              </a:lnSpc>
              <a:spcBef>
                <a:spcPts val="500"/>
              </a:spcBef>
              <a:spcAft>
                <a:spcPts val="0"/>
              </a:spcAft>
              <a:buClr>
                <a:schemeClr val="dk1"/>
              </a:buClr>
              <a:buSzPts val="800"/>
              <a:buFont typeface="Arial"/>
              <a:buChar char="•"/>
              <a:defRPr b="0" i="0" sz="800" u="none" cap="none" strike="noStrike">
                <a:solidFill>
                  <a:schemeClr val="dk1"/>
                </a:solidFill>
                <a:latin typeface="Noto Sans"/>
                <a:ea typeface="Noto Sans"/>
                <a:cs typeface="Noto Sans"/>
                <a:sym typeface="No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Noto Sans"/>
                <a:ea typeface="Noto Sans"/>
                <a:cs typeface="Noto Sans"/>
                <a:sym typeface="No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Noto Sans"/>
                <a:ea typeface="Noto Sans"/>
                <a:cs typeface="Noto Sans"/>
                <a:sym typeface="No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Noto Sans"/>
                <a:ea typeface="Noto Sans"/>
                <a:cs typeface="Noto Sans"/>
                <a:sym typeface="No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Noto Sans"/>
                <a:ea typeface="Noto Sans"/>
                <a:cs typeface="Noto Sans"/>
                <a:sym typeface="Noto Sans"/>
              </a:defRPr>
            </a:lvl9pPr>
          </a:lstStyle>
          <a:p/>
        </p:txBody>
      </p:sp>
      <p:sp>
        <p:nvSpPr>
          <p:cNvPr id="12" name="Google Shape;12;p18"/>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1000" u="none" cap="none" strike="noStrike">
                <a:solidFill>
                  <a:schemeClr val="dk2"/>
                </a:solidFill>
                <a:latin typeface="Noto Sans"/>
                <a:ea typeface="Noto Sans"/>
                <a:cs typeface="Noto Sans"/>
                <a:sym typeface="Noto Sans"/>
              </a:defRPr>
            </a:lvl1pPr>
            <a:lvl2pPr indent="0" lvl="1" marL="0" marR="0" rtl="0" algn="r">
              <a:spcBef>
                <a:spcPts val="0"/>
              </a:spcBef>
              <a:buNone/>
              <a:defRPr b="0" i="0" sz="1000" u="none" cap="none" strike="noStrike">
                <a:solidFill>
                  <a:schemeClr val="dk2"/>
                </a:solidFill>
                <a:latin typeface="Noto Sans"/>
                <a:ea typeface="Noto Sans"/>
                <a:cs typeface="Noto Sans"/>
                <a:sym typeface="Noto Sans"/>
              </a:defRPr>
            </a:lvl2pPr>
            <a:lvl3pPr indent="0" lvl="2" marL="0" marR="0" rtl="0" algn="r">
              <a:spcBef>
                <a:spcPts val="0"/>
              </a:spcBef>
              <a:buNone/>
              <a:defRPr b="0" i="0" sz="1000" u="none" cap="none" strike="noStrike">
                <a:solidFill>
                  <a:schemeClr val="dk2"/>
                </a:solidFill>
                <a:latin typeface="Noto Sans"/>
                <a:ea typeface="Noto Sans"/>
                <a:cs typeface="Noto Sans"/>
                <a:sym typeface="Noto Sans"/>
              </a:defRPr>
            </a:lvl3pPr>
            <a:lvl4pPr indent="0" lvl="3" marL="0" marR="0" rtl="0" algn="r">
              <a:spcBef>
                <a:spcPts val="0"/>
              </a:spcBef>
              <a:buNone/>
              <a:defRPr b="0" i="0" sz="1000" u="none" cap="none" strike="noStrike">
                <a:solidFill>
                  <a:schemeClr val="dk2"/>
                </a:solidFill>
                <a:latin typeface="Noto Sans"/>
                <a:ea typeface="Noto Sans"/>
                <a:cs typeface="Noto Sans"/>
                <a:sym typeface="Noto Sans"/>
              </a:defRPr>
            </a:lvl4pPr>
            <a:lvl5pPr indent="0" lvl="4" marL="0" marR="0" rtl="0" algn="r">
              <a:spcBef>
                <a:spcPts val="0"/>
              </a:spcBef>
              <a:buNone/>
              <a:defRPr b="0" i="0" sz="1000" u="none" cap="none" strike="noStrike">
                <a:solidFill>
                  <a:schemeClr val="dk2"/>
                </a:solidFill>
                <a:latin typeface="Noto Sans"/>
                <a:ea typeface="Noto Sans"/>
                <a:cs typeface="Noto Sans"/>
                <a:sym typeface="Noto Sans"/>
              </a:defRPr>
            </a:lvl5pPr>
            <a:lvl6pPr indent="0" lvl="5" marL="0" marR="0" rtl="0" algn="r">
              <a:spcBef>
                <a:spcPts val="0"/>
              </a:spcBef>
              <a:buNone/>
              <a:defRPr b="0" i="0" sz="1000" u="none" cap="none" strike="noStrike">
                <a:solidFill>
                  <a:schemeClr val="dk2"/>
                </a:solidFill>
                <a:latin typeface="Noto Sans"/>
                <a:ea typeface="Noto Sans"/>
                <a:cs typeface="Noto Sans"/>
                <a:sym typeface="Noto Sans"/>
              </a:defRPr>
            </a:lvl6pPr>
            <a:lvl7pPr indent="0" lvl="6" marL="0" marR="0" rtl="0" algn="r">
              <a:spcBef>
                <a:spcPts val="0"/>
              </a:spcBef>
              <a:buNone/>
              <a:defRPr b="0" i="0" sz="1000" u="none" cap="none" strike="noStrike">
                <a:solidFill>
                  <a:schemeClr val="dk2"/>
                </a:solidFill>
                <a:latin typeface="Noto Sans"/>
                <a:ea typeface="Noto Sans"/>
                <a:cs typeface="Noto Sans"/>
                <a:sym typeface="Noto Sans"/>
              </a:defRPr>
            </a:lvl7pPr>
            <a:lvl8pPr indent="0" lvl="7" marL="0" marR="0" rtl="0" algn="r">
              <a:spcBef>
                <a:spcPts val="0"/>
              </a:spcBef>
              <a:buNone/>
              <a:defRPr b="0" i="0" sz="1000" u="none" cap="none" strike="noStrike">
                <a:solidFill>
                  <a:schemeClr val="dk2"/>
                </a:solidFill>
                <a:latin typeface="Noto Sans"/>
                <a:ea typeface="Noto Sans"/>
                <a:cs typeface="Noto Sans"/>
                <a:sym typeface="Noto Sans"/>
              </a:defRPr>
            </a:lvl8pPr>
            <a:lvl9pPr indent="0" lvl="8" marL="0" marR="0" rtl="0" algn="r">
              <a:spcBef>
                <a:spcPts val="0"/>
              </a:spcBef>
              <a:buNone/>
              <a:defRPr b="0" i="0" sz="1000" u="none" cap="none" strike="noStrike">
                <a:solidFill>
                  <a:schemeClr val="dk2"/>
                </a:solidFill>
                <a:latin typeface="Noto Sans"/>
                <a:ea typeface="Noto Sans"/>
                <a:cs typeface="Noto Sans"/>
                <a:sym typeface="Noto Sans"/>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18"/>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000" u="none" cap="none" strike="noStrike">
                <a:solidFill>
                  <a:schemeClr val="dk2"/>
                </a:solidFill>
                <a:latin typeface="Noto Sans"/>
                <a:ea typeface="Noto Sans"/>
                <a:cs typeface="Noto Sans"/>
                <a:sym typeface="Noto Sans"/>
              </a:defRPr>
            </a:lvl1pPr>
            <a:lvl2pPr lvl="1"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2pPr>
            <a:lvl3pPr lvl="2"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3pPr>
            <a:lvl4pPr lvl="3"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4pPr>
            <a:lvl5pPr lvl="4"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5pPr>
            <a:lvl6pPr lvl="5"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6pPr>
            <a:lvl7pPr lvl="6"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7pPr>
            <a:lvl8pPr lvl="7"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8pPr>
            <a:lvl9pPr lvl="8"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9pPr>
          </a:lstStyle>
          <a:p/>
        </p:txBody>
      </p:sp>
      <p:sp>
        <p:nvSpPr>
          <p:cNvPr id="14" name="Google Shape;14;p18"/>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b="0" i="0" sz="1000" u="none" cap="none" strike="noStrike">
                <a:solidFill>
                  <a:schemeClr val="dk2"/>
                </a:solidFill>
                <a:latin typeface="Noto Sans"/>
                <a:ea typeface="Noto Sans"/>
                <a:cs typeface="Noto Sans"/>
                <a:sym typeface="Noto Sans"/>
              </a:defRPr>
            </a:lvl1pPr>
            <a:lvl2pPr lvl="1"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2pPr>
            <a:lvl3pPr lvl="2"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3pPr>
            <a:lvl4pPr lvl="3"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4pPr>
            <a:lvl5pPr lvl="4"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5pPr>
            <a:lvl6pPr lvl="5"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6pPr>
            <a:lvl7pPr lvl="6"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7pPr>
            <a:lvl8pPr lvl="7"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8pPr>
            <a:lvl9pPr lvl="8" marR="0" rtl="0" algn="l">
              <a:spcBef>
                <a:spcPts val="0"/>
              </a:spcBef>
              <a:spcAft>
                <a:spcPts val="0"/>
              </a:spcAft>
              <a:buSzPts val="1400"/>
              <a:buNone/>
              <a:defRPr b="0" i="0" sz="1800" u="none" cap="none" strike="noStrike">
                <a:solidFill>
                  <a:schemeClr val="dk1"/>
                </a:solidFill>
                <a:latin typeface="Noto Sans"/>
                <a:ea typeface="Noto Sans"/>
                <a:cs typeface="Noto Sans"/>
                <a:sym typeface="Noto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472">
          <p15:clr>
            <a:srgbClr val="F26B43"/>
          </p15:clr>
        </p15:guide>
        <p15:guide id="2" pos="288">
          <p15:clr>
            <a:srgbClr val="F26B43"/>
          </p15:clr>
        </p15:guide>
        <p15:guide id="3" orient="horz" pos="288">
          <p15:clr>
            <a:srgbClr val="F26B43"/>
          </p15:clr>
        </p15:guide>
        <p15:guide id="4" orient="horz" pos="4032">
          <p15:clr>
            <a:srgbClr val="F26B43"/>
          </p15:clr>
        </p15:guide>
        <p15:guide id="5" orient="horz" pos="3888">
          <p15:clr>
            <a:srgbClr val="F26B43"/>
          </p15:clr>
        </p15:guide>
        <p15:guide id="6" pos="2736">
          <p15:clr>
            <a:srgbClr val="F26B43"/>
          </p15:clr>
        </p15:guide>
        <p15:guide id="7" pos="3024">
          <p15:clr>
            <a:srgbClr val="F26B43"/>
          </p15:clr>
        </p15:guide>
        <p15:guide id="8" pos="2880">
          <p15:clr>
            <a:srgbClr val="F26B43"/>
          </p15:clr>
        </p15:guide>
        <p15:guide id="9" orient="horz"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
          <p:cNvSpPr/>
          <p:nvPr>
            <p:ph type="ctrTitle"/>
          </p:nvPr>
        </p:nvSpPr>
        <p:spPr>
          <a:xfrm>
            <a:off x="457200" y="4049212"/>
            <a:ext cx="8229600" cy="1533200"/>
          </a:xfrm>
          <a:prstGeom prst="roundRect">
            <a:avLst>
              <a:gd fmla="val 14458" name="adj"/>
            </a:avLst>
          </a:prstGeom>
          <a:solidFill>
            <a:schemeClr val="lt1"/>
          </a:solidFill>
          <a:ln>
            <a:noFill/>
          </a:ln>
          <a:effectLst>
            <a:outerShdw blurRad="50800" rotWithShape="0" algn="t" dir="5400000" dist="38100">
              <a:srgbClr val="000000">
                <a:alpha val="40000"/>
              </a:srgbClr>
            </a:outerShdw>
          </a:effectLst>
        </p:spPr>
        <p:txBody>
          <a:bodyPr anchorCtr="0" anchor="t" bIns="228600" lIns="228600" spcFirstLastPara="1" rIns="228600" wrap="square" tIns="228600">
            <a:noAutofit/>
          </a:bodyPr>
          <a:lstStyle/>
          <a:p>
            <a:pPr indent="0" lvl="0" marL="0" rtl="0" algn="ctr">
              <a:lnSpc>
                <a:spcPct val="90000"/>
              </a:lnSpc>
              <a:spcBef>
                <a:spcPts val="0"/>
              </a:spcBef>
              <a:spcAft>
                <a:spcPts val="0"/>
              </a:spcAft>
              <a:buClr>
                <a:schemeClr val="dk1"/>
              </a:buClr>
              <a:buSzPts val="3600"/>
              <a:buFont typeface="Noto Sans"/>
              <a:buNone/>
            </a:pPr>
            <a:r>
              <a:rPr lang="en-US"/>
              <a:t>Inclusive Cross-Border </a:t>
            </a:r>
            <a:br>
              <a:rPr lang="en-US"/>
            </a:br>
            <a:r>
              <a:rPr lang="en-US"/>
              <a:t>Instant Payment Systems</a:t>
            </a:r>
            <a:endParaRPr/>
          </a:p>
        </p:txBody>
      </p:sp>
      <p:sp>
        <p:nvSpPr>
          <p:cNvPr id="158" name="Google Shape;158;p1"/>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159" name="Google Shape;159;p1"/>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160" name="Google Shape;160;p1"/>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A woman purchases a necklace using mobile money in Rwanda. " id="161" name="Google Shape;161;p1"/>
          <p:cNvPicPr preferRelativeResize="0"/>
          <p:nvPr>
            <p:ph idx="2" type="pic"/>
          </p:nvPr>
        </p:nvPicPr>
        <p:blipFill rotWithShape="1">
          <a:blip r:embed="rId3">
            <a:alphaModFix/>
          </a:blip>
          <a:srcRect b="10494" l="0" r="0" t="10495"/>
          <a:stretch/>
        </p:blipFill>
        <p:spPr>
          <a:xfrm>
            <a:off x="1580827" y="635429"/>
            <a:ext cx="5982346" cy="31506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0"/>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Transparency in True End User Cost</a:t>
            </a:r>
            <a:endParaRPr/>
          </a:p>
        </p:txBody>
      </p:sp>
      <p:sp>
        <p:nvSpPr>
          <p:cNvPr id="297" name="Google Shape;297;p10"/>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298" name="Google Shape;298;p10"/>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299" name="Google Shape;299;p10"/>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00" name="Google Shape;300;p10"/>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sp>
        <p:nvSpPr>
          <p:cNvPr id="301" name="Google Shape;301;p10"/>
          <p:cNvSpPr/>
          <p:nvPr/>
        </p:nvSpPr>
        <p:spPr>
          <a:xfrm>
            <a:off x="597367" y="1864984"/>
            <a:ext cx="3974633" cy="675620"/>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Noto Sans"/>
                <a:ea typeface="Noto Sans"/>
                <a:cs typeface="Noto Sans"/>
                <a:sym typeface="Noto Sans"/>
              </a:rPr>
              <a:t>Transparent Terms</a:t>
            </a:r>
            <a:endParaRPr/>
          </a:p>
        </p:txBody>
      </p:sp>
      <p:sp>
        <p:nvSpPr>
          <p:cNvPr id="302" name="Google Shape;302;p10"/>
          <p:cNvSpPr/>
          <p:nvPr/>
        </p:nvSpPr>
        <p:spPr>
          <a:xfrm>
            <a:off x="737532" y="1700392"/>
            <a:ext cx="3623296" cy="441448"/>
          </a:xfrm>
          <a:prstGeom prst="roundRect">
            <a:avLst>
              <a:gd fmla="val 50000" name="adj"/>
            </a:avLst>
          </a:prstGeom>
          <a:solidFill>
            <a:schemeClr val="accent5"/>
          </a:solidFill>
          <a:ln>
            <a:noFill/>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dk1"/>
                </a:solidFill>
                <a:latin typeface="Noto Sans"/>
                <a:ea typeface="Noto Sans"/>
                <a:cs typeface="Noto Sans"/>
                <a:sym typeface="Noto Sans"/>
              </a:rPr>
              <a:t>Practice</a:t>
            </a:r>
            <a:endParaRPr/>
          </a:p>
        </p:txBody>
      </p:sp>
      <p:sp>
        <p:nvSpPr>
          <p:cNvPr id="303" name="Google Shape;303;p10"/>
          <p:cNvSpPr/>
          <p:nvPr/>
        </p:nvSpPr>
        <p:spPr>
          <a:xfrm>
            <a:off x="737532" y="1231100"/>
            <a:ext cx="3623296" cy="408623"/>
          </a:xfrm>
          <a:prstGeom prst="roundRect">
            <a:avLst>
              <a:gd fmla="val 16667" name="adj"/>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Noto Sans"/>
                <a:ea typeface="Noto Sans"/>
                <a:cs typeface="Noto Sans"/>
                <a:sym typeface="Noto Sans"/>
              </a:rPr>
              <a:t>Safe Payments</a:t>
            </a:r>
            <a:endParaRPr/>
          </a:p>
        </p:txBody>
      </p:sp>
      <p:sp>
        <p:nvSpPr>
          <p:cNvPr id="304" name="Google Shape;304;p10"/>
          <p:cNvSpPr/>
          <p:nvPr/>
        </p:nvSpPr>
        <p:spPr>
          <a:xfrm>
            <a:off x="597367" y="2907238"/>
            <a:ext cx="7820627" cy="3135570"/>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0" lvl="0" marL="0" marR="0" rtl="0" algn="l">
              <a:spcBef>
                <a:spcPts val="0"/>
              </a:spcBef>
              <a:spcAft>
                <a:spcPts val="0"/>
              </a:spcAft>
              <a:buNone/>
            </a:pPr>
            <a:r>
              <a:rPr b="1" lang="en-US" sz="1600">
                <a:solidFill>
                  <a:schemeClr val="dk1"/>
                </a:solidFill>
                <a:latin typeface="Noto Sans"/>
                <a:ea typeface="Noto Sans"/>
                <a:cs typeface="Noto Sans"/>
                <a:sym typeface="Noto Sans"/>
              </a:rPr>
              <a:t>Use shared cost disclosure methodology for all cross-border transfers </a:t>
            </a:r>
            <a:endParaRPr/>
          </a:p>
          <a:p>
            <a:pPr indent="-285750" lvl="1"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Noto Sans"/>
                <a:ea typeface="Noto Sans"/>
                <a:cs typeface="Noto Sans"/>
                <a:sym typeface="Noto Sans"/>
              </a:rPr>
              <a:t>DFSPs disclose the total cost of the transaction using the same formula for informing senders of both fees and foreign exchange costs. </a:t>
            </a:r>
            <a:endParaRPr/>
          </a:p>
          <a:p>
            <a:pPr indent="-285750" lvl="1"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Noto Sans"/>
                <a:ea typeface="Noto Sans"/>
                <a:cs typeface="Noto Sans"/>
                <a:sym typeface="Noto Sans"/>
              </a:rPr>
              <a:t>Payer is presented disclosure prior to confirming the transfer. </a:t>
            </a:r>
            <a:endParaRPr/>
          </a:p>
          <a:p>
            <a:pPr indent="-184150" lvl="1" marL="2857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Noto Sans"/>
              <a:ea typeface="Noto Sans"/>
              <a:cs typeface="Noto Sans"/>
              <a:sym typeface="Noto Sans"/>
            </a:endParaRPr>
          </a:p>
          <a:p>
            <a:pPr indent="0" lvl="0" marL="0" marR="0" rtl="0" algn="l">
              <a:spcBef>
                <a:spcPts val="0"/>
              </a:spcBef>
              <a:spcAft>
                <a:spcPts val="0"/>
              </a:spcAft>
              <a:buNone/>
            </a:pPr>
            <a:r>
              <a:rPr b="1" lang="en-US" sz="1600">
                <a:solidFill>
                  <a:schemeClr val="dk1"/>
                </a:solidFill>
                <a:latin typeface="Noto Sans"/>
                <a:ea typeface="Noto Sans"/>
                <a:cs typeface="Noto Sans"/>
                <a:sym typeface="Noto Sans"/>
              </a:rPr>
              <a:t>Reference and display benchmark FX rate in the disclosure</a:t>
            </a:r>
            <a:endParaRPr/>
          </a:p>
          <a:p>
            <a:pPr indent="-285750" lvl="1"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Noto Sans"/>
                <a:ea typeface="Noto Sans"/>
                <a:cs typeface="Noto Sans"/>
                <a:sym typeface="Noto Sans"/>
              </a:rPr>
              <a:t>DFSPs should calculate total FX cost by referencing the benchmark rate (reference rate used to reflect the economic value of currencies, for informational purposes only) for each currency pair. </a:t>
            </a:r>
            <a:endParaRPr/>
          </a:p>
          <a:p>
            <a:pPr indent="-285750" lvl="1"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Noto Sans"/>
                <a:ea typeface="Noto Sans"/>
                <a:cs typeface="Noto Sans"/>
                <a:sym typeface="Noto Sans"/>
              </a:rPr>
              <a:t>Not yet the current practice </a:t>
            </a:r>
            <a:endParaRPr/>
          </a:p>
        </p:txBody>
      </p:sp>
      <p:sp>
        <p:nvSpPr>
          <p:cNvPr id="305" name="Google Shape;305;p10"/>
          <p:cNvSpPr/>
          <p:nvPr/>
        </p:nvSpPr>
        <p:spPr>
          <a:xfrm>
            <a:off x="726006" y="2658947"/>
            <a:ext cx="3634821" cy="441448"/>
          </a:xfrm>
          <a:prstGeom prst="roundRect">
            <a:avLst>
              <a:gd fmla="val 50000" name="adj"/>
            </a:avLst>
          </a:prstGeom>
          <a:solidFill>
            <a:schemeClr val="lt1"/>
          </a:solidFill>
          <a:ln cap="flat" cmpd="sng" w="9525">
            <a:solidFill>
              <a:schemeClr val="accent1"/>
            </a:solidFill>
            <a:prstDash val="solid"/>
            <a:round/>
            <a:headEnd len="sm" w="sm" type="none"/>
            <a:tailEnd len="sm" w="sm" type="none"/>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accent1"/>
                </a:solidFill>
                <a:latin typeface="Noto Sans"/>
                <a:ea typeface="Noto Sans"/>
                <a:cs typeface="Noto Sans"/>
                <a:sym typeface="Noto Sans"/>
              </a:rPr>
              <a:t>Cross-Border Guidance</a:t>
            </a:r>
            <a:endParaRPr/>
          </a:p>
        </p:txBody>
      </p:sp>
      <p:sp>
        <p:nvSpPr>
          <p:cNvPr id="306" name="Google Shape;306;p10"/>
          <p:cNvSpPr/>
          <p:nvPr/>
        </p:nvSpPr>
        <p:spPr>
          <a:xfrm>
            <a:off x="1047342" y="5905770"/>
            <a:ext cx="6920676" cy="354890"/>
          </a:xfrm>
          <a:prstGeom prst="roundRect">
            <a:avLst>
              <a:gd fmla="val 50000" name="adj"/>
            </a:avLst>
          </a:prstGeom>
          <a:solidFill>
            <a:schemeClr val="accent4"/>
          </a:solidFill>
          <a:ln>
            <a:noFill/>
          </a:ln>
        </p:spPr>
        <p:txBody>
          <a:bodyPr anchorCtr="0" anchor="t" bIns="18275" lIns="91425" spcFirstLastPara="1" rIns="91425" wrap="square" tIns="18275">
            <a:spAutoFit/>
          </a:bodyPr>
          <a:lstStyle/>
          <a:p>
            <a:pPr indent="0" lvl="0" marL="0" marR="0" rtl="0" algn="ctr">
              <a:spcBef>
                <a:spcPts val="0"/>
              </a:spcBef>
              <a:spcAft>
                <a:spcPts val="0"/>
              </a:spcAft>
              <a:buNone/>
            </a:pPr>
            <a:r>
              <a:rPr lang="en-US" sz="1400">
                <a:solidFill>
                  <a:schemeClr val="accent3"/>
                </a:solidFill>
                <a:latin typeface="Noto Sans"/>
                <a:ea typeface="Noto Sans"/>
                <a:cs typeface="Noto Sans"/>
                <a:sym typeface="Noto Sans"/>
              </a:rPr>
              <a:t>Cross-Border Examples: COMESA DRPP, SEPA, US Dodd-Frank</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1"/>
          <p:cNvSpPr txBox="1"/>
          <p:nvPr>
            <p:ph type="title"/>
          </p:nvPr>
        </p:nvSpPr>
        <p:spPr>
          <a:xfrm>
            <a:off x="0" y="0"/>
            <a:ext cx="9144000" cy="1005840"/>
          </a:xfrm>
          <a:prstGeom prst="rect">
            <a:avLst/>
          </a:prstGeom>
          <a:solidFill>
            <a:schemeClr val="accent4"/>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Imagining Standardized Fee Disclosure </a:t>
            </a:r>
            <a:endParaRPr/>
          </a:p>
        </p:txBody>
      </p:sp>
      <p:sp>
        <p:nvSpPr>
          <p:cNvPr id="313" name="Google Shape;313;p11"/>
          <p:cNvSpPr txBox="1"/>
          <p:nvPr>
            <p:ph idx="2" type="body"/>
          </p:nvPr>
        </p:nvSpPr>
        <p:spPr>
          <a:xfrm>
            <a:off x="457200" y="1371600"/>
            <a:ext cx="4343398" cy="4343400"/>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2"/>
              </a:buClr>
              <a:buSzPts val="1600"/>
              <a:buChar char="−"/>
            </a:pPr>
            <a:r>
              <a:rPr lang="en-US"/>
              <a:t>Using a shared cost disclosure methodology for all cross-border transfers, DFSPs should display the total cost of FX transaction as a single value—this value includes all fees, levies, taxes, and FX markup—to the payer prior to the payer confirming the transfer.</a:t>
            </a:r>
            <a:endParaRPr/>
          </a:p>
          <a:p>
            <a:pPr indent="-69850" lvl="0" marL="171450" rtl="0" algn="l">
              <a:lnSpc>
                <a:spcPct val="100000"/>
              </a:lnSpc>
              <a:spcBef>
                <a:spcPts val="0"/>
              </a:spcBef>
              <a:spcAft>
                <a:spcPts val="0"/>
              </a:spcAft>
              <a:buClr>
                <a:schemeClr val="dk2"/>
              </a:buClr>
              <a:buSzPts val="1600"/>
              <a:buNone/>
            </a:pPr>
            <a:r>
              <a:t/>
            </a:r>
            <a:endParaRPr/>
          </a:p>
          <a:p>
            <a:pPr indent="-171450" lvl="0" marL="171450" rtl="0" algn="l">
              <a:lnSpc>
                <a:spcPct val="100000"/>
              </a:lnSpc>
              <a:spcBef>
                <a:spcPts val="0"/>
              </a:spcBef>
              <a:spcAft>
                <a:spcPts val="0"/>
              </a:spcAft>
              <a:buClr>
                <a:schemeClr val="dk2"/>
              </a:buClr>
              <a:buSzPts val="1600"/>
              <a:buChar char="−"/>
            </a:pPr>
            <a:r>
              <a:rPr lang="en-US"/>
              <a:t>We present here a </a:t>
            </a:r>
            <a:r>
              <a:rPr b="1" lang="en-US">
                <a:latin typeface="Noto Sans"/>
                <a:ea typeface="Noto Sans"/>
                <a:cs typeface="Noto Sans"/>
                <a:sym typeface="Noto Sans"/>
              </a:rPr>
              <a:t>sample illustration </a:t>
            </a:r>
            <a:r>
              <a:rPr lang="en-US"/>
              <a:t>of the disclosure, showing the </a:t>
            </a:r>
            <a:r>
              <a:rPr b="1" lang="en-US">
                <a:latin typeface="Noto Sans"/>
                <a:ea typeface="Noto Sans"/>
                <a:cs typeface="Noto Sans"/>
                <a:sym typeface="Noto Sans"/>
              </a:rPr>
              <a:t>components required for a disclosure</a:t>
            </a:r>
            <a:r>
              <a:rPr lang="en-US"/>
              <a:t>. </a:t>
            </a:r>
            <a:endParaRPr/>
          </a:p>
        </p:txBody>
      </p:sp>
      <p:sp>
        <p:nvSpPr>
          <p:cNvPr id="314" name="Google Shape;314;p11"/>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315" name="Google Shape;315;p11"/>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316" name="Google Shape;316;p11"/>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17" name="Google Shape;317;p11"/>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graphicFrame>
        <p:nvGraphicFramePr>
          <p:cNvPr id="318" name="Google Shape;318;p11"/>
          <p:cNvGraphicFramePr/>
          <p:nvPr/>
        </p:nvGraphicFramePr>
        <p:xfrm>
          <a:off x="5278384" y="1371600"/>
          <a:ext cx="3000000" cy="3000000"/>
        </p:xfrm>
        <a:graphic>
          <a:graphicData uri="http://schemas.openxmlformats.org/drawingml/2006/table">
            <a:tbl>
              <a:tblPr bandRow="1" firstRow="1">
                <a:noFill/>
                <a:tableStyleId>{02A46B8B-4039-4377-AF7E-2F2004DDA5C8}</a:tableStyleId>
              </a:tblPr>
              <a:tblGrid>
                <a:gridCol w="1707250"/>
                <a:gridCol w="1707250"/>
              </a:tblGrid>
              <a:tr h="289025">
                <a:tc gridSpan="2">
                  <a:txBody>
                    <a:bodyPr/>
                    <a:lstStyle/>
                    <a:p>
                      <a:pPr indent="0" lvl="0" marL="0" marR="0" rtl="0" algn="l">
                        <a:spcBef>
                          <a:spcPts val="0"/>
                        </a:spcBef>
                        <a:spcAft>
                          <a:spcPts val="0"/>
                        </a:spcAft>
                        <a:buClr>
                          <a:schemeClr val="dk1"/>
                        </a:buClr>
                        <a:buSzPts val="1200"/>
                        <a:buFont typeface="Noto Sans"/>
                        <a:buNone/>
                      </a:pPr>
                      <a:r>
                        <a:rPr lang="en-US" sz="1200">
                          <a:solidFill>
                            <a:schemeClr val="dk1"/>
                          </a:solidFill>
                        </a:rPr>
                        <a:t>Your transaction fee breakdown</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hMerge="1"/>
              </a:tr>
              <a:tr h="289025">
                <a:tc>
                  <a:txBody>
                    <a:bodyPr/>
                    <a:lstStyle/>
                    <a:p>
                      <a:pPr indent="0" lvl="0" marL="0" marR="0" rtl="0" algn="l">
                        <a:spcBef>
                          <a:spcPts val="0"/>
                        </a:spcBef>
                        <a:spcAft>
                          <a:spcPts val="0"/>
                        </a:spcAft>
                        <a:buNone/>
                      </a:pPr>
                      <a:r>
                        <a:rPr lang="en-US" sz="1000"/>
                        <a:t>Amount sent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lang="en-US" sz="1000"/>
                        <a:t>[Amount in sending currency]</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None/>
                      </a:pPr>
                      <a:r>
                        <a:rPr lang="en-US" sz="1000"/>
                        <a:t>Transaction fees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[Amount in sending currency]</a:t>
                      </a:r>
                      <a:endParaRPr sz="1800"/>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None/>
                      </a:pPr>
                      <a:r>
                        <a:rPr lang="en-US" sz="1000"/>
                        <a:t>Levies and taxes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[Amount in sending currency]</a:t>
                      </a:r>
                      <a:endParaRPr sz="1800"/>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None/>
                      </a:pPr>
                      <a:r>
                        <a:rPr lang="en-US" sz="1000"/>
                        <a:t>*FX rate applied</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lang="en-US" sz="1000"/>
                        <a:t>[Value]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Clr>
                          <a:schemeClr val="dk1"/>
                        </a:buClr>
                        <a:buSzPts val="1000"/>
                        <a:buFont typeface="Noto Sans"/>
                        <a:buNone/>
                      </a:pPr>
                      <a:r>
                        <a:rPr lang="en-US" sz="1000"/>
                        <a:t>Amount received</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[Amount in receiving currency]</a:t>
                      </a:r>
                      <a:endParaRPr sz="1800"/>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Clr>
                          <a:schemeClr val="dk1"/>
                        </a:buClr>
                        <a:buSzPts val="1000"/>
                        <a:buFont typeface="Noto Sans"/>
                        <a:buNone/>
                      </a:pPr>
                      <a:r>
                        <a:rPr lang="en-US" sz="1000"/>
                        <a:t>*FX benchmark rate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000"/>
                        <a:buFont typeface="Noto Sans"/>
                        <a:buNone/>
                      </a:pPr>
                      <a:r>
                        <a:rPr lang="en-US" sz="1000"/>
                        <a:t>[Value]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rowSpan="2">
                  <a:txBody>
                    <a:bodyPr/>
                    <a:lstStyle/>
                    <a:p>
                      <a:pPr indent="0" lvl="0" marL="0" marR="0" rtl="0" algn="l">
                        <a:spcBef>
                          <a:spcPts val="0"/>
                        </a:spcBef>
                        <a:spcAft>
                          <a:spcPts val="0"/>
                        </a:spcAft>
                        <a:buClr>
                          <a:schemeClr val="dk1"/>
                        </a:buClr>
                        <a:buSzPts val="1000"/>
                        <a:buFont typeface="Noto Sans"/>
                        <a:buNone/>
                      </a:pPr>
                      <a:r>
                        <a:rPr lang="en-US" sz="1000"/>
                        <a:t>Total transaction cost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[Amount in sending currency]</a:t>
                      </a:r>
                      <a:endParaRPr sz="1800"/>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vMerge="1"/>
                <a:tc>
                  <a:txBody>
                    <a:bodyPr/>
                    <a:lstStyle/>
                    <a:p>
                      <a:pPr indent="0" lvl="0" marL="0" marR="0" rtl="0" algn="l">
                        <a:spcBef>
                          <a:spcPts val="0"/>
                        </a:spcBef>
                        <a:spcAft>
                          <a:spcPts val="0"/>
                        </a:spcAft>
                        <a:buClr>
                          <a:schemeClr val="dk1"/>
                        </a:buClr>
                        <a:buSzPts val="1000"/>
                        <a:buFont typeface="Noto Sans"/>
                        <a:buNone/>
                      </a:pPr>
                      <a:r>
                        <a:rPr lang="en-US" sz="1000"/>
                        <a:t>[Percentage of amount sent]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bl>
          </a:graphicData>
        </a:graphic>
      </p:graphicFrame>
      <p:sp>
        <p:nvSpPr>
          <p:cNvPr id="319" name="Google Shape;319;p11"/>
          <p:cNvSpPr txBox="1"/>
          <p:nvPr/>
        </p:nvSpPr>
        <p:spPr>
          <a:xfrm>
            <a:off x="5286375" y="4619625"/>
            <a:ext cx="3400425"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dk2"/>
                </a:solidFill>
                <a:latin typeface="Noto Sans"/>
                <a:ea typeface="Noto Sans"/>
                <a:cs typeface="Noto Sans"/>
                <a:sym typeface="Noto Sans"/>
              </a:rPr>
              <a:t>*Shown as “1 unit of sending currency = x units of receiving currency”. For example, in the case of Zambian Kwacha (ZK) as the sending currency and Malawian Kwacha as the receiving currency, the FX rate applied and benchmark FX rate should be expressed as “1 ZK = 74.3700 MK”.</a:t>
            </a:r>
            <a:endParaRPr/>
          </a:p>
        </p:txBody>
      </p:sp>
      <p:sp>
        <p:nvSpPr>
          <p:cNvPr id="320" name="Google Shape;320;p11"/>
          <p:cNvSpPr txBox="1"/>
          <p:nvPr/>
        </p:nvSpPr>
        <p:spPr>
          <a:xfrm>
            <a:off x="937311" y="4509193"/>
            <a:ext cx="3382588" cy="1600438"/>
          </a:xfrm>
          <a:prstGeom prst="rect">
            <a:avLst/>
          </a:prstGeom>
          <a:solidFill>
            <a:schemeClr val="accent4"/>
          </a:soli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400">
                <a:solidFill>
                  <a:schemeClr val="dk2"/>
                </a:solidFill>
                <a:latin typeface="Noto Sans"/>
                <a:ea typeface="Noto Sans"/>
                <a:cs typeface="Noto Sans"/>
                <a:sym typeface="Noto Sans"/>
              </a:rPr>
              <a:t>We invite the ecosystem to test end user preferences in order to contextualize the best visual representations of the data that meets users where they are and considers local context, including language and education levels.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12"/>
          <p:cNvSpPr txBox="1"/>
          <p:nvPr>
            <p:ph type="title"/>
          </p:nvPr>
        </p:nvSpPr>
        <p:spPr>
          <a:xfrm>
            <a:off x="0" y="0"/>
            <a:ext cx="9144000" cy="1005840"/>
          </a:xfrm>
          <a:prstGeom prst="rect">
            <a:avLst/>
          </a:prstGeom>
          <a:solidFill>
            <a:schemeClr val="accent4"/>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Example of Standardized Disclosure</a:t>
            </a:r>
            <a:endParaRPr/>
          </a:p>
        </p:txBody>
      </p:sp>
      <p:sp>
        <p:nvSpPr>
          <p:cNvPr id="327" name="Google Shape;327;p12"/>
          <p:cNvSpPr txBox="1"/>
          <p:nvPr>
            <p:ph idx="2" type="body"/>
          </p:nvPr>
        </p:nvSpPr>
        <p:spPr>
          <a:xfrm>
            <a:off x="457200" y="1371600"/>
            <a:ext cx="8229598" cy="4343400"/>
          </a:xfrm>
          <a:prstGeom prst="rect">
            <a:avLst/>
          </a:prstGeom>
          <a:noFill/>
          <a:ln>
            <a:noFill/>
          </a:ln>
        </p:spPr>
        <p:txBody>
          <a:bodyPr anchorCtr="0" anchor="t" bIns="0" lIns="0" spcFirstLastPara="1" rIns="0" wrap="square" tIns="0">
            <a:noAutofit/>
          </a:bodyPr>
          <a:lstStyle/>
          <a:p>
            <a:pPr indent="-171450" lvl="0" marL="171450" rtl="0" algn="l">
              <a:lnSpc>
                <a:spcPct val="100000"/>
              </a:lnSpc>
              <a:spcBef>
                <a:spcPts val="0"/>
              </a:spcBef>
              <a:spcAft>
                <a:spcPts val="0"/>
              </a:spcAft>
              <a:buClr>
                <a:schemeClr val="dk2"/>
              </a:buClr>
              <a:buSzPts val="1600"/>
              <a:buChar char="−"/>
            </a:pPr>
            <a:r>
              <a:rPr b="1" lang="en-US">
                <a:latin typeface="Noto Sans"/>
                <a:ea typeface="Noto Sans"/>
                <a:cs typeface="Noto Sans"/>
                <a:sym typeface="Noto Sans"/>
              </a:rPr>
              <a:t>Setting: </a:t>
            </a:r>
            <a:r>
              <a:rPr lang="en-US"/>
              <a:t>A small trader living in Zambia needs to transfer 100 Zambian Kwacha (ZK) to another small trader in Malawi for goods purchased. She wants to use one of two different digital payment providers that can facilitate the payment.</a:t>
            </a:r>
            <a:endParaRPr/>
          </a:p>
          <a:p>
            <a:pPr indent="0" lvl="0" marL="0" rtl="0" algn="l">
              <a:lnSpc>
                <a:spcPct val="100000"/>
              </a:lnSpc>
              <a:spcBef>
                <a:spcPts val="0"/>
              </a:spcBef>
              <a:spcAft>
                <a:spcPts val="0"/>
              </a:spcAft>
              <a:buClr>
                <a:schemeClr val="dk2"/>
              </a:buClr>
              <a:buSzPts val="1600"/>
              <a:buNone/>
            </a:pPr>
            <a:r>
              <a:t/>
            </a:r>
            <a:endParaRPr/>
          </a:p>
          <a:p>
            <a:pPr indent="-171450" lvl="0" marL="171450" rtl="0" algn="l">
              <a:lnSpc>
                <a:spcPct val="100000"/>
              </a:lnSpc>
              <a:spcBef>
                <a:spcPts val="0"/>
              </a:spcBef>
              <a:spcAft>
                <a:spcPts val="0"/>
              </a:spcAft>
              <a:buClr>
                <a:schemeClr val="dk2"/>
              </a:buClr>
              <a:buSzPts val="1600"/>
              <a:buChar char="−"/>
            </a:pPr>
            <a:r>
              <a:rPr b="1" lang="en-US">
                <a:latin typeface="Noto Sans"/>
                <a:ea typeface="Noto Sans"/>
                <a:cs typeface="Noto Sans"/>
                <a:sym typeface="Noto Sans"/>
              </a:rPr>
              <a:t>A clear disclosure of the total cost of the FX transaction as a single value— including all fees, levies, taxes, and FX markup </a:t>
            </a:r>
            <a:r>
              <a:rPr lang="en-US"/>
              <a:t>— helps her select the best option.</a:t>
            </a:r>
            <a:endParaRPr/>
          </a:p>
        </p:txBody>
      </p:sp>
      <p:sp>
        <p:nvSpPr>
          <p:cNvPr id="328" name="Google Shape;328;p12"/>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329" name="Google Shape;329;p12"/>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330" name="Google Shape;330;p12"/>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12"/>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sp>
        <p:nvSpPr>
          <p:cNvPr id="332" name="Google Shape;332;p12"/>
          <p:cNvSpPr txBox="1"/>
          <p:nvPr/>
        </p:nvSpPr>
        <p:spPr>
          <a:xfrm>
            <a:off x="1653227" y="3170832"/>
            <a:ext cx="1856597" cy="49244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03A44"/>
                </a:solidFill>
                <a:latin typeface="Noto Sans"/>
                <a:ea typeface="Noto Sans"/>
                <a:cs typeface="Noto Sans"/>
                <a:sym typeface="Noto Sans"/>
              </a:rPr>
              <a:t>Provider 1</a:t>
            </a:r>
            <a:endParaRPr/>
          </a:p>
          <a:p>
            <a:pPr indent="0" lvl="0" marL="0" marR="0" rtl="0" algn="ctr">
              <a:spcBef>
                <a:spcPts val="0"/>
              </a:spcBef>
              <a:spcAft>
                <a:spcPts val="0"/>
              </a:spcAft>
              <a:buNone/>
            </a:pPr>
            <a:r>
              <a:rPr b="1" i="1" lang="en-US" sz="1200">
                <a:solidFill>
                  <a:srgbClr val="303A44"/>
                </a:solidFill>
                <a:latin typeface="Noto Sans"/>
                <a:ea typeface="Noto Sans"/>
                <a:cs typeface="Noto Sans"/>
                <a:sym typeface="Noto Sans"/>
              </a:rPr>
              <a:t>Higher fees, better FX rate</a:t>
            </a:r>
            <a:endParaRPr/>
          </a:p>
        </p:txBody>
      </p:sp>
      <p:sp>
        <p:nvSpPr>
          <p:cNvPr id="333" name="Google Shape;333;p12"/>
          <p:cNvSpPr txBox="1"/>
          <p:nvPr/>
        </p:nvSpPr>
        <p:spPr>
          <a:xfrm>
            <a:off x="5469875" y="3184066"/>
            <a:ext cx="199362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rgbClr val="303A44"/>
                </a:solidFill>
                <a:latin typeface="Noto Sans"/>
                <a:ea typeface="Noto Sans"/>
                <a:cs typeface="Noto Sans"/>
                <a:sym typeface="Noto Sans"/>
              </a:rPr>
              <a:t>Provider 2</a:t>
            </a:r>
            <a:endParaRPr/>
          </a:p>
          <a:p>
            <a:pPr indent="0" lvl="0" marL="0" marR="0" rtl="0" algn="ctr">
              <a:spcBef>
                <a:spcPts val="0"/>
              </a:spcBef>
              <a:spcAft>
                <a:spcPts val="0"/>
              </a:spcAft>
              <a:buNone/>
            </a:pPr>
            <a:r>
              <a:rPr b="1" i="1" lang="en-US" sz="1200">
                <a:solidFill>
                  <a:srgbClr val="303A44"/>
                </a:solidFill>
                <a:latin typeface="Noto Sans"/>
                <a:ea typeface="Noto Sans"/>
                <a:cs typeface="Noto Sans"/>
                <a:sym typeface="Noto Sans"/>
              </a:rPr>
              <a:t>Lower fees, worse FX rate</a:t>
            </a:r>
            <a:endParaRPr/>
          </a:p>
          <a:p>
            <a:pPr indent="0" lvl="0" marL="0" marR="0" rtl="0" algn="l">
              <a:spcBef>
                <a:spcPts val="0"/>
              </a:spcBef>
              <a:spcAft>
                <a:spcPts val="0"/>
              </a:spcAft>
              <a:buNone/>
            </a:pPr>
            <a:r>
              <a:t/>
            </a:r>
            <a:endParaRPr b="1" sz="1400">
              <a:solidFill>
                <a:srgbClr val="303A44"/>
              </a:solidFill>
              <a:latin typeface="Noto Sans"/>
              <a:ea typeface="Noto Sans"/>
              <a:cs typeface="Noto Sans"/>
              <a:sym typeface="Noto Sans"/>
            </a:endParaRPr>
          </a:p>
        </p:txBody>
      </p:sp>
      <p:graphicFrame>
        <p:nvGraphicFramePr>
          <p:cNvPr id="334" name="Google Shape;334;p12"/>
          <p:cNvGraphicFramePr/>
          <p:nvPr/>
        </p:nvGraphicFramePr>
        <p:xfrm>
          <a:off x="868309" y="3667125"/>
          <a:ext cx="3000000" cy="3000000"/>
        </p:xfrm>
        <a:graphic>
          <a:graphicData uri="http://schemas.openxmlformats.org/drawingml/2006/table">
            <a:tbl>
              <a:tblPr bandRow="1" firstRow="1">
                <a:noFill/>
                <a:tableStyleId>{02A46B8B-4039-4377-AF7E-2F2004DDA5C8}</a:tableStyleId>
              </a:tblPr>
              <a:tblGrid>
                <a:gridCol w="1707250"/>
                <a:gridCol w="1707250"/>
              </a:tblGrid>
              <a:tr h="289025">
                <a:tc gridSpan="2">
                  <a:txBody>
                    <a:bodyPr/>
                    <a:lstStyle/>
                    <a:p>
                      <a:pPr indent="0" lvl="0" marL="0" marR="0" rtl="0" algn="l">
                        <a:spcBef>
                          <a:spcPts val="0"/>
                        </a:spcBef>
                        <a:spcAft>
                          <a:spcPts val="0"/>
                        </a:spcAft>
                        <a:buClr>
                          <a:schemeClr val="dk1"/>
                        </a:buClr>
                        <a:buSzPts val="1200"/>
                        <a:buFont typeface="Noto Sans"/>
                        <a:buNone/>
                      </a:pPr>
                      <a:r>
                        <a:rPr lang="en-US" sz="1200">
                          <a:solidFill>
                            <a:schemeClr val="dk1"/>
                          </a:solidFill>
                        </a:rPr>
                        <a:t>Your transaction fee breakdown</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hMerge="1"/>
              </a:tr>
              <a:tr h="289025">
                <a:tc>
                  <a:txBody>
                    <a:bodyPr/>
                    <a:lstStyle/>
                    <a:p>
                      <a:pPr indent="0" lvl="0" marL="0" marR="0" rtl="0" algn="l">
                        <a:spcBef>
                          <a:spcPts val="0"/>
                        </a:spcBef>
                        <a:spcAft>
                          <a:spcPts val="0"/>
                        </a:spcAft>
                        <a:buNone/>
                      </a:pPr>
                      <a:r>
                        <a:rPr lang="en-US" sz="1000"/>
                        <a:t>Amount sent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lang="en-US" sz="1000"/>
                        <a:t>100.00 ZK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None/>
                      </a:pPr>
                      <a:r>
                        <a:rPr lang="en-US" sz="1000"/>
                        <a:t>Transaction fees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1.0 ZK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None/>
                      </a:pPr>
                      <a:r>
                        <a:rPr lang="en-US" sz="1000"/>
                        <a:t>Levies and taxes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0.50 ZK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None/>
                      </a:pPr>
                      <a:r>
                        <a:rPr lang="en-US" sz="1000"/>
                        <a:t>*FX rate applied</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lang="en-US" sz="1000"/>
                        <a:t>1 ZK = 74.5500 MK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Clr>
                          <a:schemeClr val="dk1"/>
                        </a:buClr>
                        <a:buSzPts val="1000"/>
                        <a:buFont typeface="Noto Sans"/>
                        <a:buNone/>
                      </a:pPr>
                      <a:r>
                        <a:rPr lang="en-US" sz="1000"/>
                        <a:t>Amount received</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7455.00 MK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Clr>
                          <a:schemeClr val="dk1"/>
                        </a:buClr>
                        <a:buSzPts val="1000"/>
                        <a:buFont typeface="Noto Sans"/>
                        <a:buNone/>
                      </a:pPr>
                      <a:r>
                        <a:rPr lang="en-US" sz="1000"/>
                        <a:t>*FX benchmark rate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000"/>
                        <a:buFont typeface="Noto Sans"/>
                        <a:buNone/>
                      </a:pPr>
                      <a:r>
                        <a:rPr lang="en-US" sz="1000"/>
                        <a:t>1 ZK = 75.5500 MK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rowSpan="2">
                  <a:txBody>
                    <a:bodyPr/>
                    <a:lstStyle/>
                    <a:p>
                      <a:pPr indent="0" lvl="0" marL="0" marR="0" rtl="0" algn="l">
                        <a:spcBef>
                          <a:spcPts val="0"/>
                        </a:spcBef>
                        <a:spcAft>
                          <a:spcPts val="0"/>
                        </a:spcAft>
                        <a:buClr>
                          <a:schemeClr val="dk1"/>
                        </a:buClr>
                        <a:buSzPts val="1000"/>
                        <a:buFont typeface="Noto Sans"/>
                        <a:buNone/>
                      </a:pPr>
                      <a:r>
                        <a:rPr lang="en-US" sz="1000"/>
                        <a:t>Total transaction cost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2.82 ZK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vMerge="1"/>
                <a:tc>
                  <a:txBody>
                    <a:bodyPr/>
                    <a:lstStyle/>
                    <a:p>
                      <a:pPr indent="0" lvl="0" marL="0" marR="0" rtl="0" algn="l">
                        <a:spcBef>
                          <a:spcPts val="0"/>
                        </a:spcBef>
                        <a:spcAft>
                          <a:spcPts val="0"/>
                        </a:spcAft>
                        <a:buClr>
                          <a:schemeClr val="dk1"/>
                        </a:buClr>
                        <a:buSzPts val="1000"/>
                        <a:buFont typeface="Noto Sans"/>
                        <a:buNone/>
                      </a:pPr>
                      <a:r>
                        <a:rPr lang="en-US" sz="1000"/>
                        <a:t>2.82%</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bl>
          </a:graphicData>
        </a:graphic>
      </p:graphicFrame>
      <p:graphicFrame>
        <p:nvGraphicFramePr>
          <p:cNvPr id="335" name="Google Shape;335;p12"/>
          <p:cNvGraphicFramePr/>
          <p:nvPr/>
        </p:nvGraphicFramePr>
        <p:xfrm>
          <a:off x="4945009" y="3667125"/>
          <a:ext cx="3000000" cy="3000000"/>
        </p:xfrm>
        <a:graphic>
          <a:graphicData uri="http://schemas.openxmlformats.org/drawingml/2006/table">
            <a:tbl>
              <a:tblPr bandRow="1" firstRow="1">
                <a:noFill/>
                <a:tableStyleId>{02A46B8B-4039-4377-AF7E-2F2004DDA5C8}</a:tableStyleId>
              </a:tblPr>
              <a:tblGrid>
                <a:gridCol w="1707250"/>
                <a:gridCol w="1707250"/>
              </a:tblGrid>
              <a:tr h="289025">
                <a:tc gridSpan="2">
                  <a:txBody>
                    <a:bodyPr/>
                    <a:lstStyle/>
                    <a:p>
                      <a:pPr indent="0" lvl="0" marL="0" marR="0" rtl="0" algn="l">
                        <a:spcBef>
                          <a:spcPts val="0"/>
                        </a:spcBef>
                        <a:spcAft>
                          <a:spcPts val="0"/>
                        </a:spcAft>
                        <a:buClr>
                          <a:schemeClr val="dk1"/>
                        </a:buClr>
                        <a:buSzPts val="1200"/>
                        <a:buFont typeface="Noto Sans"/>
                        <a:buNone/>
                      </a:pPr>
                      <a:r>
                        <a:rPr lang="en-US" sz="1200">
                          <a:solidFill>
                            <a:schemeClr val="dk1"/>
                          </a:solidFill>
                        </a:rPr>
                        <a:t>Your transaction fee breakdown</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hMerge="1"/>
              </a:tr>
              <a:tr h="289025">
                <a:tc>
                  <a:txBody>
                    <a:bodyPr/>
                    <a:lstStyle/>
                    <a:p>
                      <a:pPr indent="0" lvl="0" marL="0" marR="0" rtl="0" algn="l">
                        <a:spcBef>
                          <a:spcPts val="0"/>
                        </a:spcBef>
                        <a:spcAft>
                          <a:spcPts val="0"/>
                        </a:spcAft>
                        <a:buNone/>
                      </a:pPr>
                      <a:r>
                        <a:rPr lang="en-US" sz="1000"/>
                        <a:t>Amount sent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lang="en-US" sz="1000"/>
                        <a:t>100.00 ZK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None/>
                      </a:pPr>
                      <a:r>
                        <a:rPr lang="en-US" sz="1000"/>
                        <a:t>Transaction fees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0 ZK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None/>
                      </a:pPr>
                      <a:r>
                        <a:rPr lang="en-US" sz="1000"/>
                        <a:t>Levies and taxes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0.50 ZK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None/>
                      </a:pPr>
                      <a:r>
                        <a:rPr lang="en-US" sz="1000"/>
                        <a:t>*FX rate applied</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lang="en-US" sz="1000"/>
                        <a:t>1 ZK = 73.5500 MK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Clr>
                          <a:schemeClr val="dk1"/>
                        </a:buClr>
                        <a:buSzPts val="1000"/>
                        <a:buFont typeface="Noto Sans"/>
                        <a:buNone/>
                      </a:pPr>
                      <a:r>
                        <a:rPr lang="en-US" sz="1000"/>
                        <a:t>Amount received</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7355.00 MK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a:txBody>
                    <a:bodyPr/>
                    <a:lstStyle/>
                    <a:p>
                      <a:pPr indent="0" lvl="0" marL="0" marR="0" rtl="0" algn="l">
                        <a:spcBef>
                          <a:spcPts val="0"/>
                        </a:spcBef>
                        <a:spcAft>
                          <a:spcPts val="0"/>
                        </a:spcAft>
                        <a:buClr>
                          <a:schemeClr val="dk1"/>
                        </a:buClr>
                        <a:buSzPts val="1000"/>
                        <a:buFont typeface="Noto Sans"/>
                        <a:buNone/>
                      </a:pPr>
                      <a:r>
                        <a:rPr lang="en-US" sz="1000"/>
                        <a:t>*FX benchmark rate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000"/>
                        <a:buFont typeface="Noto Sans"/>
                        <a:buNone/>
                      </a:pPr>
                      <a:r>
                        <a:rPr lang="en-US" sz="1000"/>
                        <a:t>1 ZK = 75.5500 MK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rowSpan="2">
                  <a:txBody>
                    <a:bodyPr/>
                    <a:lstStyle/>
                    <a:p>
                      <a:pPr indent="0" lvl="0" marL="0" marR="0" rtl="0" algn="l">
                        <a:spcBef>
                          <a:spcPts val="0"/>
                        </a:spcBef>
                        <a:spcAft>
                          <a:spcPts val="0"/>
                        </a:spcAft>
                        <a:buClr>
                          <a:schemeClr val="dk1"/>
                        </a:buClr>
                        <a:buSzPts val="1000"/>
                        <a:buFont typeface="Noto Sans"/>
                        <a:buNone/>
                      </a:pPr>
                      <a:r>
                        <a:rPr lang="en-US" sz="1000"/>
                        <a:t>Total transaction cost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l">
                        <a:spcBef>
                          <a:spcPts val="0"/>
                        </a:spcBef>
                        <a:spcAft>
                          <a:spcPts val="0"/>
                        </a:spcAft>
                        <a:buClr>
                          <a:srgbClr val="303A44"/>
                        </a:buClr>
                        <a:buSzPts val="1000"/>
                        <a:buFont typeface="Noto Sans"/>
                        <a:buNone/>
                      </a:pPr>
                      <a:r>
                        <a:rPr b="0" i="0" lang="en-US" sz="1000" u="none" strike="noStrike">
                          <a:solidFill>
                            <a:srgbClr val="303A44"/>
                          </a:solidFill>
                          <a:latin typeface="Noto Sans"/>
                          <a:ea typeface="Noto Sans"/>
                          <a:cs typeface="Noto Sans"/>
                          <a:sym typeface="Noto Sans"/>
                        </a:rPr>
                        <a:t>3.15 ZK</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89025">
                <a:tc vMerge="1"/>
                <a:tc>
                  <a:txBody>
                    <a:bodyPr/>
                    <a:lstStyle/>
                    <a:p>
                      <a:pPr indent="0" lvl="0" marL="0" marR="0" rtl="0" algn="l">
                        <a:spcBef>
                          <a:spcPts val="0"/>
                        </a:spcBef>
                        <a:spcAft>
                          <a:spcPts val="0"/>
                        </a:spcAft>
                        <a:buClr>
                          <a:schemeClr val="dk1"/>
                        </a:buClr>
                        <a:buSzPts val="1000"/>
                        <a:buFont typeface="Noto Sans"/>
                        <a:buNone/>
                      </a:pPr>
                      <a:r>
                        <a:rPr lang="en-US" sz="1000"/>
                        <a:t>3.15%</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3"/>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Provide Cross-Border Capability</a:t>
            </a:r>
            <a:endParaRPr/>
          </a:p>
        </p:txBody>
      </p:sp>
      <p:sp>
        <p:nvSpPr>
          <p:cNvPr id="342" name="Google Shape;342;p13"/>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343" name="Google Shape;343;p13"/>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344" name="Google Shape;344;p13"/>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p13"/>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sp>
        <p:nvSpPr>
          <p:cNvPr id="346" name="Google Shape;346;p13"/>
          <p:cNvSpPr/>
          <p:nvPr/>
        </p:nvSpPr>
        <p:spPr>
          <a:xfrm>
            <a:off x="597367" y="1864984"/>
            <a:ext cx="3974633" cy="675620"/>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Noto Sans"/>
                <a:ea typeface="Noto Sans"/>
                <a:cs typeface="Noto Sans"/>
                <a:sym typeface="Noto Sans"/>
              </a:rPr>
              <a:t>Shared Services</a:t>
            </a:r>
            <a:endParaRPr/>
          </a:p>
        </p:txBody>
      </p:sp>
      <p:sp>
        <p:nvSpPr>
          <p:cNvPr id="347" name="Google Shape;347;p13"/>
          <p:cNvSpPr/>
          <p:nvPr/>
        </p:nvSpPr>
        <p:spPr>
          <a:xfrm>
            <a:off x="737532" y="1700392"/>
            <a:ext cx="3623296" cy="441448"/>
          </a:xfrm>
          <a:prstGeom prst="roundRect">
            <a:avLst>
              <a:gd fmla="val 50000" name="adj"/>
            </a:avLst>
          </a:prstGeom>
          <a:solidFill>
            <a:schemeClr val="accent5"/>
          </a:solidFill>
          <a:ln>
            <a:noFill/>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dk1"/>
                </a:solidFill>
                <a:latin typeface="Noto Sans"/>
                <a:ea typeface="Noto Sans"/>
                <a:cs typeface="Noto Sans"/>
                <a:sym typeface="Noto Sans"/>
              </a:rPr>
              <a:t>Practice</a:t>
            </a:r>
            <a:endParaRPr/>
          </a:p>
        </p:txBody>
      </p:sp>
      <p:sp>
        <p:nvSpPr>
          <p:cNvPr id="348" name="Google Shape;348;p13"/>
          <p:cNvSpPr/>
          <p:nvPr/>
        </p:nvSpPr>
        <p:spPr>
          <a:xfrm>
            <a:off x="737532" y="1231100"/>
            <a:ext cx="3623296" cy="408623"/>
          </a:xfrm>
          <a:prstGeom prst="roundRect">
            <a:avLst>
              <a:gd fmla="val 16667" name="adj"/>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Noto Sans"/>
                <a:ea typeface="Noto Sans"/>
                <a:cs typeface="Noto Sans"/>
                <a:sym typeface="Noto Sans"/>
              </a:rPr>
              <a:t>Shared Capabilities</a:t>
            </a:r>
            <a:endParaRPr/>
          </a:p>
        </p:txBody>
      </p:sp>
      <p:sp>
        <p:nvSpPr>
          <p:cNvPr id="349" name="Google Shape;349;p13"/>
          <p:cNvSpPr/>
          <p:nvPr/>
        </p:nvSpPr>
        <p:spPr>
          <a:xfrm>
            <a:off x="597367" y="2907238"/>
            <a:ext cx="7820627" cy="2304038"/>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0" lvl="1" marL="0" marR="0" rtl="0" algn="l">
              <a:spcBef>
                <a:spcPts val="0"/>
              </a:spcBef>
              <a:spcAft>
                <a:spcPts val="0"/>
              </a:spcAft>
              <a:buNone/>
            </a:pPr>
            <a:r>
              <a:rPr b="1" i="0" lang="en-US" sz="1600" u="none" cap="none" strike="noStrike">
                <a:solidFill>
                  <a:schemeClr val="dk1"/>
                </a:solidFill>
                <a:latin typeface="Noto Sans"/>
                <a:ea typeface="Noto Sans"/>
                <a:cs typeface="Noto Sans"/>
                <a:sym typeface="Noto Sans"/>
              </a:rPr>
              <a:t>Provide cross-border capabilities to all DFSPs as a shared service.</a:t>
            </a:r>
            <a:endParaRPr/>
          </a:p>
          <a:p>
            <a:pPr indent="-285750" lvl="1"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Noto Sans"/>
                <a:ea typeface="Noto Sans"/>
                <a:cs typeface="Noto Sans"/>
                <a:sym typeface="Noto Sans"/>
              </a:rPr>
              <a:t>Cross-border capabilities (e.g., compliance screening, fraud mitigation, FX conversion) are available to all DFSPs as an optional, shared service. </a:t>
            </a:r>
            <a:endParaRPr/>
          </a:p>
          <a:p>
            <a:pPr indent="-184150" lvl="1" marL="285750" marR="0" rtl="0" algn="l">
              <a:spcBef>
                <a:spcPts val="0"/>
              </a:spcBef>
              <a:spcAft>
                <a:spcPts val="0"/>
              </a:spcAft>
              <a:buClr>
                <a:schemeClr val="dk1"/>
              </a:buClr>
              <a:buSzPts val="1600"/>
              <a:buFont typeface="Arial"/>
              <a:buNone/>
            </a:pPr>
            <a:r>
              <a:t/>
            </a:r>
            <a:endParaRPr b="0" i="0" sz="1600" u="none" cap="none" strike="noStrike">
              <a:solidFill>
                <a:schemeClr val="dk1"/>
              </a:solidFill>
              <a:latin typeface="Noto Sans"/>
              <a:ea typeface="Noto Sans"/>
              <a:cs typeface="Noto Sans"/>
              <a:sym typeface="Noto Sans"/>
            </a:endParaRPr>
          </a:p>
          <a:p>
            <a:pPr indent="-285750" lvl="1" marL="285750" marR="0" rtl="0" algn="l">
              <a:spcBef>
                <a:spcPts val="0"/>
              </a:spcBef>
              <a:spcAft>
                <a:spcPts val="0"/>
              </a:spcAft>
              <a:buClr>
                <a:schemeClr val="dk1"/>
              </a:buClr>
              <a:buSzPts val="1600"/>
              <a:buFont typeface="Arial"/>
              <a:buChar char="•"/>
            </a:pPr>
            <a:r>
              <a:rPr b="0" i="0" lang="en-US" sz="1600" u="none" cap="none" strike="noStrike">
                <a:solidFill>
                  <a:schemeClr val="dk1"/>
                </a:solidFill>
                <a:latin typeface="Noto Sans"/>
                <a:ea typeface="Noto Sans"/>
                <a:cs typeface="Noto Sans"/>
                <a:sym typeface="Noto Sans"/>
              </a:rPr>
              <a:t>Reduces implementation and operating costs over DFSPs doing this independently and potentially provide an additional source of revenue for the IPS. </a:t>
            </a:r>
            <a:endParaRPr/>
          </a:p>
        </p:txBody>
      </p:sp>
      <p:sp>
        <p:nvSpPr>
          <p:cNvPr id="350" name="Google Shape;350;p13"/>
          <p:cNvSpPr/>
          <p:nvPr/>
        </p:nvSpPr>
        <p:spPr>
          <a:xfrm>
            <a:off x="726006" y="2658947"/>
            <a:ext cx="3634821" cy="441448"/>
          </a:xfrm>
          <a:prstGeom prst="roundRect">
            <a:avLst>
              <a:gd fmla="val 50000" name="adj"/>
            </a:avLst>
          </a:prstGeom>
          <a:solidFill>
            <a:schemeClr val="lt1"/>
          </a:solidFill>
          <a:ln cap="flat" cmpd="sng" w="9525">
            <a:solidFill>
              <a:schemeClr val="accent1"/>
            </a:solidFill>
            <a:prstDash val="solid"/>
            <a:round/>
            <a:headEnd len="sm" w="sm" type="none"/>
            <a:tailEnd len="sm" w="sm" type="none"/>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accent1"/>
                </a:solidFill>
                <a:latin typeface="Noto Sans"/>
                <a:ea typeface="Noto Sans"/>
                <a:cs typeface="Noto Sans"/>
                <a:sym typeface="Noto Sans"/>
              </a:rPr>
              <a:t>Cross-Border Guidance</a:t>
            </a:r>
            <a:endParaRPr/>
          </a:p>
        </p:txBody>
      </p:sp>
      <p:sp>
        <p:nvSpPr>
          <p:cNvPr id="351" name="Google Shape;351;p13"/>
          <p:cNvSpPr/>
          <p:nvPr/>
        </p:nvSpPr>
        <p:spPr>
          <a:xfrm>
            <a:off x="1047342" y="5626900"/>
            <a:ext cx="6920676" cy="354890"/>
          </a:xfrm>
          <a:prstGeom prst="roundRect">
            <a:avLst>
              <a:gd fmla="val 50000" name="adj"/>
            </a:avLst>
          </a:prstGeom>
          <a:solidFill>
            <a:schemeClr val="accent4"/>
          </a:solidFill>
          <a:ln>
            <a:noFill/>
          </a:ln>
        </p:spPr>
        <p:txBody>
          <a:bodyPr anchorCtr="0" anchor="t" bIns="18275" lIns="91425" spcFirstLastPara="1" rIns="91425" wrap="square" tIns="18275">
            <a:spAutoFit/>
          </a:bodyPr>
          <a:lstStyle/>
          <a:p>
            <a:pPr indent="0" lvl="0" marL="0" marR="0" rtl="0" algn="ctr">
              <a:spcBef>
                <a:spcPts val="0"/>
              </a:spcBef>
              <a:spcAft>
                <a:spcPts val="0"/>
              </a:spcAft>
              <a:buNone/>
            </a:pPr>
            <a:r>
              <a:rPr lang="en-US" sz="1400">
                <a:solidFill>
                  <a:schemeClr val="accent3"/>
                </a:solidFill>
                <a:latin typeface="Noto Sans"/>
                <a:ea typeface="Noto Sans"/>
                <a:cs typeface="Noto Sans"/>
                <a:sym typeface="Noto Sans"/>
              </a:rPr>
              <a:t>Cross-Border Examples: SWIFT, Buna, Tazama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14"/>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Summary: L1P “Cross-Border Lens”</a:t>
            </a:r>
            <a:endParaRPr/>
          </a:p>
        </p:txBody>
      </p:sp>
      <p:sp>
        <p:nvSpPr>
          <p:cNvPr id="358" name="Google Shape;358;p14"/>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59" name="Google Shape;359;p14"/>
          <p:cNvGraphicFramePr/>
          <p:nvPr/>
        </p:nvGraphicFramePr>
        <p:xfrm>
          <a:off x="643725" y="1136456"/>
          <a:ext cx="3000000" cy="3000000"/>
        </p:xfrm>
        <a:graphic>
          <a:graphicData uri="http://schemas.openxmlformats.org/drawingml/2006/table">
            <a:tbl>
              <a:tblPr bandRow="1" firstRow="1">
                <a:noFill/>
                <a:tableStyleId>{A28C3B74-14E6-4623-9283-4CF1239143A1}</a:tableStyleId>
              </a:tblPr>
              <a:tblGrid>
                <a:gridCol w="1773975"/>
                <a:gridCol w="2183125"/>
                <a:gridCol w="4085975"/>
              </a:tblGrid>
              <a:tr h="336750">
                <a:tc>
                  <a:txBody>
                    <a:bodyPr/>
                    <a:lstStyle/>
                    <a:p>
                      <a:pPr indent="0" lvl="0" marL="0" marR="0" rtl="0" algn="ctr">
                        <a:lnSpc>
                          <a:spcPct val="100000"/>
                        </a:lnSpc>
                        <a:spcBef>
                          <a:spcPts val="0"/>
                        </a:spcBef>
                        <a:spcAft>
                          <a:spcPts val="0"/>
                        </a:spcAft>
                        <a:buClr>
                          <a:schemeClr val="dk1"/>
                        </a:buClr>
                        <a:buSzPts val="1400"/>
                        <a:buFont typeface="Noto Sans"/>
                        <a:buNone/>
                      </a:pPr>
                      <a:r>
                        <a:rPr b="1" lang="en-US" sz="1400">
                          <a:solidFill>
                            <a:schemeClr val="dk1"/>
                          </a:solidFill>
                          <a:latin typeface="Noto Sans"/>
                          <a:ea typeface="Noto Sans"/>
                          <a:cs typeface="Noto Sans"/>
                          <a:sym typeface="Noto Sans"/>
                        </a:rPr>
                        <a:t>Principle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n-US" sz="1400">
                          <a:solidFill>
                            <a:schemeClr val="dk1"/>
                          </a:solidFill>
                          <a:latin typeface="Noto Sans"/>
                          <a:ea typeface="Noto Sans"/>
                          <a:cs typeface="Noto Sans"/>
                          <a:sym typeface="Noto Sans"/>
                        </a:rPr>
                        <a:t>Practice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n-US" sz="1400">
                          <a:solidFill>
                            <a:schemeClr val="dk1"/>
                          </a:solidFill>
                          <a:latin typeface="Noto Sans"/>
                          <a:ea typeface="Noto Sans"/>
                          <a:cs typeface="Noto Sans"/>
                          <a:sym typeface="Noto Sans"/>
                        </a:rPr>
                        <a:t>Guidance – “Cross-Border Lens”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403150">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Instant Payment</a:t>
                      </a:r>
                      <a:endParaRPr b="1" sz="1400">
                        <a:solidFill>
                          <a:schemeClr val="dk1"/>
                        </a:solidFill>
                        <a:latin typeface="Noto Sans"/>
                        <a:ea typeface="Noto Sans"/>
                        <a:cs typeface="Noto Sans"/>
                        <a:sym typeface="Noto Sans"/>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Near Real-Time Settlement</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c>
                  <a:txBody>
                    <a:bodyPr/>
                    <a:lstStyle/>
                    <a:p>
                      <a:pPr indent="-171450" lvl="0" marL="180975" marR="0" rtl="0" algn="l">
                        <a:lnSpc>
                          <a:spcPct val="100000"/>
                        </a:lnSpc>
                        <a:spcBef>
                          <a:spcPts val="0"/>
                        </a:spcBef>
                        <a:spcAft>
                          <a:spcPts val="0"/>
                        </a:spcAft>
                        <a:buClr>
                          <a:schemeClr val="dk1"/>
                        </a:buClr>
                        <a:buSzPts val="1400"/>
                        <a:buFont typeface="Arial"/>
                        <a:buChar char="•"/>
                      </a:pPr>
                      <a:r>
                        <a:rPr b="0" i="0" lang="en-US" sz="1400">
                          <a:solidFill>
                            <a:schemeClr val="dk1"/>
                          </a:solidFill>
                          <a:latin typeface="Noto Sans"/>
                          <a:ea typeface="Noto Sans"/>
                          <a:cs typeface="Noto Sans"/>
                          <a:sym typeface="Noto Sans"/>
                        </a:rPr>
                        <a:t>Only settle an obligation in one currency if the settlement of the other currency also takes place. </a:t>
                      </a:r>
                      <a:endParaRPr/>
                    </a:p>
                    <a:p>
                      <a:pPr indent="-171450" lvl="0" marL="180975" marR="0" rtl="0" algn="l">
                        <a:spcBef>
                          <a:spcPts val="20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Avoid third currency conversions. </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r>
              <a:tr h="233400">
                <a:tc rowSpan="2">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Interoperable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Modern Technical Architecture </a:t>
                      </a:r>
                      <a:endParaRPr b="1" sz="1400">
                        <a:solidFill>
                          <a:schemeClr val="dk1"/>
                        </a:solidFill>
                        <a:latin typeface="Noto Sans"/>
                        <a:ea typeface="Noto Sans"/>
                        <a:cs typeface="Noto Sans"/>
                        <a:sym typeface="Noto Sans"/>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171450" lvl="0" marL="180975" marR="0" rtl="0" algn="l">
                        <a:lnSpc>
                          <a:spcPct val="100000"/>
                        </a:lnSpc>
                        <a:spcBef>
                          <a:spcPts val="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Design for multilateral interlinking. </a:t>
                      </a:r>
                      <a:endParaRPr/>
                    </a:p>
                    <a:p>
                      <a:pPr indent="-171450" lvl="0" marL="180975" marR="0" rtl="0" algn="l">
                        <a:lnSpc>
                          <a:spcPct val="100000"/>
                        </a:lnSpc>
                        <a:spcBef>
                          <a:spcPts val="20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Provide all functionality for cross-border transfers.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33400">
                <a:tc vMerge="1"/>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Data Readiness</a:t>
                      </a:r>
                      <a:endParaRPr b="1" sz="1400">
                        <a:solidFill>
                          <a:schemeClr val="dk1"/>
                        </a:solidFill>
                        <a:latin typeface="Noto Sans"/>
                        <a:ea typeface="Noto Sans"/>
                        <a:cs typeface="Noto Sans"/>
                        <a:sym typeface="Noto Sans"/>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Support cross-border data requirements. </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33400">
                <a:tc rowSpan="2">
                  <a:txBody>
                    <a:bodyPr/>
                    <a:lstStyle/>
                    <a:p>
                      <a:pPr indent="0" lvl="0" marL="0" marR="0" rtl="0" algn="l">
                        <a:lnSpc>
                          <a:spcPct val="100000"/>
                        </a:lnSpc>
                        <a:spcBef>
                          <a:spcPts val="0"/>
                        </a:spcBef>
                        <a:spcAft>
                          <a:spcPts val="0"/>
                        </a:spcAft>
                        <a:buClr>
                          <a:schemeClr val="dk1"/>
                        </a:buClr>
                        <a:buSzPts val="1400"/>
                        <a:buFont typeface="Noto Sans"/>
                        <a:buNone/>
                      </a:pPr>
                      <a:r>
                        <a:rPr b="1" lang="en-US" sz="1400">
                          <a:solidFill>
                            <a:schemeClr val="dk1"/>
                          </a:solidFill>
                          <a:latin typeface="Noto Sans"/>
                          <a:ea typeface="Noto Sans"/>
                          <a:cs typeface="Noto Sans"/>
                          <a:sym typeface="Noto Sans"/>
                        </a:rPr>
                        <a:t>Inclusive Governance</a:t>
                      </a:r>
                      <a:endParaRPr b="1" sz="1400">
                        <a:solidFill>
                          <a:schemeClr val="dk1"/>
                        </a:solidFill>
                        <a:latin typeface="Noto Sans"/>
                        <a:ea typeface="Noto Sans"/>
                        <a:cs typeface="Noto Sans"/>
                        <a:sym typeface="Noto Sans"/>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Regulated &amp; Supervised</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Have an appropriate oversight mechanism. </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r>
              <a:tr h="438500">
                <a:tc vMerge="1"/>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Inclusive Scheme Rules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c>
                  <a:txBody>
                    <a:bodyPr/>
                    <a:lstStyle/>
                    <a:p>
                      <a:pPr indent="-171450" lvl="0" marL="171450" marR="0" rtl="0" algn="l">
                        <a:spcBef>
                          <a:spcPts val="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Adopt favorable FX rates. </a:t>
                      </a:r>
                      <a:endParaRPr/>
                    </a:p>
                    <a:p>
                      <a:pPr indent="-171450" lvl="0" marL="171450" marR="0" rtl="0" algn="l">
                        <a:spcBef>
                          <a:spcPts val="20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Encourage participatory rulemaking. </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r>
              <a:tr h="233400">
                <a:tc>
                  <a:txBody>
                    <a:bodyPr/>
                    <a:lstStyle/>
                    <a:p>
                      <a:pPr indent="0" lvl="0" marL="0" marR="0" rtl="0" algn="l">
                        <a:lnSpc>
                          <a:spcPct val="100000"/>
                        </a:lnSpc>
                        <a:spcBef>
                          <a:spcPts val="0"/>
                        </a:spcBef>
                        <a:spcAft>
                          <a:spcPts val="0"/>
                        </a:spcAft>
                        <a:buClr>
                          <a:schemeClr val="dk1"/>
                        </a:buClr>
                        <a:buSzPts val="1400"/>
                        <a:buFont typeface="Noto Sans"/>
                        <a:buNone/>
                      </a:pPr>
                      <a:r>
                        <a:rPr b="1" lang="en-US" sz="1400">
                          <a:solidFill>
                            <a:schemeClr val="dk1"/>
                          </a:solidFill>
                          <a:latin typeface="Noto Sans"/>
                          <a:ea typeface="Noto Sans"/>
                          <a:cs typeface="Noto Sans"/>
                          <a:sym typeface="Noto Sans"/>
                        </a:rPr>
                        <a:t>Low Fees for End Users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400"/>
                        <a:buFont typeface="Noto Sans"/>
                        <a:buNone/>
                      </a:pPr>
                      <a:r>
                        <a:rPr b="1" lang="en-US" sz="1400">
                          <a:solidFill>
                            <a:schemeClr val="dk1"/>
                          </a:solidFill>
                          <a:latin typeface="Noto Sans"/>
                          <a:ea typeface="Noto Sans"/>
                          <a:cs typeface="Noto Sans"/>
                          <a:sym typeface="Noto Sans"/>
                        </a:rPr>
                        <a:t>Low Fees for DFSPs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Keep cross-border fees for DFSPs very low. </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318275">
                <a:tc rowSpan="2">
                  <a:txBody>
                    <a:bodyPr/>
                    <a:lstStyle/>
                    <a:p>
                      <a:pPr indent="0" lvl="0" marL="0" marR="0" rtl="0" algn="l">
                        <a:lnSpc>
                          <a:spcPct val="100000"/>
                        </a:lnSpc>
                        <a:spcBef>
                          <a:spcPts val="0"/>
                        </a:spcBef>
                        <a:spcAft>
                          <a:spcPts val="0"/>
                        </a:spcAft>
                        <a:buClr>
                          <a:schemeClr val="dk1"/>
                        </a:buClr>
                        <a:buSzPts val="1400"/>
                        <a:buFont typeface="Noto Sans"/>
                        <a:buNone/>
                      </a:pPr>
                      <a:r>
                        <a:rPr b="1" lang="en-US" sz="1400">
                          <a:solidFill>
                            <a:schemeClr val="dk1"/>
                          </a:solidFill>
                          <a:latin typeface="Noto Sans"/>
                          <a:ea typeface="Noto Sans"/>
                          <a:cs typeface="Noto Sans"/>
                          <a:sym typeface="Noto Sans"/>
                        </a:rPr>
                        <a:t>Safe Payments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Transparent Terms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Noto Sans"/>
                          <a:ea typeface="Noto Sans"/>
                          <a:cs typeface="Noto Sans"/>
                          <a:sym typeface="Noto Sans"/>
                        </a:rPr>
                        <a:t>Use shared cost disclosures for all cross-border transfers. </a:t>
                      </a:r>
                      <a:endParaRPr/>
                    </a:p>
                    <a:p>
                      <a:pPr indent="-171450" lvl="0" marL="17145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Noto Sans"/>
                          <a:ea typeface="Noto Sans"/>
                          <a:cs typeface="Noto Sans"/>
                          <a:sym typeface="Noto Sans"/>
                        </a:rPr>
                        <a:t>Reference and display benchmark FX rate in the disclosure. </a:t>
                      </a:r>
                      <a:endParaRPr b="0" sz="1400">
                        <a:solidFill>
                          <a:schemeClr val="dk1"/>
                        </a:solidFill>
                        <a:latin typeface="Noto Sans"/>
                        <a:ea typeface="Noto Sans"/>
                        <a:cs typeface="Noto Sans"/>
                        <a:sym typeface="Noto Sans"/>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r>
              <a:tr h="177800">
                <a:tc vMerge="1"/>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Simplified CDD</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Maintain simplified customer due diligence for cross-border transfers.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7F7F7"/>
                    </a:solidFill>
                  </a:tcPr>
                </a:tc>
              </a:tr>
              <a:tr h="177800">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Shared Capabilities</a:t>
                      </a:r>
                      <a:endParaRPr b="1" sz="1400">
                        <a:solidFill>
                          <a:schemeClr val="dk1"/>
                        </a:solidFill>
                        <a:latin typeface="Noto Sans"/>
                        <a:ea typeface="Noto Sans"/>
                        <a:cs typeface="Noto Sans"/>
                        <a:sym typeface="Noto Sans"/>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en-US" sz="1400">
                          <a:solidFill>
                            <a:schemeClr val="dk1"/>
                          </a:solidFill>
                          <a:latin typeface="Noto Sans"/>
                          <a:ea typeface="Noto Sans"/>
                          <a:cs typeface="Noto Sans"/>
                          <a:sym typeface="Noto Sans"/>
                        </a:rPr>
                        <a:t>Shared Services</a:t>
                      </a:r>
                      <a:endParaRPr b="1" sz="1400">
                        <a:solidFill>
                          <a:schemeClr val="dk1"/>
                        </a:solidFill>
                        <a:latin typeface="Noto Sans"/>
                        <a:ea typeface="Noto Sans"/>
                        <a:cs typeface="Noto Sans"/>
                        <a:sym typeface="Noto Sans"/>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171450" lvl="0" marL="180975" marR="0" rtl="0" algn="l">
                        <a:spcBef>
                          <a:spcPts val="0"/>
                        </a:spcBef>
                        <a:spcAft>
                          <a:spcPts val="0"/>
                        </a:spcAft>
                        <a:buClr>
                          <a:schemeClr val="dk1"/>
                        </a:buClr>
                        <a:buSzPts val="1400"/>
                        <a:buFont typeface="Arial"/>
                        <a:buChar char="•"/>
                      </a:pPr>
                      <a:r>
                        <a:rPr b="0" lang="en-US" sz="1400">
                          <a:solidFill>
                            <a:schemeClr val="dk1"/>
                          </a:solidFill>
                          <a:latin typeface="Noto Sans"/>
                          <a:ea typeface="Noto Sans"/>
                          <a:cs typeface="Noto Sans"/>
                          <a:sym typeface="Noto Sans"/>
                        </a:rPr>
                        <a:t>Provide cross-border capabilities to all DFSPs as a Shared Service. </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5"/>
          <p:cNvSpPr txBox="1"/>
          <p:nvPr>
            <p:ph type="title"/>
          </p:nvPr>
        </p:nvSpPr>
        <p:spPr>
          <a:xfrm>
            <a:off x="0" y="0"/>
            <a:ext cx="9144000" cy="1005840"/>
          </a:xfrm>
          <a:prstGeom prst="rect">
            <a:avLst/>
          </a:prstGeom>
          <a:solidFill>
            <a:schemeClr val="accent4"/>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Spotlight: COMESA DRPP</a:t>
            </a:r>
            <a:endParaRPr/>
          </a:p>
        </p:txBody>
      </p:sp>
      <p:sp>
        <p:nvSpPr>
          <p:cNvPr id="366" name="Google Shape;366;p15"/>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367" name="Google Shape;367;p15"/>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368" name="Google Shape;368;p15"/>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69" name="Google Shape;369;p15"/>
          <p:cNvSpPr txBox="1"/>
          <p:nvPr>
            <p:ph idx="5"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graphicFrame>
        <p:nvGraphicFramePr>
          <p:cNvPr id="370" name="Google Shape;370;p15"/>
          <p:cNvGraphicFramePr/>
          <p:nvPr/>
        </p:nvGraphicFramePr>
        <p:xfrm>
          <a:off x="457199" y="1203228"/>
          <a:ext cx="3000000" cy="3000000"/>
        </p:xfrm>
        <a:graphic>
          <a:graphicData uri="http://schemas.openxmlformats.org/drawingml/2006/table">
            <a:tbl>
              <a:tblPr bandRow="1" firstRow="1">
                <a:noFill/>
                <a:tableStyleId>{A28C3B74-14E6-4623-9283-4CF1239143A1}</a:tableStyleId>
              </a:tblPr>
              <a:tblGrid>
                <a:gridCol w="1247625"/>
                <a:gridCol w="1673825"/>
                <a:gridCol w="5093550"/>
              </a:tblGrid>
              <a:tr h="336750">
                <a:tc>
                  <a:txBody>
                    <a:bodyPr/>
                    <a:lstStyle/>
                    <a:p>
                      <a:pPr indent="0" lvl="0" marL="0" marR="0" rtl="0" algn="ctr">
                        <a:lnSpc>
                          <a:spcPct val="100000"/>
                        </a:lnSpc>
                        <a:spcBef>
                          <a:spcPts val="0"/>
                        </a:spcBef>
                        <a:spcAft>
                          <a:spcPts val="0"/>
                        </a:spcAft>
                        <a:buClr>
                          <a:schemeClr val="lt1"/>
                        </a:buClr>
                        <a:buSzPts val="1600"/>
                        <a:buFont typeface="Noto Sans"/>
                        <a:buNone/>
                      </a:pPr>
                      <a:r>
                        <a:rPr b="1" lang="en-US" sz="1600">
                          <a:solidFill>
                            <a:schemeClr val="lt1"/>
                          </a:solidFill>
                          <a:latin typeface="Noto Sans"/>
                          <a:ea typeface="Noto Sans"/>
                          <a:cs typeface="Noto Sans"/>
                          <a:sym typeface="Noto Sans"/>
                        </a:rPr>
                        <a:t>Principle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None/>
                      </a:pPr>
                      <a:r>
                        <a:rPr b="1" lang="en-US" sz="1600">
                          <a:solidFill>
                            <a:schemeClr val="dk1"/>
                          </a:solidFill>
                          <a:latin typeface="Noto Sans"/>
                          <a:ea typeface="Noto Sans"/>
                          <a:cs typeface="Noto Sans"/>
                          <a:sym typeface="Noto Sans"/>
                        </a:rPr>
                        <a:t>Practice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n-US" sz="1600">
                          <a:solidFill>
                            <a:schemeClr val="lt1"/>
                          </a:solidFill>
                          <a:latin typeface="Noto Sans"/>
                          <a:ea typeface="Noto Sans"/>
                          <a:cs typeface="Noto Sans"/>
                          <a:sym typeface="Noto Sans"/>
                        </a:rPr>
                        <a:t>Illustration of Guidance – COMESA DRPP</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1"/>
                    </a:solidFill>
                  </a:tcPr>
                </a:tc>
              </a:tr>
              <a:tr h="438500">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Inclusive Governance</a:t>
                      </a:r>
                      <a:endParaRPr/>
                    </a:p>
                    <a:p>
                      <a:pPr indent="0" lvl="0" marL="0" marR="0" rtl="0" algn="l">
                        <a:lnSpc>
                          <a:spcPct val="100000"/>
                        </a:lnSpc>
                        <a:spcBef>
                          <a:spcPts val="0"/>
                        </a:spcBef>
                        <a:spcAft>
                          <a:spcPts val="0"/>
                        </a:spcAft>
                        <a:buClr>
                          <a:schemeClr val="dk1"/>
                        </a:buClr>
                        <a:buSzPts val="1100"/>
                        <a:buFont typeface="Noto Sans"/>
                        <a:buNone/>
                      </a:pPr>
                      <a:r>
                        <a:t/>
                      </a:r>
                      <a:endParaRPr sz="1100">
                        <a:solidFill>
                          <a:schemeClr val="dk1"/>
                        </a:solidFill>
                        <a:latin typeface="Montserrat"/>
                        <a:ea typeface="Montserrat"/>
                        <a:cs typeface="Montserrat"/>
                        <a:sym typeface="Montserrat"/>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Inclusive Scheme Rules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Noto Sans"/>
                        <a:buNone/>
                      </a:pPr>
                      <a:r>
                        <a:rPr b="1" i="0" lang="en-US" sz="1600">
                          <a:solidFill>
                            <a:schemeClr val="dk1"/>
                          </a:solidFill>
                          <a:latin typeface="Noto Sans"/>
                          <a:ea typeface="Noto Sans"/>
                          <a:cs typeface="Noto Sans"/>
                          <a:sym typeface="Noto Sans"/>
                        </a:rPr>
                        <a:t>Input on draft Scheme rules was provided by multiple stakeholders </a:t>
                      </a:r>
                      <a:r>
                        <a:rPr b="0" i="0" lang="en-US" sz="1600">
                          <a:solidFill>
                            <a:schemeClr val="dk1"/>
                          </a:solidFill>
                          <a:latin typeface="Noto Sans"/>
                          <a:ea typeface="Noto Sans"/>
                          <a:cs typeface="Noto Sans"/>
                          <a:sym typeface="Noto Sans"/>
                        </a:rPr>
                        <a:t>including all types of DFSPs, government ministries, regulators fintechs, and business end users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318275">
                <a:tc rowSpan="2">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Safe Payments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Transparent Terms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The Scheme requires that the total/final/overall cost to the payer is less than 3% of the value of the principal amount</a:t>
                      </a:r>
                      <a:endParaRPr b="1" sz="1600">
                        <a:solidFill>
                          <a:schemeClr val="dk1"/>
                        </a:solidFill>
                        <a:latin typeface="Noto Sans"/>
                        <a:ea typeface="Noto Sans"/>
                        <a:cs typeface="Noto Sans"/>
                        <a:sym typeface="Noto Sans"/>
                      </a:endParaRPr>
                    </a:p>
                    <a:p>
                      <a:pPr indent="0" lvl="0" marL="0" marR="0" rtl="0" algn="l">
                        <a:lnSpc>
                          <a:spcPct val="100000"/>
                        </a:lnSpc>
                        <a:spcBef>
                          <a:spcPts val="0"/>
                        </a:spcBef>
                        <a:spcAft>
                          <a:spcPts val="0"/>
                        </a:spcAft>
                        <a:buClr>
                          <a:schemeClr val="dk1"/>
                        </a:buClr>
                        <a:buSzPts val="1600"/>
                        <a:buFont typeface="Noto Sans"/>
                        <a:buNone/>
                      </a:pPr>
                      <a:r>
                        <a:t/>
                      </a:r>
                      <a:endParaRPr b="1" sz="1600">
                        <a:solidFill>
                          <a:schemeClr val="dk1"/>
                        </a:solidFill>
                        <a:latin typeface="Noto Sans"/>
                        <a:ea typeface="Noto Sans"/>
                        <a:cs typeface="Noto Sans"/>
                        <a:sym typeface="Noto Sans"/>
                      </a:endParaRPr>
                    </a:p>
                    <a:p>
                      <a:pPr indent="0" lvl="0" marL="0" marR="0" rtl="0" algn="l">
                        <a:lnSpc>
                          <a:spcPct val="100000"/>
                        </a:lnSpc>
                        <a:spcBef>
                          <a:spcPts val="0"/>
                        </a:spcBef>
                        <a:spcAft>
                          <a:spcPts val="0"/>
                        </a:spcAft>
                        <a:buClr>
                          <a:schemeClr val="dk1"/>
                        </a:buClr>
                        <a:buSzPts val="1600"/>
                        <a:buFont typeface="Noto Sans"/>
                        <a:buNone/>
                      </a:pPr>
                      <a:r>
                        <a:rPr lang="en-US" sz="1600">
                          <a:solidFill>
                            <a:schemeClr val="dk1"/>
                          </a:solidFill>
                          <a:latin typeface="Noto Sans"/>
                          <a:ea typeface="Noto Sans"/>
                          <a:cs typeface="Noto Sans"/>
                          <a:sym typeface="Noto Sans"/>
                        </a:rPr>
                        <a:t>By design, </a:t>
                      </a:r>
                      <a:r>
                        <a:rPr b="1" lang="en-US" sz="1600">
                          <a:solidFill>
                            <a:schemeClr val="dk1"/>
                          </a:solidFill>
                          <a:latin typeface="Noto Sans"/>
                          <a:ea typeface="Noto Sans"/>
                          <a:cs typeface="Noto Sans"/>
                          <a:sym typeface="Noto Sans"/>
                        </a:rPr>
                        <a:t>the cost of the transaction will be known to the Sender before agreeing to send funds</a:t>
                      </a:r>
                      <a:r>
                        <a:rPr lang="en-US" sz="1600">
                          <a:solidFill>
                            <a:schemeClr val="dk1"/>
                          </a:solidFill>
                          <a:latin typeface="Noto Sans"/>
                          <a:ea typeface="Noto Sans"/>
                          <a:cs typeface="Noto Sans"/>
                          <a:sym typeface="Noto Sans"/>
                        </a:rPr>
                        <a:t>. Furthermore, detailed breakdown of costs such as DRPP processing cost, a variable conversion cost, and a tiered DFSP processing fee will be made available to all participating DFSPs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203200">
                <a:tc vMerge="1"/>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Simplified Customer Due Diligence</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The Scheme introduces “agreement of terms”, a novel concept for low value cross-border payment. </a:t>
                      </a:r>
                      <a:r>
                        <a:rPr b="0" lang="en-US" sz="1600">
                          <a:solidFill>
                            <a:schemeClr val="dk1"/>
                          </a:solidFill>
                          <a:latin typeface="Noto Sans"/>
                          <a:ea typeface="Noto Sans"/>
                          <a:cs typeface="Noto Sans"/>
                          <a:sym typeface="Noto Sans"/>
                        </a:rPr>
                        <a:t>Messaging between DFSPs incorporates the process into the rules that requires the receiving DFSP to indicate to the sending DFSP that the intended account is eligible to receive the value being transferred (among other terms)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16"/>
          <p:cNvSpPr txBox="1"/>
          <p:nvPr>
            <p:ph type="title"/>
          </p:nvPr>
        </p:nvSpPr>
        <p:spPr>
          <a:xfrm>
            <a:off x="0" y="0"/>
            <a:ext cx="9144000" cy="1005840"/>
          </a:xfrm>
          <a:prstGeom prst="rect">
            <a:avLst/>
          </a:prstGeom>
          <a:solidFill>
            <a:schemeClr val="accent4"/>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Spotlight: Buna</a:t>
            </a:r>
            <a:endParaRPr/>
          </a:p>
        </p:txBody>
      </p:sp>
      <p:sp>
        <p:nvSpPr>
          <p:cNvPr id="377" name="Google Shape;377;p16"/>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378" name="Google Shape;378;p16"/>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379" name="Google Shape;379;p16"/>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80" name="Google Shape;380;p16"/>
          <p:cNvSpPr txBox="1"/>
          <p:nvPr>
            <p:ph idx="5"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graphicFrame>
        <p:nvGraphicFramePr>
          <p:cNvPr id="381" name="Google Shape;381;p16"/>
          <p:cNvGraphicFramePr/>
          <p:nvPr/>
        </p:nvGraphicFramePr>
        <p:xfrm>
          <a:off x="457199" y="1187562"/>
          <a:ext cx="3000000" cy="3000000"/>
        </p:xfrm>
        <a:graphic>
          <a:graphicData uri="http://schemas.openxmlformats.org/drawingml/2006/table">
            <a:tbl>
              <a:tblPr bandRow="1" firstRow="1">
                <a:noFill/>
                <a:tableStyleId>{A28C3B74-14E6-4623-9283-4CF1239143A1}</a:tableStyleId>
              </a:tblPr>
              <a:tblGrid>
                <a:gridCol w="1427900"/>
                <a:gridCol w="1537050"/>
                <a:gridCol w="5169400"/>
              </a:tblGrid>
              <a:tr h="347475">
                <a:tc>
                  <a:txBody>
                    <a:bodyPr/>
                    <a:lstStyle/>
                    <a:p>
                      <a:pPr indent="0" lvl="0" marL="0" marR="0" rtl="0" algn="ctr">
                        <a:lnSpc>
                          <a:spcPct val="100000"/>
                        </a:lnSpc>
                        <a:spcBef>
                          <a:spcPts val="0"/>
                        </a:spcBef>
                        <a:spcAft>
                          <a:spcPts val="0"/>
                        </a:spcAft>
                        <a:buClr>
                          <a:schemeClr val="lt1"/>
                        </a:buClr>
                        <a:buSzPts val="1600"/>
                        <a:buFont typeface="Noto Sans"/>
                        <a:buNone/>
                      </a:pPr>
                      <a:r>
                        <a:rPr b="1" lang="en-US" sz="1600">
                          <a:solidFill>
                            <a:schemeClr val="lt1"/>
                          </a:solidFill>
                          <a:latin typeface="Noto Sans"/>
                          <a:ea typeface="Noto Sans"/>
                          <a:cs typeface="Noto Sans"/>
                          <a:sym typeface="Noto Sans"/>
                        </a:rPr>
                        <a:t>Principle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None/>
                      </a:pPr>
                      <a:r>
                        <a:rPr b="1" lang="en-US" sz="1600">
                          <a:solidFill>
                            <a:schemeClr val="dk1"/>
                          </a:solidFill>
                          <a:latin typeface="Noto Sans"/>
                          <a:ea typeface="Noto Sans"/>
                          <a:cs typeface="Noto Sans"/>
                          <a:sym typeface="Noto Sans"/>
                        </a:rPr>
                        <a:t>Practice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n-US" sz="1600">
                          <a:solidFill>
                            <a:schemeClr val="lt1"/>
                          </a:solidFill>
                          <a:latin typeface="Noto Sans"/>
                          <a:ea typeface="Noto Sans"/>
                          <a:cs typeface="Noto Sans"/>
                          <a:sym typeface="Noto Sans"/>
                        </a:rPr>
                        <a:t>Illustration of Guidance – Buna</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1"/>
                    </a:solidFill>
                  </a:tcPr>
                </a:tc>
              </a:tr>
              <a:tr h="833925">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Instant Payment</a:t>
                      </a:r>
                      <a:endParaRPr/>
                    </a:p>
                    <a:p>
                      <a:pPr indent="0" lvl="0" marL="0" marR="0" rtl="0" algn="l">
                        <a:lnSpc>
                          <a:spcPct val="100000"/>
                        </a:lnSpc>
                        <a:spcBef>
                          <a:spcPts val="0"/>
                        </a:spcBef>
                        <a:spcAft>
                          <a:spcPts val="0"/>
                        </a:spcAft>
                        <a:buClr>
                          <a:schemeClr val="dk1"/>
                        </a:buClr>
                        <a:buSzPts val="1100"/>
                        <a:buFont typeface="Noto Sans"/>
                        <a:buNone/>
                      </a:pPr>
                      <a:r>
                        <a:t/>
                      </a:r>
                      <a:endParaRPr sz="1100">
                        <a:solidFill>
                          <a:schemeClr val="dk1"/>
                        </a:solidFill>
                        <a:latin typeface="Montserrat"/>
                        <a:ea typeface="Montserrat"/>
                        <a:cs typeface="Montserrat"/>
                        <a:sym typeface="Montserrat"/>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Near Real-Time Settlement</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600">
                          <a:solidFill>
                            <a:schemeClr val="dk1"/>
                          </a:solidFill>
                          <a:latin typeface="Noto Sans"/>
                          <a:ea typeface="Noto Sans"/>
                          <a:cs typeface="Noto Sans"/>
                          <a:sym typeface="Noto Sans"/>
                        </a:rPr>
                        <a:t>Buna provides </a:t>
                      </a:r>
                      <a:r>
                        <a:rPr b="1" lang="en-US" sz="1600">
                          <a:solidFill>
                            <a:schemeClr val="dk1"/>
                          </a:solidFill>
                          <a:latin typeface="Noto Sans"/>
                          <a:ea typeface="Noto Sans"/>
                          <a:cs typeface="Noto Sans"/>
                          <a:sym typeface="Noto Sans"/>
                        </a:rPr>
                        <a:t>near real-time settlement of Buna cross-border transfers </a:t>
                      </a:r>
                      <a:r>
                        <a:rPr lang="en-US" sz="1600">
                          <a:solidFill>
                            <a:schemeClr val="dk1"/>
                          </a:solidFill>
                          <a:latin typeface="Noto Sans"/>
                          <a:ea typeface="Noto Sans"/>
                          <a:cs typeface="Noto Sans"/>
                          <a:sym typeface="Noto Sans"/>
                        </a:rPr>
                        <a:t>in multiple currencies (4 Arab currencies, USD, and euro) using payment-versus-payment settlement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084100">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Interoperable</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Modern Technical Architecture</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Noto Sans"/>
                        <a:buNone/>
                      </a:pPr>
                      <a:r>
                        <a:rPr lang="en-US" sz="1600">
                          <a:latin typeface="Noto Sans"/>
                          <a:ea typeface="Noto Sans"/>
                          <a:cs typeface="Noto Sans"/>
                          <a:sym typeface="Noto Sans"/>
                        </a:rPr>
                        <a:t>Relies on ISO 20022 format to enable </a:t>
                      </a:r>
                      <a:r>
                        <a:rPr b="1" lang="en-US" sz="1600">
                          <a:solidFill>
                            <a:schemeClr val="dk1"/>
                          </a:solidFill>
                          <a:latin typeface="Noto Sans"/>
                          <a:ea typeface="Noto Sans"/>
                          <a:cs typeface="Noto Sans"/>
                          <a:sym typeface="Noto Sans"/>
                        </a:rPr>
                        <a:t>cross-border transfers in relevant Arab currencies, USD, and euro</a:t>
                      </a:r>
                      <a:endParaRPr sz="1600">
                        <a:latin typeface="Noto Sans"/>
                        <a:ea typeface="Noto Sans"/>
                        <a:cs typeface="Noto Sans"/>
                        <a:sym typeface="Noto Sans"/>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833925">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Low Fees for End Users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Low Fees for DFSPs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Lowered Scheme fees to DFSPs </a:t>
                      </a:r>
                      <a:r>
                        <a:rPr lang="en-US" sz="1600">
                          <a:latin typeface="Noto Sans"/>
                          <a:ea typeface="Noto Sans"/>
                          <a:cs typeface="Noto Sans"/>
                          <a:sym typeface="Noto Sans"/>
                        </a:rPr>
                        <a:t>- in part to make customer payments more attractive as the focus expanded to include more person-to-person remittances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833925">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Shared Capabilities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Shared Services</a:t>
                      </a:r>
                      <a:endParaRPr/>
                    </a:p>
                  </a:txBody>
                  <a:tcPr marT="45725" marB="45725" marR="91450" marL="91450">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Provides centralized screening </a:t>
                      </a:r>
                      <a:r>
                        <a:rPr lang="en-US" sz="1600">
                          <a:latin typeface="Noto Sans"/>
                          <a:ea typeface="Noto Sans"/>
                          <a:cs typeface="Noto Sans"/>
                          <a:sym typeface="Noto Sans"/>
                        </a:rPr>
                        <a:t>for Anti-Money Laundering (AML) and Combating the Financing of Terrorism (CFT) as well as Fraud Detection</a:t>
                      </a:r>
                      <a:endParaRPr/>
                    </a:p>
                    <a:p>
                      <a:pPr indent="0" lvl="0" marL="0" marR="0" rtl="0" algn="l">
                        <a:lnSpc>
                          <a:spcPct val="100000"/>
                        </a:lnSpc>
                        <a:spcBef>
                          <a:spcPts val="0"/>
                        </a:spcBef>
                        <a:spcAft>
                          <a:spcPts val="0"/>
                        </a:spcAft>
                        <a:buClr>
                          <a:schemeClr val="dk1"/>
                        </a:buClr>
                        <a:buSzPts val="1600"/>
                        <a:buFont typeface="Noto Sans"/>
                        <a:buNone/>
                      </a:pPr>
                      <a:r>
                        <a:t/>
                      </a:r>
                      <a:endParaRPr sz="1600">
                        <a:latin typeface="Noto Sans"/>
                        <a:ea typeface="Noto Sans"/>
                        <a:cs typeface="Noto Sans"/>
                        <a:sym typeface="Noto Sans"/>
                      </a:endParaRPr>
                    </a:p>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Foreign exchange is available via an FX Marketplace </a:t>
                      </a:r>
                      <a:r>
                        <a:rPr lang="en-US" sz="1600">
                          <a:latin typeface="Noto Sans"/>
                          <a:ea typeface="Noto Sans"/>
                          <a:cs typeface="Noto Sans"/>
                          <a:sym typeface="Noto Sans"/>
                        </a:rPr>
                        <a:t>that links into the transfer system</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7"/>
          <p:cNvSpPr/>
          <p:nvPr>
            <p:ph type="ctrTitle"/>
          </p:nvPr>
        </p:nvSpPr>
        <p:spPr>
          <a:xfrm>
            <a:off x="457200" y="4049212"/>
            <a:ext cx="8229600" cy="1533200"/>
          </a:xfrm>
          <a:prstGeom prst="roundRect">
            <a:avLst>
              <a:gd fmla="val 14458" name="adj"/>
            </a:avLst>
          </a:prstGeom>
          <a:solidFill>
            <a:schemeClr val="lt1"/>
          </a:solidFill>
          <a:ln>
            <a:noFill/>
          </a:ln>
          <a:effectLst>
            <a:outerShdw blurRad="50800" rotWithShape="0" algn="t" dir="5400000" dist="38100">
              <a:srgbClr val="000000">
                <a:alpha val="40000"/>
              </a:srgbClr>
            </a:outerShdw>
          </a:effectLst>
        </p:spPr>
        <p:txBody>
          <a:bodyPr anchorCtr="0" anchor="t" bIns="228600" lIns="228600" spcFirstLastPara="1" rIns="228600" wrap="square" tIns="228600">
            <a:noAutofit/>
          </a:bodyPr>
          <a:lstStyle/>
          <a:p>
            <a:pPr indent="0" lvl="0" marL="0" rtl="0" algn="ctr">
              <a:lnSpc>
                <a:spcPct val="90000"/>
              </a:lnSpc>
              <a:spcBef>
                <a:spcPts val="0"/>
              </a:spcBef>
              <a:spcAft>
                <a:spcPts val="0"/>
              </a:spcAft>
              <a:buClr>
                <a:schemeClr val="dk1"/>
              </a:buClr>
              <a:buSzPts val="3600"/>
              <a:buFont typeface="Noto Sans"/>
              <a:buNone/>
            </a:pPr>
            <a:r>
              <a:rPr lang="en-US">
                <a:latin typeface="Noto Sans"/>
                <a:ea typeface="Noto Sans"/>
                <a:cs typeface="Noto Sans"/>
                <a:sym typeface="Noto Sans"/>
              </a:rPr>
              <a:t>Questions?</a:t>
            </a:r>
            <a:br>
              <a:rPr lang="en-US">
                <a:latin typeface="Noto Sans"/>
                <a:ea typeface="Noto Sans"/>
                <a:cs typeface="Noto Sans"/>
                <a:sym typeface="Noto Sans"/>
              </a:rPr>
            </a:br>
            <a:br>
              <a:rPr lang="en-US">
                <a:latin typeface="Noto Sans"/>
                <a:ea typeface="Noto Sans"/>
                <a:cs typeface="Noto Sans"/>
                <a:sym typeface="Noto Sans"/>
              </a:rPr>
            </a:br>
            <a:endParaRPr>
              <a:latin typeface="Noto Sans"/>
              <a:ea typeface="Noto Sans"/>
              <a:cs typeface="Noto Sans"/>
              <a:sym typeface="Noto Sans"/>
            </a:endParaRPr>
          </a:p>
        </p:txBody>
      </p:sp>
      <p:sp>
        <p:nvSpPr>
          <p:cNvPr id="388" name="Google Shape;388;p17"/>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389" name="Google Shape;389;p17"/>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390" name="Google Shape;390;p17"/>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An Inclusive IPS Addresses User Needs</a:t>
            </a:r>
            <a:endParaRPr/>
          </a:p>
        </p:txBody>
      </p:sp>
      <p:sp>
        <p:nvSpPr>
          <p:cNvPr id="168" name="Google Shape;168;p2"/>
          <p:cNvSpPr txBox="1"/>
          <p:nvPr>
            <p:ph idx="1" type="body"/>
          </p:nvPr>
        </p:nvSpPr>
        <p:spPr>
          <a:xfrm>
            <a:off x="457200" y="1292670"/>
            <a:ext cx="8229598" cy="24929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By prioritizing usefulness, convenience, and affordability, Inclusive IPS can enable digital payments that are widely accessible to all</a:t>
            </a:r>
            <a:endParaRPr/>
          </a:p>
          <a:p>
            <a:pPr indent="0" lvl="0" marL="0" rtl="0" algn="l">
              <a:lnSpc>
                <a:spcPct val="90000"/>
              </a:lnSpc>
              <a:spcBef>
                <a:spcPts val="1000"/>
              </a:spcBef>
              <a:spcAft>
                <a:spcPts val="0"/>
              </a:spcAft>
              <a:buClr>
                <a:schemeClr val="dk1"/>
              </a:buClr>
              <a:buSzPts val="1800"/>
              <a:buNone/>
            </a:pPr>
            <a:r>
              <a:t/>
            </a:r>
            <a:endParaRPr/>
          </a:p>
        </p:txBody>
      </p:sp>
      <p:sp>
        <p:nvSpPr>
          <p:cNvPr id="169" name="Google Shape;169;p2"/>
          <p:cNvSpPr txBox="1"/>
          <p:nvPr>
            <p:ph idx="2" type="body"/>
          </p:nvPr>
        </p:nvSpPr>
        <p:spPr>
          <a:xfrm>
            <a:off x="457200" y="1983178"/>
            <a:ext cx="8229598" cy="4189021"/>
          </a:xfrm>
          <a:prstGeom prst="rect">
            <a:avLst/>
          </a:prstGeom>
          <a:noFill/>
          <a:ln>
            <a:noFill/>
          </a:ln>
        </p:spPr>
        <p:txBody>
          <a:bodyPr anchorCtr="0" anchor="t" bIns="0" lIns="0" spcFirstLastPara="1" rIns="0" wrap="square" tIns="0">
            <a:noAutofit/>
          </a:bodyPr>
          <a:lstStyle/>
          <a:p>
            <a:pPr indent="-171450" lvl="1" marL="171450" rtl="0" algn="l">
              <a:lnSpc>
                <a:spcPct val="90000"/>
              </a:lnSpc>
              <a:spcBef>
                <a:spcPts val="0"/>
              </a:spcBef>
              <a:spcAft>
                <a:spcPts val="0"/>
              </a:spcAft>
              <a:buClr>
                <a:schemeClr val="dk2"/>
              </a:buClr>
              <a:buSzPts val="1600"/>
              <a:buFont typeface="NTR"/>
              <a:buChar char="−"/>
            </a:pPr>
            <a:r>
              <a:rPr lang="en-US" sz="1600"/>
              <a:t>The goal of the Gates Foundation Level One Project (L1P) is to meet the needs of low-income end users—individuals and businesses—for useful, convenient, and affordable payments </a:t>
            </a:r>
            <a:endParaRPr/>
          </a:p>
          <a:p>
            <a:pPr indent="-171450" lvl="1" marL="171450" rtl="0" algn="l">
              <a:lnSpc>
                <a:spcPct val="90000"/>
              </a:lnSpc>
              <a:spcBef>
                <a:spcPts val="1600"/>
              </a:spcBef>
              <a:spcAft>
                <a:spcPts val="0"/>
              </a:spcAft>
              <a:buClr>
                <a:schemeClr val="dk2"/>
              </a:buClr>
              <a:buSzPts val="1600"/>
              <a:buFont typeface="NTR"/>
              <a:buChar char="−"/>
            </a:pPr>
            <a:r>
              <a:rPr lang="en-US" sz="1600"/>
              <a:t>The Level One Project advocates for Inclusive Instant Payment System (Inclusive IPS) as a means to achieving these goals</a:t>
            </a:r>
            <a:endParaRPr/>
          </a:p>
          <a:p>
            <a:pPr indent="-171450" lvl="1" marL="171450" rtl="0" algn="l">
              <a:lnSpc>
                <a:spcPct val="90000"/>
              </a:lnSpc>
              <a:spcBef>
                <a:spcPts val="1600"/>
              </a:spcBef>
              <a:spcAft>
                <a:spcPts val="0"/>
              </a:spcAft>
              <a:buClr>
                <a:schemeClr val="dk2"/>
              </a:buClr>
              <a:buSzPts val="1600"/>
              <a:buFont typeface="NTR"/>
              <a:buChar char="−"/>
            </a:pPr>
            <a:r>
              <a:rPr lang="en-US" sz="1600"/>
              <a:t>End user needs include useful, convenient, and affordable cross-border payments</a:t>
            </a:r>
            <a:endParaRPr/>
          </a:p>
          <a:p>
            <a:pPr indent="-69850" lvl="0" marL="171450" rtl="0" algn="l">
              <a:lnSpc>
                <a:spcPct val="90000"/>
              </a:lnSpc>
              <a:spcBef>
                <a:spcPts val="1600"/>
              </a:spcBef>
              <a:spcAft>
                <a:spcPts val="0"/>
              </a:spcAft>
              <a:buClr>
                <a:schemeClr val="dk2"/>
              </a:buClr>
              <a:buSzPts val="1600"/>
              <a:buNone/>
            </a:pPr>
            <a:r>
              <a:t/>
            </a:r>
            <a:endParaRPr/>
          </a:p>
        </p:txBody>
      </p:sp>
      <p:sp>
        <p:nvSpPr>
          <p:cNvPr id="170" name="Google Shape;170;p2"/>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171" name="Google Shape;171;p2"/>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172" name="Google Shape;172;p2"/>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2"/>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graphicFrame>
        <p:nvGraphicFramePr>
          <p:cNvPr id="174" name="Google Shape;174;p2"/>
          <p:cNvGraphicFramePr/>
          <p:nvPr/>
        </p:nvGraphicFramePr>
        <p:xfrm>
          <a:off x="2042930" y="3962926"/>
          <a:ext cx="3000000" cy="3000000"/>
        </p:xfrm>
        <a:graphic>
          <a:graphicData uri="http://schemas.openxmlformats.org/drawingml/2006/table">
            <a:tbl>
              <a:tblPr bandRow="1" firstRow="1">
                <a:noFill/>
                <a:tableStyleId>{02A46B8B-4039-4377-AF7E-2F2004DDA5C8}</a:tableStyleId>
              </a:tblPr>
              <a:tblGrid>
                <a:gridCol w="1686050"/>
                <a:gridCol w="1686050"/>
                <a:gridCol w="1686050"/>
              </a:tblGrid>
              <a:tr h="289025">
                <a:tc>
                  <a:txBody>
                    <a:bodyPr/>
                    <a:lstStyle/>
                    <a:p>
                      <a:pPr indent="0" lvl="0" marL="0" marR="0" rtl="0" algn="ctr">
                        <a:spcBef>
                          <a:spcPts val="0"/>
                        </a:spcBef>
                        <a:spcAft>
                          <a:spcPts val="0"/>
                        </a:spcAft>
                        <a:buNone/>
                      </a:pPr>
                      <a:r>
                        <a:rPr lang="en-US" sz="1200" u="none" cap="none" strike="noStrike">
                          <a:solidFill>
                            <a:schemeClr val="dk1"/>
                          </a:solidFill>
                        </a:rPr>
                        <a:t>Useful</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200" u="none" cap="none" strike="noStrike">
                          <a:solidFill>
                            <a:schemeClr val="dk1"/>
                          </a:solidFill>
                        </a:rPr>
                        <a:t>Convenient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n-US" sz="1200" u="none" cap="none" strike="noStrike">
                          <a:solidFill>
                            <a:schemeClr val="dk1"/>
                          </a:solidFill>
                        </a:rPr>
                        <a:t>Affordable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73250">
                <a:tc>
                  <a:txBody>
                    <a:bodyPr/>
                    <a:lstStyle/>
                    <a:p>
                      <a:pPr indent="0" lvl="0" marL="0" marR="0" rtl="0" algn="ctr">
                        <a:lnSpc>
                          <a:spcPct val="100000"/>
                        </a:lnSpc>
                        <a:spcBef>
                          <a:spcPts val="0"/>
                        </a:spcBef>
                        <a:spcAft>
                          <a:spcPts val="0"/>
                        </a:spcAft>
                        <a:buClr>
                          <a:schemeClr val="dk1"/>
                        </a:buClr>
                        <a:buSzPts val="1200"/>
                        <a:buFont typeface="Noto Sans"/>
                        <a:buNone/>
                      </a:pPr>
                      <a:r>
                        <a:rPr lang="en-US" sz="1200" u="none" cap="none" strike="noStrike">
                          <a:solidFill>
                            <a:schemeClr val="dk1"/>
                          </a:solidFill>
                          <a:latin typeface="Noto Sans"/>
                          <a:ea typeface="Noto Sans"/>
                          <a:cs typeface="Noto Sans"/>
                          <a:sym typeface="Noto Sans"/>
                        </a:rPr>
                        <a:t>An IPS is useful when it seamlessly integrates into daily life, allowing users to pay anyone and be paid by anyone, securely, either in person or remotely.</a:t>
                      </a:r>
                      <a:endParaRPr/>
                    </a:p>
                    <a:p>
                      <a:pPr indent="0" lvl="0" marL="0" marR="0" rtl="0" algn="ctr">
                        <a:spcBef>
                          <a:spcPts val="0"/>
                        </a:spcBef>
                        <a:spcAft>
                          <a:spcPts val="0"/>
                        </a:spcAft>
                        <a:buNone/>
                      </a:pPr>
                      <a:r>
                        <a:t/>
                      </a:r>
                      <a:endParaRPr sz="1200" u="none" cap="none" strike="noStrike"/>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Noto Sans"/>
                        <a:buNone/>
                      </a:pPr>
                      <a:r>
                        <a:rPr b="0" lang="en-US" sz="1200" u="none" cap="none" strike="noStrike">
                          <a:solidFill>
                            <a:schemeClr val="dk1"/>
                          </a:solidFill>
                          <a:latin typeface="Noto Sans"/>
                          <a:ea typeface="Noto Sans"/>
                          <a:cs typeface="Noto Sans"/>
                          <a:sym typeface="Noto Sans"/>
                        </a:rPr>
                        <a:t>An IPS is convenient when a digital payment option is readily available, hassle free, not prone to error, and eased by good user experience and interface design.</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Noto Sans"/>
                        <a:buNone/>
                      </a:pPr>
                      <a:r>
                        <a:rPr b="0" lang="en-US" sz="1200" u="none" cap="none" strike="noStrike">
                          <a:solidFill>
                            <a:schemeClr val="dk1"/>
                          </a:solidFill>
                          <a:latin typeface="Noto Sans"/>
                          <a:ea typeface="Noto Sans"/>
                          <a:cs typeface="Noto Sans"/>
                          <a:sym typeface="Noto Sans"/>
                        </a:rPr>
                        <a:t>An IPS must be affordable – low cost for both end users and participating digital financial services providers (DFSPs). </a:t>
                      </a:r>
                      <a:endParaRPr/>
                    </a:p>
                    <a:p>
                      <a:pPr indent="0" lvl="0" marL="0" marR="0" rtl="0" algn="ctr">
                        <a:spcBef>
                          <a:spcPts val="0"/>
                        </a:spcBef>
                        <a:spcAft>
                          <a:spcPts val="0"/>
                        </a:spcAft>
                        <a:buNone/>
                      </a:pPr>
                      <a:r>
                        <a:t/>
                      </a:r>
                      <a:endParaRPr sz="1200" u="none" cap="none" strike="noStrike"/>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p:nvPr>
            <p:ph idx="1" type="body"/>
          </p:nvPr>
        </p:nvSpPr>
        <p:spPr>
          <a:xfrm>
            <a:off x="4571998" y="1561031"/>
            <a:ext cx="4114800" cy="4624294"/>
          </a:xfrm>
          <a:prstGeom prst="roundRect">
            <a:avLst>
              <a:gd fmla="val 5029" name="adj"/>
            </a:avLst>
          </a:prstGeom>
          <a:solidFill>
            <a:schemeClr val="lt2"/>
          </a:solidFill>
          <a:ln>
            <a:noFill/>
          </a:ln>
        </p:spPr>
        <p:txBody>
          <a:bodyPr anchorCtr="0" anchor="t" bIns="228600" lIns="228600" spcFirstLastPara="1" rIns="228600" wrap="square" tIns="320025">
            <a:noAutofit/>
          </a:bodyPr>
          <a:lstStyle/>
          <a:p>
            <a:pPr indent="0" lvl="0" marL="0" rtl="0" algn="l">
              <a:lnSpc>
                <a:spcPct val="90000"/>
              </a:lnSpc>
              <a:spcBef>
                <a:spcPts val="0"/>
              </a:spcBef>
              <a:spcAft>
                <a:spcPts val="0"/>
              </a:spcAft>
              <a:buClr>
                <a:schemeClr val="dk1"/>
              </a:buClr>
              <a:buSzPts val="1600"/>
              <a:buNone/>
            </a:pPr>
            <a:r>
              <a:rPr b="1" lang="en-US">
                <a:latin typeface="Noto Sans Black"/>
                <a:ea typeface="Noto Sans Black"/>
                <a:cs typeface="Noto Sans Black"/>
                <a:sym typeface="Noto Sans Black"/>
              </a:rPr>
              <a:t>Cost: </a:t>
            </a:r>
            <a:r>
              <a:rPr lang="en-US"/>
              <a:t>The average global cost of remittances remains high </a:t>
            </a:r>
            <a:endParaRPr/>
          </a:p>
          <a:p>
            <a:pPr indent="0" lvl="0" marL="0" rtl="0" algn="l">
              <a:lnSpc>
                <a:spcPct val="90000"/>
              </a:lnSpc>
              <a:spcBef>
                <a:spcPts val="1000"/>
              </a:spcBef>
              <a:spcAft>
                <a:spcPts val="0"/>
              </a:spcAft>
              <a:buClr>
                <a:schemeClr val="accent1"/>
              </a:buClr>
              <a:buSzPts val="1600"/>
              <a:buNone/>
            </a:pPr>
            <a:r>
              <a:rPr i="1" lang="en-US">
                <a:solidFill>
                  <a:schemeClr val="accent1"/>
                </a:solidFill>
                <a:latin typeface="Noto Sans"/>
                <a:ea typeface="Noto Sans"/>
                <a:cs typeface="Noto Sans"/>
                <a:sym typeface="Noto Sans"/>
              </a:rPr>
              <a:t>“... person-to-person payments in sub-Saharan Africa the highest globally and now more costly than they were, at 4% compared to 3.2% in 2023”</a:t>
            </a:r>
            <a:endParaRPr>
              <a:solidFill>
                <a:schemeClr val="accent1"/>
              </a:solidFill>
              <a:latin typeface="Noto Sans"/>
              <a:ea typeface="Noto Sans"/>
              <a:cs typeface="Noto Sans"/>
              <a:sym typeface="Noto Sans"/>
            </a:endParaRPr>
          </a:p>
          <a:p>
            <a:pPr indent="0" lvl="0" marL="0" rtl="0" algn="l">
              <a:lnSpc>
                <a:spcPct val="90000"/>
              </a:lnSpc>
              <a:spcBef>
                <a:spcPts val="1000"/>
              </a:spcBef>
              <a:spcAft>
                <a:spcPts val="0"/>
              </a:spcAft>
              <a:buClr>
                <a:schemeClr val="dk1"/>
              </a:buClr>
              <a:buSzPts val="1600"/>
              <a:buNone/>
            </a:pPr>
            <a:r>
              <a:rPr b="1" lang="en-US">
                <a:latin typeface="Noto Sans Black"/>
                <a:ea typeface="Noto Sans Black"/>
                <a:cs typeface="Noto Sans Black"/>
                <a:sym typeface="Noto Sans Black"/>
              </a:rPr>
              <a:t>Access: </a:t>
            </a:r>
            <a:r>
              <a:rPr lang="en-US">
                <a:latin typeface="Noto Sans Medium"/>
                <a:ea typeface="Noto Sans Medium"/>
                <a:cs typeface="Noto Sans Medium"/>
                <a:sym typeface="Noto Sans Medium"/>
              </a:rPr>
              <a:t>D</a:t>
            </a:r>
            <a:r>
              <a:rPr lang="en-US"/>
              <a:t>irect access to non-bank PSPs is becoming more widespread, more expected in the coming years. </a:t>
            </a:r>
            <a:endParaRPr b="1">
              <a:latin typeface="Noto Sans Black"/>
              <a:ea typeface="Noto Sans Black"/>
              <a:cs typeface="Noto Sans Black"/>
              <a:sym typeface="Noto Sans Black"/>
            </a:endParaRPr>
          </a:p>
          <a:p>
            <a:pPr indent="0" lvl="0" marL="0" rtl="0" algn="l">
              <a:lnSpc>
                <a:spcPct val="90000"/>
              </a:lnSpc>
              <a:spcBef>
                <a:spcPts val="1000"/>
              </a:spcBef>
              <a:spcAft>
                <a:spcPts val="0"/>
              </a:spcAft>
              <a:buClr>
                <a:schemeClr val="dk1"/>
              </a:buClr>
              <a:buSzPts val="1600"/>
              <a:buNone/>
            </a:pPr>
            <a:r>
              <a:rPr b="1" lang="en-US">
                <a:latin typeface="Noto Sans Black"/>
                <a:ea typeface="Noto Sans Black"/>
                <a:cs typeface="Noto Sans Black"/>
                <a:sym typeface="Noto Sans Black"/>
              </a:rPr>
              <a:t>Transparency: </a:t>
            </a:r>
            <a:r>
              <a:rPr lang="en-US"/>
              <a:t>Improvement in the transparency of information to end-users in some areas, but lack of data means the picture is incomplete.</a:t>
            </a:r>
            <a:endParaRPr/>
          </a:p>
          <a:p>
            <a:pPr indent="0" lvl="0" marL="0" rtl="0" algn="l">
              <a:lnSpc>
                <a:spcPct val="90000"/>
              </a:lnSpc>
              <a:spcBef>
                <a:spcPts val="1000"/>
              </a:spcBef>
              <a:spcAft>
                <a:spcPts val="0"/>
              </a:spcAft>
              <a:buClr>
                <a:schemeClr val="dk1"/>
              </a:buClr>
              <a:buSzPts val="1600"/>
              <a:buNone/>
            </a:pPr>
            <a:r>
              <a:rPr b="1" lang="en-US">
                <a:latin typeface="Noto Sans Black"/>
                <a:ea typeface="Noto Sans Black"/>
                <a:cs typeface="Noto Sans Black"/>
                <a:sym typeface="Noto Sans Black"/>
              </a:rPr>
              <a:t>Speed </a:t>
            </a:r>
            <a:r>
              <a:rPr lang="en-US"/>
              <a:t>of remittances has generally improved globally.</a:t>
            </a:r>
            <a:endParaRPr/>
          </a:p>
          <a:p>
            <a:pPr indent="-184150" lvl="0" marL="285750" rtl="0" algn="l">
              <a:lnSpc>
                <a:spcPct val="90000"/>
              </a:lnSpc>
              <a:spcBef>
                <a:spcPts val="1000"/>
              </a:spcBef>
              <a:spcAft>
                <a:spcPts val="0"/>
              </a:spcAft>
              <a:buClr>
                <a:schemeClr val="dk1"/>
              </a:buClr>
              <a:buSzPts val="1600"/>
              <a:buFont typeface="Arial"/>
              <a:buNone/>
            </a:pPr>
            <a:r>
              <a:t/>
            </a:r>
            <a:endParaRPr/>
          </a:p>
        </p:txBody>
      </p:sp>
      <p:sp>
        <p:nvSpPr>
          <p:cNvPr id="181" name="Google Shape;181;p3"/>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Some Progress, but Challenges Remain</a:t>
            </a:r>
            <a:endParaRPr/>
          </a:p>
        </p:txBody>
      </p:sp>
      <p:sp>
        <p:nvSpPr>
          <p:cNvPr id="182" name="Google Shape;182;p3"/>
          <p:cNvSpPr/>
          <p:nvPr>
            <p:ph idx="2" type="body"/>
          </p:nvPr>
        </p:nvSpPr>
        <p:spPr>
          <a:xfrm>
            <a:off x="4795085" y="1384724"/>
            <a:ext cx="3663111" cy="457200"/>
          </a:xfrm>
          <a:prstGeom prst="roundRect">
            <a:avLst>
              <a:gd fmla="val 50000" name="adj"/>
            </a:avLst>
          </a:prstGeom>
          <a:solidFill>
            <a:schemeClr val="accent1"/>
          </a:solidFill>
          <a:ln>
            <a:noFill/>
          </a:ln>
        </p:spPr>
        <p:txBody>
          <a:bodyPr anchorCtr="0" anchor="ctr" bIns="18275" lIns="91425" spcFirstLastPara="1" rIns="91425" wrap="square" tIns="18275">
            <a:noAutofit/>
          </a:bodyPr>
          <a:lstStyle/>
          <a:p>
            <a:pPr indent="0" lvl="0" marL="0" rtl="0" algn="l">
              <a:lnSpc>
                <a:spcPct val="90000"/>
              </a:lnSpc>
              <a:spcBef>
                <a:spcPts val="0"/>
              </a:spcBef>
              <a:spcAft>
                <a:spcPts val="0"/>
              </a:spcAft>
              <a:buClr>
                <a:schemeClr val="lt1"/>
              </a:buClr>
              <a:buSzPts val="1400"/>
              <a:buNone/>
            </a:pPr>
            <a:r>
              <a:rPr b="1" lang="en-US">
                <a:latin typeface="Noto Sans Black"/>
                <a:ea typeface="Noto Sans Black"/>
                <a:cs typeface="Noto Sans Black"/>
                <a:sym typeface="Noto Sans Black"/>
              </a:rPr>
              <a:t>G20 Progress Report – October 2025</a:t>
            </a:r>
            <a:endParaRPr/>
          </a:p>
        </p:txBody>
      </p:sp>
      <p:sp>
        <p:nvSpPr>
          <p:cNvPr id="183" name="Google Shape;183;p3"/>
          <p:cNvSpPr txBox="1"/>
          <p:nvPr>
            <p:ph idx="4" type="body"/>
          </p:nvPr>
        </p:nvSpPr>
        <p:spPr>
          <a:xfrm>
            <a:off x="457199" y="1828800"/>
            <a:ext cx="3887391" cy="4088757"/>
          </a:xfrm>
          <a:prstGeom prst="rect">
            <a:avLst/>
          </a:prstGeom>
          <a:noFill/>
          <a:ln>
            <a:noFill/>
          </a:ln>
        </p:spPr>
        <p:txBody>
          <a:bodyPr anchorCtr="0" anchor="t" bIns="0" lIns="0" spcFirstLastPara="1" rIns="0" wrap="square" tIns="0">
            <a:noAutofit/>
          </a:bodyPr>
          <a:lstStyle/>
          <a:p>
            <a:pPr indent="-171450" lvl="0" marL="171450" rtl="0" algn="l">
              <a:lnSpc>
                <a:spcPct val="90000"/>
              </a:lnSpc>
              <a:spcBef>
                <a:spcPts val="0"/>
              </a:spcBef>
              <a:spcAft>
                <a:spcPts val="0"/>
              </a:spcAft>
              <a:buClr>
                <a:schemeClr val="dk1"/>
              </a:buClr>
              <a:buSzPts val="1600"/>
              <a:buChar char="−"/>
            </a:pPr>
            <a:r>
              <a:rPr lang="en-US">
                <a:solidFill>
                  <a:schemeClr val="dk1"/>
                </a:solidFill>
              </a:rPr>
              <a:t>The global policy initiatives under the G20 Roadmap for Enhancing Cross-Border Payments have completed significant work across various workstreams</a:t>
            </a:r>
            <a:endParaRPr/>
          </a:p>
          <a:p>
            <a:pPr indent="-171450" lvl="0" marL="171450" rtl="0" algn="l">
              <a:lnSpc>
                <a:spcPct val="90000"/>
              </a:lnSpc>
              <a:spcBef>
                <a:spcPts val="1000"/>
              </a:spcBef>
              <a:spcAft>
                <a:spcPts val="0"/>
              </a:spcAft>
              <a:buClr>
                <a:schemeClr val="dk1"/>
              </a:buClr>
              <a:buSzPts val="1600"/>
              <a:buChar char="−"/>
            </a:pPr>
            <a:r>
              <a:rPr lang="en-US">
                <a:solidFill>
                  <a:schemeClr val="dk1"/>
                </a:solidFill>
              </a:rPr>
              <a:t>Some progress made over the last few years towards reducing cost and increasing access, transparency, and speed</a:t>
            </a:r>
            <a:endParaRPr/>
          </a:p>
          <a:p>
            <a:pPr indent="-171450" lvl="0" marL="171450" rtl="0" algn="l">
              <a:lnSpc>
                <a:spcPct val="90000"/>
              </a:lnSpc>
              <a:spcBef>
                <a:spcPts val="1000"/>
              </a:spcBef>
              <a:spcAft>
                <a:spcPts val="0"/>
              </a:spcAft>
              <a:buClr>
                <a:schemeClr val="dk1"/>
              </a:buClr>
              <a:buSzPts val="1600"/>
              <a:buChar char="−"/>
            </a:pPr>
            <a:r>
              <a:rPr lang="en-US">
                <a:solidFill>
                  <a:schemeClr val="dk1"/>
                </a:solidFill>
              </a:rPr>
              <a:t>However, those efforts have not yet translated to meaningful benefits for end users</a:t>
            </a:r>
            <a:endParaRPr/>
          </a:p>
        </p:txBody>
      </p:sp>
      <p:sp>
        <p:nvSpPr>
          <p:cNvPr id="184" name="Google Shape;184;p3"/>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185" name="Google Shape;185;p3"/>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186" name="Google Shape;186;p3"/>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p3"/>
          <p:cNvSpPr txBox="1"/>
          <p:nvPr>
            <p:ph idx="5"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4"/>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L1P Vision for Cross-Border Payments</a:t>
            </a:r>
            <a:endParaRPr/>
          </a:p>
        </p:txBody>
      </p:sp>
      <p:sp>
        <p:nvSpPr>
          <p:cNvPr id="194" name="Google Shape;194;p4"/>
          <p:cNvSpPr txBox="1"/>
          <p:nvPr>
            <p:ph idx="1" type="body"/>
          </p:nvPr>
        </p:nvSpPr>
        <p:spPr>
          <a:xfrm>
            <a:off x="456009" y="1371600"/>
            <a:ext cx="8229598" cy="24929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The vision for inclusive cross-border payments reflects the following three elements</a:t>
            </a:r>
            <a:endParaRPr/>
          </a:p>
        </p:txBody>
      </p:sp>
      <p:sp>
        <p:nvSpPr>
          <p:cNvPr id="195" name="Google Shape;195;p4"/>
          <p:cNvSpPr txBox="1"/>
          <p:nvPr>
            <p:ph idx="2" type="body"/>
          </p:nvPr>
        </p:nvSpPr>
        <p:spPr>
          <a:xfrm>
            <a:off x="456009" y="2057400"/>
            <a:ext cx="8229598" cy="4343400"/>
          </a:xfrm>
          <a:prstGeom prst="rect">
            <a:avLst/>
          </a:prstGeom>
          <a:noFill/>
          <a:ln>
            <a:noFill/>
          </a:ln>
        </p:spPr>
        <p:txBody>
          <a:bodyPr anchorCtr="0" anchor="t" bIns="0" lIns="0" spcFirstLastPara="1" rIns="0" wrap="square" tIns="0">
            <a:noAutofit/>
          </a:bodyPr>
          <a:lstStyle/>
          <a:p>
            <a:pPr indent="-171450" lvl="0" marL="171450" rtl="0" algn="l">
              <a:lnSpc>
                <a:spcPct val="90000"/>
              </a:lnSpc>
              <a:spcBef>
                <a:spcPts val="0"/>
              </a:spcBef>
              <a:spcAft>
                <a:spcPts val="0"/>
              </a:spcAft>
              <a:buClr>
                <a:schemeClr val="dk1"/>
              </a:buClr>
              <a:buSzPts val="1600"/>
              <a:buChar char="−"/>
            </a:pPr>
            <a:r>
              <a:rPr b="1" lang="en-US">
                <a:latin typeface="Noto Sans Black"/>
                <a:ea typeface="Noto Sans Black"/>
                <a:cs typeface="Noto Sans Black"/>
                <a:sym typeface="Noto Sans Black"/>
              </a:rPr>
              <a:t>The Scheme develops the needed technical and institutional basis for any Scheme participant to make cross-border payments. </a:t>
            </a:r>
            <a:endParaRPr/>
          </a:p>
          <a:p>
            <a:pPr indent="-176213" lvl="1" marL="404813" rtl="0" algn="l">
              <a:lnSpc>
                <a:spcPct val="90000"/>
              </a:lnSpc>
              <a:spcBef>
                <a:spcPts val="500"/>
              </a:spcBef>
              <a:spcAft>
                <a:spcPts val="0"/>
              </a:spcAft>
              <a:buClr>
                <a:schemeClr val="dk1"/>
              </a:buClr>
              <a:buSzPts val="1400"/>
              <a:buChar char="•"/>
            </a:pPr>
            <a:r>
              <a:rPr lang="en-US"/>
              <a:t>Any DFSP participating in a domestic Scheme should be able to participate in the cross-border Scheme with minimal additional effort. </a:t>
            </a:r>
            <a:endParaRPr/>
          </a:p>
          <a:p>
            <a:pPr indent="-171450" lvl="0" marL="171450" rtl="0" algn="l">
              <a:lnSpc>
                <a:spcPct val="90000"/>
              </a:lnSpc>
              <a:spcBef>
                <a:spcPts val="1000"/>
              </a:spcBef>
              <a:spcAft>
                <a:spcPts val="0"/>
              </a:spcAft>
              <a:buClr>
                <a:schemeClr val="dk1"/>
              </a:buClr>
              <a:buSzPts val="1600"/>
              <a:buChar char="−"/>
            </a:pPr>
            <a:r>
              <a:rPr b="1" lang="en-US">
                <a:latin typeface="Noto Sans Black"/>
                <a:ea typeface="Noto Sans Black"/>
                <a:cs typeface="Noto Sans Black"/>
                <a:sym typeface="Noto Sans Black"/>
              </a:rPr>
              <a:t>Multilateral interlinking between domestic Schemes is the foundation for enabling inclusive cross-border payments. </a:t>
            </a:r>
            <a:endParaRPr/>
          </a:p>
          <a:p>
            <a:pPr indent="-176213" lvl="1" marL="404813" rtl="0" algn="l">
              <a:lnSpc>
                <a:spcPct val="90000"/>
              </a:lnSpc>
              <a:spcBef>
                <a:spcPts val="500"/>
              </a:spcBef>
              <a:spcAft>
                <a:spcPts val="0"/>
              </a:spcAft>
              <a:buClr>
                <a:schemeClr val="dk1"/>
              </a:buClr>
              <a:buSzPts val="1400"/>
              <a:buChar char="•"/>
            </a:pPr>
            <a:r>
              <a:rPr lang="en-US"/>
              <a:t>Bilateral linking on a Scheme-by-Scheme basis is costly and typically produces a confusing experience for providers and end users alike. </a:t>
            </a:r>
            <a:endParaRPr/>
          </a:p>
          <a:p>
            <a:pPr indent="-176213" lvl="1" marL="404813" rtl="0" algn="l">
              <a:lnSpc>
                <a:spcPct val="90000"/>
              </a:lnSpc>
              <a:spcBef>
                <a:spcPts val="500"/>
              </a:spcBef>
              <a:spcAft>
                <a:spcPts val="0"/>
              </a:spcAft>
              <a:buClr>
                <a:schemeClr val="dk1"/>
              </a:buClr>
              <a:buSzPts val="1400"/>
              <a:buChar char="•"/>
            </a:pPr>
            <a:r>
              <a:rPr lang="en-US"/>
              <a:t>Connect directly with other payments systems and develop a cross-border Scheme.</a:t>
            </a:r>
            <a:endParaRPr/>
          </a:p>
          <a:p>
            <a:pPr indent="-171450" lvl="0" marL="171450" rtl="0" algn="l">
              <a:lnSpc>
                <a:spcPct val="90000"/>
              </a:lnSpc>
              <a:spcBef>
                <a:spcPts val="1000"/>
              </a:spcBef>
              <a:spcAft>
                <a:spcPts val="0"/>
              </a:spcAft>
              <a:buClr>
                <a:schemeClr val="dk1"/>
              </a:buClr>
              <a:buSzPts val="1600"/>
              <a:buChar char="−"/>
            </a:pPr>
            <a:r>
              <a:rPr b="1" lang="en-US">
                <a:latin typeface="Noto Sans Black"/>
                <a:ea typeface="Noto Sans Black"/>
                <a:cs typeface="Noto Sans Black"/>
                <a:sym typeface="Noto Sans Black"/>
              </a:rPr>
              <a:t>There is an essential role for central banks to play in achieving inclusive cross-border payments. </a:t>
            </a:r>
            <a:endParaRPr/>
          </a:p>
          <a:p>
            <a:pPr indent="-176213" lvl="1" marL="404813" rtl="0" algn="l">
              <a:lnSpc>
                <a:spcPct val="90000"/>
              </a:lnSpc>
              <a:spcBef>
                <a:spcPts val="500"/>
              </a:spcBef>
              <a:spcAft>
                <a:spcPts val="0"/>
              </a:spcAft>
              <a:buClr>
                <a:schemeClr val="dk1"/>
              </a:buClr>
              <a:buSzPts val="1400"/>
              <a:buChar char="•"/>
            </a:pPr>
            <a:r>
              <a:rPr lang="en-US"/>
              <a:t>The role may be an enabling one: creating supportive regulations or setting inclusion targets.</a:t>
            </a:r>
            <a:endParaRPr/>
          </a:p>
          <a:p>
            <a:pPr indent="-176213" lvl="1" marL="404813" rtl="0" algn="l">
              <a:lnSpc>
                <a:spcPct val="90000"/>
              </a:lnSpc>
              <a:spcBef>
                <a:spcPts val="500"/>
              </a:spcBef>
              <a:spcAft>
                <a:spcPts val="0"/>
              </a:spcAft>
              <a:buClr>
                <a:schemeClr val="dk1"/>
              </a:buClr>
              <a:buSzPts val="1400"/>
              <a:buChar char="•"/>
            </a:pPr>
            <a:r>
              <a:rPr lang="en-US"/>
              <a:t>It may also play a more direct governance role as the owner of the cross-border payments Scheme guiding inclusive outcomes.</a:t>
            </a:r>
            <a:endParaRPr/>
          </a:p>
          <a:p>
            <a:pPr indent="-69850" lvl="0" marL="171450" rtl="0" algn="l">
              <a:lnSpc>
                <a:spcPct val="90000"/>
              </a:lnSpc>
              <a:spcBef>
                <a:spcPts val="1000"/>
              </a:spcBef>
              <a:spcAft>
                <a:spcPts val="0"/>
              </a:spcAft>
              <a:buClr>
                <a:schemeClr val="dk2"/>
              </a:buClr>
              <a:buSzPts val="1600"/>
              <a:buNone/>
            </a:pPr>
            <a:r>
              <a:t/>
            </a:r>
            <a:endParaRPr/>
          </a:p>
        </p:txBody>
      </p:sp>
      <p:sp>
        <p:nvSpPr>
          <p:cNvPr id="196" name="Google Shape;196;p4"/>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197" name="Google Shape;197;p4"/>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198" name="Google Shape;198;p4"/>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4"/>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5"/>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L1P Principles Define Inclusive Design </a:t>
            </a:r>
            <a:endParaRPr/>
          </a:p>
        </p:txBody>
      </p:sp>
      <p:sp>
        <p:nvSpPr>
          <p:cNvPr id="206" name="Google Shape;206;p5"/>
          <p:cNvSpPr txBox="1"/>
          <p:nvPr>
            <p:ph idx="1" type="body"/>
          </p:nvPr>
        </p:nvSpPr>
        <p:spPr>
          <a:xfrm>
            <a:off x="456009" y="1371600"/>
            <a:ext cx="8229598" cy="24929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All L1P Principles are relevant to Inclusive IPS, whether domestic or cross-border</a:t>
            </a:r>
            <a:endParaRPr/>
          </a:p>
        </p:txBody>
      </p:sp>
      <p:sp>
        <p:nvSpPr>
          <p:cNvPr id="207" name="Google Shape;207;p5"/>
          <p:cNvSpPr txBox="1"/>
          <p:nvPr>
            <p:ph idx="2" type="body"/>
          </p:nvPr>
        </p:nvSpPr>
        <p:spPr>
          <a:xfrm>
            <a:off x="456009" y="1949285"/>
            <a:ext cx="8229598" cy="914400"/>
          </a:xfrm>
          <a:prstGeom prst="rect">
            <a:avLst/>
          </a:prstGeom>
          <a:noFill/>
          <a:ln>
            <a:noFill/>
          </a:ln>
        </p:spPr>
        <p:txBody>
          <a:bodyPr anchorCtr="0" anchor="t" bIns="0" lIns="0" spcFirstLastPara="1" rIns="0" wrap="square" tIns="0">
            <a:noAutofit/>
          </a:bodyPr>
          <a:lstStyle/>
          <a:p>
            <a:pPr indent="-171450" lvl="0" marL="171450" rtl="0" algn="l">
              <a:lnSpc>
                <a:spcPct val="90000"/>
              </a:lnSpc>
              <a:spcBef>
                <a:spcPts val="0"/>
              </a:spcBef>
              <a:spcAft>
                <a:spcPts val="0"/>
              </a:spcAft>
              <a:buClr>
                <a:schemeClr val="dk1"/>
              </a:buClr>
              <a:buSzPts val="1600"/>
              <a:buChar char="−"/>
            </a:pPr>
            <a:r>
              <a:rPr lang="en-US">
                <a:solidFill>
                  <a:schemeClr val="dk1"/>
                </a:solidFill>
              </a:rPr>
              <a:t>The L1P Principles together with the Practices and Guidance that </a:t>
            </a:r>
            <a:r>
              <a:rPr lang="en-US"/>
              <a:t>support them provide a foundation for IPS implementers on how to embed inclusivity into the design of these systems</a:t>
            </a:r>
            <a:endParaRPr/>
          </a:p>
          <a:p>
            <a:pPr indent="-69850" lvl="0" marL="171450" rtl="0" algn="l">
              <a:lnSpc>
                <a:spcPct val="90000"/>
              </a:lnSpc>
              <a:spcBef>
                <a:spcPts val="1000"/>
              </a:spcBef>
              <a:spcAft>
                <a:spcPts val="0"/>
              </a:spcAft>
              <a:buClr>
                <a:schemeClr val="dk2"/>
              </a:buClr>
              <a:buSzPts val="1600"/>
              <a:buNone/>
            </a:pPr>
            <a:r>
              <a:t/>
            </a:r>
            <a:endParaRPr/>
          </a:p>
        </p:txBody>
      </p:sp>
      <p:sp>
        <p:nvSpPr>
          <p:cNvPr id="208" name="Google Shape;208;p5"/>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209" name="Google Shape;209;p5"/>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210" name="Google Shape;210;p5"/>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5"/>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grpSp>
        <p:nvGrpSpPr>
          <p:cNvPr id="212" name="Google Shape;212;p5"/>
          <p:cNvGrpSpPr/>
          <p:nvPr/>
        </p:nvGrpSpPr>
        <p:grpSpPr>
          <a:xfrm>
            <a:off x="2006527" y="2743872"/>
            <a:ext cx="5324591" cy="3327868"/>
            <a:chOff x="701710" y="672"/>
            <a:chExt cx="5324591" cy="3327868"/>
          </a:xfrm>
        </p:grpSpPr>
        <p:sp>
          <p:nvSpPr>
            <p:cNvPr id="213" name="Google Shape;213;p5"/>
            <p:cNvSpPr/>
            <p:nvPr/>
          </p:nvSpPr>
          <p:spPr>
            <a:xfrm>
              <a:off x="701710" y="672"/>
              <a:ext cx="1663934" cy="998360"/>
            </a:xfrm>
            <a:prstGeom prst="rect">
              <a:avLst/>
            </a:prstGeom>
            <a:solidFill>
              <a:schemeClr val="dk2"/>
            </a:solidFill>
            <a:ln cap="flat" cmpd="sng" w="254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txBox="1"/>
            <p:nvPr/>
          </p:nvSpPr>
          <p:spPr>
            <a:xfrm>
              <a:off x="701710" y="672"/>
              <a:ext cx="1663934" cy="99836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Noto Sans Black"/>
                <a:buNone/>
              </a:pPr>
              <a:r>
                <a:rPr b="1" i="0" lang="en-US" sz="1600" u="none" cap="none" strike="noStrike">
                  <a:solidFill>
                    <a:schemeClr val="lt1"/>
                  </a:solidFill>
                  <a:latin typeface="Noto Sans Black"/>
                  <a:ea typeface="Noto Sans Black"/>
                  <a:cs typeface="Noto Sans Black"/>
                  <a:sym typeface="Noto Sans Black"/>
                </a:rPr>
                <a:t>Instant Payment</a:t>
              </a:r>
              <a:endParaRPr/>
            </a:p>
          </p:txBody>
        </p:sp>
        <p:sp>
          <p:nvSpPr>
            <p:cNvPr id="215" name="Google Shape;215;p5"/>
            <p:cNvSpPr/>
            <p:nvPr/>
          </p:nvSpPr>
          <p:spPr>
            <a:xfrm>
              <a:off x="2532039" y="672"/>
              <a:ext cx="1663934" cy="998360"/>
            </a:xfrm>
            <a:prstGeom prst="rect">
              <a:avLst/>
            </a:prstGeom>
            <a:solidFill>
              <a:schemeClr val="dk2"/>
            </a:solidFill>
            <a:ln cap="flat" cmpd="sng" w="254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txBox="1"/>
            <p:nvPr/>
          </p:nvSpPr>
          <p:spPr>
            <a:xfrm>
              <a:off x="2532039" y="672"/>
              <a:ext cx="1663934" cy="99836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Noto Sans Black"/>
                <a:buNone/>
              </a:pPr>
              <a:r>
                <a:rPr b="1" i="0" lang="en-US" sz="1600" u="none" cap="none" strike="noStrike">
                  <a:solidFill>
                    <a:schemeClr val="lt1"/>
                  </a:solidFill>
                  <a:latin typeface="Noto Sans Black"/>
                  <a:ea typeface="Noto Sans Black"/>
                  <a:cs typeface="Noto Sans Black"/>
                  <a:sym typeface="Noto Sans Black"/>
                </a:rPr>
                <a:t>Interoperable</a:t>
              </a:r>
              <a:endParaRPr/>
            </a:p>
          </p:txBody>
        </p:sp>
        <p:sp>
          <p:nvSpPr>
            <p:cNvPr id="217" name="Google Shape;217;p5"/>
            <p:cNvSpPr/>
            <p:nvPr/>
          </p:nvSpPr>
          <p:spPr>
            <a:xfrm>
              <a:off x="4362367" y="672"/>
              <a:ext cx="1663934" cy="998360"/>
            </a:xfrm>
            <a:prstGeom prst="rect">
              <a:avLst/>
            </a:prstGeom>
            <a:solidFill>
              <a:schemeClr val="dk2"/>
            </a:solidFill>
            <a:ln cap="flat" cmpd="sng" w="254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txBox="1"/>
            <p:nvPr/>
          </p:nvSpPr>
          <p:spPr>
            <a:xfrm>
              <a:off x="4362367" y="672"/>
              <a:ext cx="1663934" cy="99836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Noto Sans Black"/>
                <a:buNone/>
              </a:pPr>
              <a:r>
                <a:rPr b="1" i="0" lang="en-US" sz="1600" u="none" cap="none" strike="noStrike">
                  <a:solidFill>
                    <a:schemeClr val="lt1"/>
                  </a:solidFill>
                  <a:latin typeface="Noto Sans Black"/>
                  <a:ea typeface="Noto Sans Black"/>
                  <a:cs typeface="Noto Sans Black"/>
                  <a:sym typeface="Noto Sans Black"/>
                </a:rPr>
                <a:t>Pay Everywhere for Anything</a:t>
              </a:r>
              <a:endParaRPr/>
            </a:p>
          </p:txBody>
        </p:sp>
        <p:sp>
          <p:nvSpPr>
            <p:cNvPr id="219" name="Google Shape;219;p5"/>
            <p:cNvSpPr/>
            <p:nvPr/>
          </p:nvSpPr>
          <p:spPr>
            <a:xfrm>
              <a:off x="701710" y="1165426"/>
              <a:ext cx="1663934" cy="998360"/>
            </a:xfrm>
            <a:prstGeom prst="rect">
              <a:avLst/>
            </a:prstGeom>
            <a:solidFill>
              <a:schemeClr val="dk2"/>
            </a:solidFill>
            <a:ln cap="flat" cmpd="sng" w="254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txBox="1"/>
            <p:nvPr/>
          </p:nvSpPr>
          <p:spPr>
            <a:xfrm>
              <a:off x="701710" y="1165426"/>
              <a:ext cx="1663934" cy="99836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Noto Sans Black"/>
                <a:buNone/>
              </a:pPr>
              <a:r>
                <a:rPr b="1" i="0" lang="en-US" sz="1600" u="none" cap="none" strike="noStrike">
                  <a:solidFill>
                    <a:schemeClr val="lt1"/>
                  </a:solidFill>
                  <a:latin typeface="Noto Sans Black"/>
                  <a:ea typeface="Noto Sans Black"/>
                  <a:cs typeface="Noto Sans Black"/>
                  <a:sym typeface="Noto Sans Black"/>
                </a:rPr>
                <a:t>Inclusive Governance</a:t>
              </a:r>
              <a:endParaRPr/>
            </a:p>
          </p:txBody>
        </p:sp>
        <p:sp>
          <p:nvSpPr>
            <p:cNvPr id="221" name="Google Shape;221;p5"/>
            <p:cNvSpPr/>
            <p:nvPr/>
          </p:nvSpPr>
          <p:spPr>
            <a:xfrm>
              <a:off x="2532039" y="1165426"/>
              <a:ext cx="1663934" cy="998360"/>
            </a:xfrm>
            <a:prstGeom prst="rect">
              <a:avLst/>
            </a:prstGeom>
            <a:solidFill>
              <a:schemeClr val="dk2"/>
            </a:solidFill>
            <a:ln cap="flat" cmpd="sng" w="254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txBox="1"/>
            <p:nvPr/>
          </p:nvSpPr>
          <p:spPr>
            <a:xfrm>
              <a:off x="2532039" y="1165426"/>
              <a:ext cx="1663934" cy="99836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Noto Sans Black"/>
                <a:buNone/>
              </a:pPr>
              <a:r>
                <a:rPr b="1" i="0" lang="en-US" sz="1600" u="none" cap="none" strike="noStrike">
                  <a:solidFill>
                    <a:schemeClr val="lt1"/>
                  </a:solidFill>
                  <a:latin typeface="Noto Sans Black"/>
                  <a:ea typeface="Noto Sans Black"/>
                  <a:cs typeface="Noto Sans Black"/>
                  <a:sym typeface="Noto Sans Black"/>
                </a:rPr>
                <a:t>Low Fees for End Users</a:t>
              </a:r>
              <a:endParaRPr/>
            </a:p>
          </p:txBody>
        </p:sp>
        <p:sp>
          <p:nvSpPr>
            <p:cNvPr id="223" name="Google Shape;223;p5"/>
            <p:cNvSpPr/>
            <p:nvPr/>
          </p:nvSpPr>
          <p:spPr>
            <a:xfrm>
              <a:off x="4362367" y="1165426"/>
              <a:ext cx="1663934" cy="998360"/>
            </a:xfrm>
            <a:prstGeom prst="rect">
              <a:avLst/>
            </a:prstGeom>
            <a:solidFill>
              <a:schemeClr val="dk2"/>
            </a:solidFill>
            <a:ln cap="flat" cmpd="sng" w="254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txBox="1"/>
            <p:nvPr/>
          </p:nvSpPr>
          <p:spPr>
            <a:xfrm>
              <a:off x="4362367" y="1165426"/>
              <a:ext cx="1663934" cy="99836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Noto Sans Black"/>
                <a:buNone/>
              </a:pPr>
              <a:r>
                <a:rPr b="1" i="0" lang="en-US" sz="1600" u="none" cap="none" strike="noStrike">
                  <a:solidFill>
                    <a:schemeClr val="lt1"/>
                  </a:solidFill>
                  <a:latin typeface="Noto Sans Black"/>
                  <a:ea typeface="Noto Sans Black"/>
                  <a:cs typeface="Noto Sans Black"/>
                  <a:sym typeface="Noto Sans Black"/>
                </a:rPr>
                <a:t>Safe Payments</a:t>
              </a:r>
              <a:endParaRPr/>
            </a:p>
          </p:txBody>
        </p:sp>
        <p:sp>
          <p:nvSpPr>
            <p:cNvPr id="225" name="Google Shape;225;p5"/>
            <p:cNvSpPr/>
            <p:nvPr/>
          </p:nvSpPr>
          <p:spPr>
            <a:xfrm>
              <a:off x="2532039" y="2330180"/>
              <a:ext cx="1663934" cy="998360"/>
            </a:xfrm>
            <a:prstGeom prst="rect">
              <a:avLst/>
            </a:prstGeom>
            <a:solidFill>
              <a:schemeClr val="dk2"/>
            </a:solidFill>
            <a:ln cap="flat" cmpd="sng" w="2540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txBox="1"/>
            <p:nvPr/>
          </p:nvSpPr>
          <p:spPr>
            <a:xfrm>
              <a:off x="2532039" y="2330180"/>
              <a:ext cx="1663934" cy="998360"/>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chemeClr val="lt1"/>
                </a:buClr>
                <a:buSzPts val="1600"/>
                <a:buFont typeface="Noto Sans Black"/>
                <a:buNone/>
              </a:pPr>
              <a:r>
                <a:rPr b="1" i="0" lang="en-US" sz="1600" u="none" cap="none" strike="noStrike">
                  <a:solidFill>
                    <a:schemeClr val="lt1"/>
                  </a:solidFill>
                  <a:latin typeface="Noto Sans Black"/>
                  <a:ea typeface="Noto Sans Black"/>
                  <a:cs typeface="Noto Sans Black"/>
                  <a:sym typeface="Noto Sans Black"/>
                </a:rPr>
                <a:t>Shared Capabilities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6"/>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L1P Guides Design at Multiple Levels</a:t>
            </a:r>
            <a:endParaRPr/>
          </a:p>
        </p:txBody>
      </p:sp>
      <p:sp>
        <p:nvSpPr>
          <p:cNvPr id="233" name="Google Shape;233;p6"/>
          <p:cNvSpPr txBox="1"/>
          <p:nvPr>
            <p:ph idx="1" type="body"/>
          </p:nvPr>
        </p:nvSpPr>
        <p:spPr>
          <a:xfrm>
            <a:off x="456009" y="1371600"/>
            <a:ext cx="8229598" cy="24929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Each Principle is supported by a set of Practices and each Practice includes Guidance</a:t>
            </a:r>
            <a:endParaRPr/>
          </a:p>
        </p:txBody>
      </p:sp>
      <p:sp>
        <p:nvSpPr>
          <p:cNvPr id="234" name="Google Shape;234;p6"/>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235" name="Google Shape;235;p6"/>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236" name="Google Shape;236;p6"/>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37" name="Google Shape;237;p6"/>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sp>
        <p:nvSpPr>
          <p:cNvPr id="238" name="Google Shape;238;p6"/>
          <p:cNvSpPr/>
          <p:nvPr/>
        </p:nvSpPr>
        <p:spPr>
          <a:xfrm>
            <a:off x="2356438" y="2210259"/>
            <a:ext cx="5576278" cy="727591"/>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74300">
            <a:spAutoFit/>
          </a:bodyPr>
          <a:lstStyle/>
          <a:p>
            <a:pPr indent="0" lvl="0" marL="0" marR="0" rtl="0" algn="l">
              <a:spcBef>
                <a:spcPts val="0"/>
              </a:spcBef>
              <a:spcAft>
                <a:spcPts val="0"/>
              </a:spcAft>
              <a:buNone/>
            </a:pPr>
            <a:r>
              <a:rPr b="0" i="0" lang="en-US" sz="1800" u="none" cap="none" strike="noStrike">
                <a:solidFill>
                  <a:schemeClr val="dk1"/>
                </a:solidFill>
                <a:latin typeface="Noto Sans"/>
                <a:ea typeface="Noto Sans"/>
                <a:cs typeface="Noto Sans"/>
                <a:sym typeface="Noto Sans"/>
              </a:rPr>
              <a:t>Definition</a:t>
            </a:r>
            <a:endParaRPr/>
          </a:p>
        </p:txBody>
      </p:sp>
      <p:sp>
        <p:nvSpPr>
          <p:cNvPr id="239" name="Google Shape;239;p6"/>
          <p:cNvSpPr/>
          <p:nvPr/>
        </p:nvSpPr>
        <p:spPr>
          <a:xfrm>
            <a:off x="2496603" y="2005948"/>
            <a:ext cx="3268144" cy="408623"/>
          </a:xfrm>
          <a:prstGeom prst="roundRect">
            <a:avLst>
              <a:gd fmla="val 16667" name="adj"/>
            </a:avLst>
          </a:prstGeom>
          <a:solidFill>
            <a:schemeClr val="dk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Noto Sans"/>
                <a:ea typeface="Noto Sans"/>
                <a:cs typeface="Noto Sans"/>
                <a:sym typeface="Noto Sans"/>
              </a:rPr>
              <a:t>Principle</a:t>
            </a:r>
            <a:endParaRPr/>
          </a:p>
        </p:txBody>
      </p:sp>
      <p:sp>
        <p:nvSpPr>
          <p:cNvPr id="240" name="Google Shape;240;p6"/>
          <p:cNvSpPr/>
          <p:nvPr/>
        </p:nvSpPr>
        <p:spPr>
          <a:xfrm>
            <a:off x="2356438" y="3460406"/>
            <a:ext cx="5576278" cy="675620"/>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0" lvl="0" marL="0" marR="0" rtl="0" algn="l">
              <a:spcBef>
                <a:spcPts val="0"/>
              </a:spcBef>
              <a:spcAft>
                <a:spcPts val="0"/>
              </a:spcAft>
              <a:buNone/>
            </a:pPr>
            <a:r>
              <a:rPr lang="en-US" sz="1800">
                <a:solidFill>
                  <a:schemeClr val="dk1"/>
                </a:solidFill>
                <a:latin typeface="Noto Sans"/>
                <a:ea typeface="Noto Sans"/>
                <a:cs typeface="Noto Sans"/>
                <a:sym typeface="Noto Sans"/>
              </a:rPr>
              <a:t>List and description of practices</a:t>
            </a:r>
            <a:endParaRPr/>
          </a:p>
        </p:txBody>
      </p:sp>
      <p:sp>
        <p:nvSpPr>
          <p:cNvPr id="241" name="Google Shape;241;p6"/>
          <p:cNvSpPr/>
          <p:nvPr/>
        </p:nvSpPr>
        <p:spPr>
          <a:xfrm>
            <a:off x="2443442" y="3223390"/>
            <a:ext cx="3260312" cy="441448"/>
          </a:xfrm>
          <a:prstGeom prst="roundRect">
            <a:avLst>
              <a:gd fmla="val 50000" name="adj"/>
            </a:avLst>
          </a:prstGeom>
          <a:solidFill>
            <a:schemeClr val="accent5"/>
          </a:solidFill>
          <a:ln>
            <a:noFill/>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dk1"/>
                </a:solidFill>
                <a:latin typeface="Noto Sans"/>
                <a:ea typeface="Noto Sans"/>
                <a:cs typeface="Noto Sans"/>
                <a:sym typeface="Noto Sans"/>
              </a:rPr>
              <a:t>Supporting Practices</a:t>
            </a:r>
            <a:endParaRPr/>
          </a:p>
        </p:txBody>
      </p:sp>
      <p:sp>
        <p:nvSpPr>
          <p:cNvPr id="242" name="Google Shape;242;p6"/>
          <p:cNvSpPr/>
          <p:nvPr/>
        </p:nvSpPr>
        <p:spPr>
          <a:xfrm>
            <a:off x="2367963" y="4717080"/>
            <a:ext cx="5564753" cy="675620"/>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0" lvl="0" marL="0" marR="0" rtl="0" algn="l">
              <a:spcBef>
                <a:spcPts val="0"/>
              </a:spcBef>
              <a:spcAft>
                <a:spcPts val="0"/>
              </a:spcAft>
              <a:buNone/>
            </a:pPr>
            <a:r>
              <a:rPr lang="en-US" sz="1800">
                <a:solidFill>
                  <a:schemeClr val="dk1"/>
                </a:solidFill>
                <a:latin typeface="Noto Sans"/>
                <a:ea typeface="Noto Sans"/>
                <a:cs typeface="Noto Sans"/>
                <a:sym typeface="Noto Sans"/>
              </a:rPr>
              <a:t>Includes design notes and market illustrations</a:t>
            </a:r>
            <a:endParaRPr/>
          </a:p>
        </p:txBody>
      </p:sp>
      <p:sp>
        <p:nvSpPr>
          <p:cNvPr id="243" name="Google Shape;243;p6"/>
          <p:cNvSpPr/>
          <p:nvPr/>
        </p:nvSpPr>
        <p:spPr>
          <a:xfrm>
            <a:off x="2496603" y="4468790"/>
            <a:ext cx="3260312" cy="441448"/>
          </a:xfrm>
          <a:prstGeom prst="roundRect">
            <a:avLst>
              <a:gd fmla="val 50000" name="adj"/>
            </a:avLst>
          </a:prstGeom>
          <a:solidFill>
            <a:schemeClr val="lt1"/>
          </a:solidFill>
          <a:ln cap="flat" cmpd="sng" w="9525">
            <a:solidFill>
              <a:schemeClr val="accent1"/>
            </a:solidFill>
            <a:prstDash val="solid"/>
            <a:round/>
            <a:headEnd len="sm" w="sm" type="none"/>
            <a:tailEnd len="sm" w="sm" type="none"/>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accent1"/>
                </a:solidFill>
                <a:latin typeface="Noto Sans"/>
                <a:ea typeface="Noto Sans"/>
                <a:cs typeface="Noto Sans"/>
                <a:sym typeface="Noto Sans"/>
              </a:rPr>
              <a:t>Guidance for each Practice</a:t>
            </a:r>
            <a:endParaRPr/>
          </a:p>
        </p:txBody>
      </p:sp>
      <p:sp>
        <p:nvSpPr>
          <p:cNvPr id="244" name="Google Shape;244;p6"/>
          <p:cNvSpPr/>
          <p:nvPr/>
        </p:nvSpPr>
        <p:spPr>
          <a:xfrm>
            <a:off x="1615045" y="2005949"/>
            <a:ext cx="439386" cy="3386752"/>
          </a:xfrm>
          <a:prstGeom prst="downArrow">
            <a:avLst>
              <a:gd fmla="val 50000" name="adj1"/>
              <a:gd fmla="val 50000" name="adj2"/>
            </a:avLst>
          </a:prstGeom>
          <a:solidFill>
            <a:schemeClr val="accent1"/>
          </a:solidFill>
          <a:ln cap="flat" cmpd="sng" w="19050">
            <a:solidFill>
              <a:srgbClr val="0F3A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Noto Sans"/>
              <a:ea typeface="Noto Sans"/>
              <a:cs typeface="Noto Sans"/>
              <a:sym typeface="Noto Sans"/>
            </a:endParaRPr>
          </a:p>
        </p:txBody>
      </p:sp>
      <p:sp>
        <p:nvSpPr>
          <p:cNvPr id="245" name="Google Shape;245;p6"/>
          <p:cNvSpPr/>
          <p:nvPr/>
        </p:nvSpPr>
        <p:spPr>
          <a:xfrm>
            <a:off x="2129759" y="5708888"/>
            <a:ext cx="4882097" cy="441448"/>
          </a:xfrm>
          <a:prstGeom prst="roundRect">
            <a:avLst>
              <a:gd fmla="val 50000" name="adj"/>
            </a:avLst>
          </a:prstGeom>
          <a:solidFill>
            <a:schemeClr val="accent4"/>
          </a:solidFill>
          <a:ln>
            <a:noFill/>
          </a:ln>
        </p:spPr>
        <p:txBody>
          <a:bodyPr anchorCtr="0" anchor="t" bIns="18275" lIns="91425" spcFirstLastPara="1" rIns="91425" wrap="square" tIns="18275">
            <a:spAutoFit/>
          </a:bodyPr>
          <a:lstStyle/>
          <a:p>
            <a:pPr indent="0" lvl="0" marL="0" marR="0" rtl="0" algn="ctr">
              <a:spcBef>
                <a:spcPts val="0"/>
              </a:spcBef>
              <a:spcAft>
                <a:spcPts val="0"/>
              </a:spcAft>
              <a:buNone/>
            </a:pPr>
            <a:r>
              <a:rPr b="1" lang="en-US" sz="1800">
                <a:solidFill>
                  <a:schemeClr val="accent3"/>
                </a:solidFill>
                <a:latin typeface="Noto Sans"/>
                <a:ea typeface="Noto Sans"/>
                <a:cs typeface="Noto Sans"/>
                <a:sym typeface="Noto Sans"/>
              </a:rPr>
              <a:t>Go to L1p.org for all of the resources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7"/>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Applying the Cross-Border Lens</a:t>
            </a:r>
            <a:endParaRPr/>
          </a:p>
        </p:txBody>
      </p:sp>
      <p:sp>
        <p:nvSpPr>
          <p:cNvPr id="252" name="Google Shape;252;p7"/>
          <p:cNvSpPr txBox="1"/>
          <p:nvPr>
            <p:ph idx="1" type="body"/>
          </p:nvPr>
        </p:nvSpPr>
        <p:spPr>
          <a:xfrm>
            <a:off x="456009" y="1371600"/>
            <a:ext cx="8229598" cy="24929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Certain Principles and Practices require heightened emphasis to achieve inclusivity in the cross-border context</a:t>
            </a:r>
            <a:endParaRPr/>
          </a:p>
        </p:txBody>
      </p:sp>
      <p:sp>
        <p:nvSpPr>
          <p:cNvPr id="253" name="Google Shape;253;p7"/>
          <p:cNvSpPr txBox="1"/>
          <p:nvPr>
            <p:ph idx="2" type="body"/>
          </p:nvPr>
        </p:nvSpPr>
        <p:spPr>
          <a:xfrm>
            <a:off x="456009" y="1986659"/>
            <a:ext cx="8229598" cy="249299"/>
          </a:xfrm>
          <a:prstGeom prst="rect">
            <a:avLst/>
          </a:prstGeom>
          <a:noFill/>
          <a:ln>
            <a:noFill/>
          </a:ln>
        </p:spPr>
        <p:txBody>
          <a:bodyPr anchorCtr="0" anchor="t" bIns="0" lIns="0" spcFirstLastPara="1" rIns="0" wrap="square" tIns="0">
            <a:noAutofit/>
          </a:bodyPr>
          <a:lstStyle/>
          <a:p>
            <a:pPr indent="-171450" lvl="0" marL="171450" rtl="0" algn="l">
              <a:lnSpc>
                <a:spcPct val="90000"/>
              </a:lnSpc>
              <a:spcBef>
                <a:spcPts val="0"/>
              </a:spcBef>
              <a:spcAft>
                <a:spcPts val="0"/>
              </a:spcAft>
              <a:buClr>
                <a:schemeClr val="dk2"/>
              </a:buClr>
              <a:buSzPts val="1600"/>
              <a:buChar char="−"/>
            </a:pPr>
            <a:r>
              <a:rPr lang="en-US"/>
              <a:t>The guidance offered is largely aspirational. No cross-border system has yet distinguished itself as a complete reference inclusive cross-border payments.</a:t>
            </a:r>
            <a:endParaRPr/>
          </a:p>
        </p:txBody>
      </p:sp>
      <p:sp>
        <p:nvSpPr>
          <p:cNvPr id="254" name="Google Shape;254;p7"/>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255" name="Google Shape;255;p7"/>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256" name="Google Shape;256;p7"/>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57" name="Google Shape;257;p7"/>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graphicFrame>
        <p:nvGraphicFramePr>
          <p:cNvPr id="258" name="Google Shape;258;p7"/>
          <p:cNvGraphicFramePr/>
          <p:nvPr/>
        </p:nvGraphicFramePr>
        <p:xfrm>
          <a:off x="1810744" y="2594532"/>
          <a:ext cx="3000000" cy="3000000"/>
        </p:xfrm>
        <a:graphic>
          <a:graphicData uri="http://schemas.openxmlformats.org/drawingml/2006/table">
            <a:tbl>
              <a:tblPr bandRow="1" firstRow="1">
                <a:noFill/>
                <a:tableStyleId>{A28C3B74-14E6-4623-9283-4CF1239143A1}</a:tableStyleId>
              </a:tblPr>
              <a:tblGrid>
                <a:gridCol w="2429075"/>
                <a:gridCol w="3608775"/>
              </a:tblGrid>
              <a:tr h="336750">
                <a:tc>
                  <a:txBody>
                    <a:bodyPr/>
                    <a:lstStyle/>
                    <a:p>
                      <a:pPr indent="0" lvl="0" marL="0" marR="0" rtl="0" algn="ctr">
                        <a:lnSpc>
                          <a:spcPct val="100000"/>
                        </a:lnSpc>
                        <a:spcBef>
                          <a:spcPts val="0"/>
                        </a:spcBef>
                        <a:spcAft>
                          <a:spcPts val="0"/>
                        </a:spcAft>
                        <a:buClr>
                          <a:schemeClr val="lt1"/>
                        </a:buClr>
                        <a:buSzPts val="1600"/>
                        <a:buFont typeface="Noto Sans"/>
                        <a:buNone/>
                      </a:pPr>
                      <a:r>
                        <a:rPr b="1" lang="en-US" sz="1600" u="none" cap="none" strike="noStrike">
                          <a:solidFill>
                            <a:schemeClr val="lt1"/>
                          </a:solidFill>
                          <a:latin typeface="Noto Sans"/>
                          <a:ea typeface="Noto Sans"/>
                          <a:cs typeface="Noto Sans"/>
                          <a:sym typeface="Noto Sans"/>
                        </a:rPr>
                        <a:t>Principle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dk2"/>
                    </a:solidFill>
                  </a:tcPr>
                </a:tc>
                <a:tc>
                  <a:txBody>
                    <a:bodyPr/>
                    <a:lstStyle/>
                    <a:p>
                      <a:pPr indent="0" lvl="0" marL="0" marR="0" rtl="0" algn="ctr">
                        <a:spcBef>
                          <a:spcPts val="0"/>
                        </a:spcBef>
                        <a:spcAft>
                          <a:spcPts val="0"/>
                        </a:spcAft>
                        <a:buNone/>
                      </a:pPr>
                      <a:r>
                        <a:rPr b="1" lang="en-US" sz="1600" u="none" cap="none" strike="noStrike">
                          <a:solidFill>
                            <a:schemeClr val="dk1"/>
                          </a:solidFill>
                          <a:latin typeface="Noto Sans"/>
                          <a:ea typeface="Noto Sans"/>
                          <a:cs typeface="Noto Sans"/>
                          <a:sym typeface="Noto Sans"/>
                        </a:rPr>
                        <a:t>Practice in Cross-Border Lens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403150">
                <a:tc>
                  <a:txBody>
                    <a:bodyPr/>
                    <a:lstStyle/>
                    <a:p>
                      <a:pPr indent="0" lvl="0" marL="0" marR="0" rtl="0" algn="l">
                        <a:spcBef>
                          <a:spcPts val="0"/>
                        </a:spcBef>
                        <a:spcAft>
                          <a:spcPts val="0"/>
                        </a:spcAft>
                        <a:buNone/>
                      </a:pPr>
                      <a:r>
                        <a:rPr b="1" lang="en-US" sz="1600" u="none" cap="none" strike="noStrike">
                          <a:solidFill>
                            <a:schemeClr val="dk1"/>
                          </a:solidFill>
                          <a:latin typeface="Noto Sans"/>
                          <a:ea typeface="Noto Sans"/>
                          <a:cs typeface="Noto Sans"/>
                          <a:sym typeface="Noto Sans"/>
                        </a:rPr>
                        <a:t>Instant Payment</a:t>
                      </a:r>
                      <a:endParaRPr b="1" sz="1600" u="none" cap="none" strike="noStrike">
                        <a:solidFill>
                          <a:schemeClr val="dk1"/>
                        </a:solidFill>
                        <a:latin typeface="Noto Sans"/>
                        <a:ea typeface="Noto Sans"/>
                        <a:cs typeface="Noto Sans"/>
                        <a:sym typeface="Noto Sans"/>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1" lang="en-US" sz="1600" u="none" cap="none" strike="noStrike">
                          <a:solidFill>
                            <a:schemeClr val="accent1"/>
                          </a:solidFill>
                          <a:latin typeface="Noto Sans"/>
                          <a:ea typeface="Noto Sans"/>
                          <a:cs typeface="Noto Sans"/>
                          <a:sym typeface="Noto Sans"/>
                        </a:rPr>
                        <a:t>Near Real-Time Settlement</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2"/>
                    </a:solidFill>
                  </a:tcPr>
                </a:tc>
              </a:tr>
              <a:tr h="233400">
                <a:tc rowSpan="2">
                  <a:txBody>
                    <a:bodyPr/>
                    <a:lstStyle/>
                    <a:p>
                      <a:pPr indent="0" lvl="0" marL="0" marR="0" rtl="0" algn="l">
                        <a:spcBef>
                          <a:spcPts val="0"/>
                        </a:spcBef>
                        <a:spcAft>
                          <a:spcPts val="0"/>
                        </a:spcAft>
                        <a:buNone/>
                      </a:pPr>
                      <a:r>
                        <a:rPr b="1" lang="en-US" sz="1600">
                          <a:solidFill>
                            <a:schemeClr val="dk1"/>
                          </a:solidFill>
                          <a:latin typeface="Noto Sans"/>
                          <a:ea typeface="Noto Sans"/>
                          <a:cs typeface="Noto Sans"/>
                          <a:sym typeface="Noto Sans"/>
                        </a:rPr>
                        <a:t>Interoperable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1" lang="en-US" sz="1600">
                          <a:solidFill>
                            <a:schemeClr val="accent1"/>
                          </a:solidFill>
                          <a:latin typeface="Noto Sans"/>
                          <a:ea typeface="Noto Sans"/>
                          <a:cs typeface="Noto Sans"/>
                          <a:sym typeface="Noto Sans"/>
                        </a:rPr>
                        <a:t>Modern Technical Architecture </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33400">
                <a:tc vMerge="1"/>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Data Readiness</a:t>
                      </a:r>
                      <a:endParaRPr b="0" sz="1600">
                        <a:solidFill>
                          <a:schemeClr val="dk1"/>
                        </a:solidFill>
                        <a:latin typeface="Noto Sans"/>
                        <a:ea typeface="Noto Sans"/>
                        <a:cs typeface="Noto Sans"/>
                        <a:sym typeface="Noto Sans"/>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233400">
                <a:tc rowSpan="2">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Inclusive Governance</a:t>
                      </a:r>
                      <a:endParaRPr b="1" sz="1600">
                        <a:solidFill>
                          <a:schemeClr val="dk1"/>
                        </a:solidFill>
                        <a:latin typeface="Noto Sans"/>
                        <a:ea typeface="Noto Sans"/>
                        <a:cs typeface="Noto Sans"/>
                        <a:sym typeface="Noto Sans"/>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Regulated &amp; Supervised</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2"/>
                    </a:solidFill>
                  </a:tcPr>
                </a:tc>
              </a:tr>
              <a:tr h="438500">
                <a:tc vMerge="1"/>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Inclusive Scheme Rules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2"/>
                    </a:solidFill>
                  </a:tcPr>
                </a:tc>
              </a:tr>
              <a:tr h="233400">
                <a:tc>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Low Fees for End Users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600"/>
                        <a:buFont typeface="Noto Sans"/>
                        <a:buNone/>
                      </a:pPr>
                      <a:r>
                        <a:rPr b="0" lang="en-US" sz="1600">
                          <a:solidFill>
                            <a:schemeClr val="dk1"/>
                          </a:solidFill>
                          <a:latin typeface="Noto Sans"/>
                          <a:ea typeface="Noto Sans"/>
                          <a:cs typeface="Noto Sans"/>
                          <a:sym typeface="Noto Sans"/>
                        </a:rPr>
                        <a:t>Low Fees for DFSPs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318275">
                <a:tc rowSpan="2">
                  <a:txBody>
                    <a:bodyPr/>
                    <a:lstStyle/>
                    <a:p>
                      <a:pPr indent="0" lvl="0" marL="0" marR="0" rtl="0" algn="l">
                        <a:lnSpc>
                          <a:spcPct val="100000"/>
                        </a:lnSpc>
                        <a:spcBef>
                          <a:spcPts val="0"/>
                        </a:spcBef>
                        <a:spcAft>
                          <a:spcPts val="0"/>
                        </a:spcAft>
                        <a:buClr>
                          <a:schemeClr val="dk1"/>
                        </a:buClr>
                        <a:buSzPts val="1600"/>
                        <a:buFont typeface="Noto Sans"/>
                        <a:buNone/>
                      </a:pPr>
                      <a:r>
                        <a:rPr b="1" lang="en-US" sz="1600">
                          <a:solidFill>
                            <a:schemeClr val="dk1"/>
                          </a:solidFill>
                          <a:latin typeface="Noto Sans"/>
                          <a:ea typeface="Noto Sans"/>
                          <a:cs typeface="Noto Sans"/>
                          <a:sym typeface="Noto Sans"/>
                        </a:rPr>
                        <a:t>Safe Payments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rPr b="1" lang="en-US" sz="1600">
                          <a:solidFill>
                            <a:schemeClr val="accent1"/>
                          </a:solidFill>
                          <a:latin typeface="Noto Sans"/>
                          <a:ea typeface="Noto Sans"/>
                          <a:cs typeface="Noto Sans"/>
                          <a:sym typeface="Noto Sans"/>
                        </a:rPr>
                        <a:t>Transparent Terms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2"/>
                    </a:solidFill>
                  </a:tcPr>
                </a:tc>
              </a:tr>
              <a:tr h="203200">
                <a:tc vMerge="1"/>
                <a:tc>
                  <a:txBody>
                    <a:bodyPr/>
                    <a:lstStyle/>
                    <a:p>
                      <a:pPr indent="0" lvl="0" marL="0" marR="0" rtl="0" algn="l">
                        <a:spcBef>
                          <a:spcPts val="0"/>
                        </a:spcBef>
                        <a:spcAft>
                          <a:spcPts val="0"/>
                        </a:spcAft>
                        <a:buNone/>
                      </a:pPr>
                      <a:r>
                        <a:rPr b="0" lang="en-US" sz="1600">
                          <a:solidFill>
                            <a:schemeClr val="dk1"/>
                          </a:solidFill>
                          <a:latin typeface="Noto Sans"/>
                          <a:ea typeface="Noto Sans"/>
                          <a:cs typeface="Noto Sans"/>
                          <a:sym typeface="Noto Sans"/>
                        </a:rPr>
                        <a:t>Simplified Customer Due Diligence</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2"/>
                    </a:solidFill>
                  </a:tcPr>
                </a:tc>
              </a:tr>
              <a:tr h="203200">
                <a:tc>
                  <a:txBody>
                    <a:bodyPr/>
                    <a:lstStyle/>
                    <a:p>
                      <a:pPr indent="0" lvl="0" marL="0" marR="0" rtl="0" algn="l">
                        <a:spcBef>
                          <a:spcPts val="0"/>
                        </a:spcBef>
                        <a:spcAft>
                          <a:spcPts val="0"/>
                        </a:spcAft>
                        <a:buNone/>
                      </a:pPr>
                      <a:r>
                        <a:rPr b="1" lang="en-US" sz="1600">
                          <a:solidFill>
                            <a:schemeClr val="dk1"/>
                          </a:solidFill>
                          <a:latin typeface="Noto Sans"/>
                          <a:ea typeface="Noto Sans"/>
                          <a:cs typeface="Noto Sans"/>
                          <a:sym typeface="Noto Sans"/>
                        </a:rPr>
                        <a:t>Shared Capabilities</a:t>
                      </a:r>
                      <a:endParaRPr b="1" sz="1600">
                        <a:solidFill>
                          <a:schemeClr val="dk1"/>
                        </a:solidFill>
                        <a:latin typeface="Noto Sans"/>
                        <a:ea typeface="Noto Sans"/>
                        <a:cs typeface="Noto Sans"/>
                        <a:sym typeface="Noto Sans"/>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1" lang="en-US" sz="1600">
                          <a:solidFill>
                            <a:schemeClr val="accent1"/>
                          </a:solidFill>
                          <a:latin typeface="Noto Sans"/>
                          <a:ea typeface="Noto Sans"/>
                          <a:cs typeface="Noto Sans"/>
                          <a:sym typeface="Noto Sans"/>
                        </a:rPr>
                        <a:t>Shared Services</a:t>
                      </a:r>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100"/>
              <a:buFont typeface="Noto Sans Black"/>
              <a:buNone/>
            </a:pPr>
            <a:r>
              <a:rPr lang="en-US" sz="3100"/>
              <a:t>High Speed and Low Cost of Settlement</a:t>
            </a:r>
            <a:endParaRPr/>
          </a:p>
        </p:txBody>
      </p:sp>
      <p:sp>
        <p:nvSpPr>
          <p:cNvPr id="265" name="Google Shape;265;p8"/>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266" name="Google Shape;266;p8"/>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267" name="Google Shape;267;p8"/>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8"/>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sp>
        <p:nvSpPr>
          <p:cNvPr id="269" name="Google Shape;269;p8"/>
          <p:cNvSpPr/>
          <p:nvPr/>
        </p:nvSpPr>
        <p:spPr>
          <a:xfrm>
            <a:off x="597367" y="1864984"/>
            <a:ext cx="3974633" cy="675620"/>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Noto Sans"/>
                <a:ea typeface="Noto Sans"/>
                <a:cs typeface="Noto Sans"/>
                <a:sym typeface="Noto Sans"/>
              </a:rPr>
              <a:t>Near Real-Time Settlement</a:t>
            </a:r>
            <a:endParaRPr/>
          </a:p>
        </p:txBody>
      </p:sp>
      <p:sp>
        <p:nvSpPr>
          <p:cNvPr id="270" name="Google Shape;270;p8"/>
          <p:cNvSpPr/>
          <p:nvPr/>
        </p:nvSpPr>
        <p:spPr>
          <a:xfrm>
            <a:off x="737532" y="1700392"/>
            <a:ext cx="3623296" cy="441448"/>
          </a:xfrm>
          <a:prstGeom prst="roundRect">
            <a:avLst>
              <a:gd fmla="val 50000" name="adj"/>
            </a:avLst>
          </a:prstGeom>
          <a:solidFill>
            <a:schemeClr val="accent5"/>
          </a:solidFill>
          <a:ln>
            <a:noFill/>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dk1"/>
                </a:solidFill>
                <a:latin typeface="Noto Sans"/>
                <a:ea typeface="Noto Sans"/>
                <a:cs typeface="Noto Sans"/>
                <a:sym typeface="Noto Sans"/>
              </a:rPr>
              <a:t>Practice</a:t>
            </a:r>
            <a:endParaRPr/>
          </a:p>
        </p:txBody>
      </p:sp>
      <p:sp>
        <p:nvSpPr>
          <p:cNvPr id="271" name="Google Shape;271;p8"/>
          <p:cNvSpPr/>
          <p:nvPr/>
        </p:nvSpPr>
        <p:spPr>
          <a:xfrm>
            <a:off x="737532" y="1231100"/>
            <a:ext cx="3623296" cy="408623"/>
          </a:xfrm>
          <a:prstGeom prst="roundRect">
            <a:avLst>
              <a:gd fmla="val 16667" name="adj"/>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Noto Sans"/>
                <a:ea typeface="Noto Sans"/>
                <a:cs typeface="Noto Sans"/>
                <a:sym typeface="Noto Sans"/>
              </a:rPr>
              <a:t>Instant Payment</a:t>
            </a:r>
            <a:endParaRPr/>
          </a:p>
        </p:txBody>
      </p:sp>
      <p:sp>
        <p:nvSpPr>
          <p:cNvPr id="272" name="Google Shape;272;p8"/>
          <p:cNvSpPr/>
          <p:nvPr/>
        </p:nvSpPr>
        <p:spPr>
          <a:xfrm>
            <a:off x="597367" y="2907237"/>
            <a:ext cx="7820626" cy="2581215"/>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0" lvl="0" marL="0" marR="0" rtl="0" algn="l">
              <a:spcBef>
                <a:spcPts val="0"/>
              </a:spcBef>
              <a:spcAft>
                <a:spcPts val="0"/>
              </a:spcAft>
              <a:buNone/>
            </a:pPr>
            <a:r>
              <a:rPr b="1" lang="en-US" sz="1600">
                <a:solidFill>
                  <a:schemeClr val="dk1"/>
                </a:solidFill>
                <a:latin typeface="Noto Sans"/>
                <a:ea typeface="Noto Sans"/>
                <a:cs typeface="Noto Sans"/>
                <a:sym typeface="Noto Sans"/>
              </a:rPr>
              <a:t>Only settle an obligation in one currency if the settlement of the other currency also takes place (payment versus payment)</a:t>
            </a:r>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Noto Sans"/>
                <a:ea typeface="Noto Sans"/>
                <a:cs typeface="Noto Sans"/>
                <a:sym typeface="Noto Sans"/>
              </a:rPr>
              <a:t>	</a:t>
            </a:r>
            <a:r>
              <a:rPr lang="en-US" sz="1600">
                <a:solidFill>
                  <a:schemeClr val="dk1"/>
                </a:solidFill>
                <a:latin typeface="Noto Sans"/>
                <a:ea typeface="Noto Sans"/>
                <a:cs typeface="Noto Sans"/>
                <a:sym typeface="Noto Sans"/>
              </a:rPr>
              <a:t>Minimizes FX settlement risk due to FX rates fluctuations. </a:t>
            </a:r>
            <a:endParaRPr/>
          </a:p>
          <a:p>
            <a:pPr indent="0" lvl="0" marL="0" marR="0" rtl="0" algn="l">
              <a:spcBef>
                <a:spcPts val="0"/>
              </a:spcBef>
              <a:spcAft>
                <a:spcPts val="0"/>
              </a:spcAft>
              <a:buNone/>
            </a:pPr>
            <a:r>
              <a:t/>
            </a:r>
            <a:endParaRPr b="1" sz="1600">
              <a:solidFill>
                <a:schemeClr val="dk1"/>
              </a:solidFill>
              <a:latin typeface="Noto Sans"/>
              <a:ea typeface="Noto Sans"/>
              <a:cs typeface="Noto Sans"/>
              <a:sym typeface="Noto Sans"/>
            </a:endParaRPr>
          </a:p>
          <a:p>
            <a:pPr indent="0" lvl="0" marL="0" marR="0" rtl="0" algn="l">
              <a:spcBef>
                <a:spcPts val="0"/>
              </a:spcBef>
              <a:spcAft>
                <a:spcPts val="0"/>
              </a:spcAft>
              <a:buNone/>
            </a:pPr>
            <a:r>
              <a:rPr b="1" lang="en-US" sz="1600">
                <a:solidFill>
                  <a:schemeClr val="dk1"/>
                </a:solidFill>
                <a:latin typeface="Noto Sans"/>
                <a:ea typeface="Noto Sans"/>
                <a:cs typeface="Noto Sans"/>
                <a:sym typeface="Noto Sans"/>
              </a:rPr>
              <a:t>Avoid costs introduced by converting into a “third” or intermediary currency</a:t>
            </a:r>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Noto Sans"/>
                <a:ea typeface="Noto Sans"/>
                <a:cs typeface="Noto Sans"/>
                <a:sym typeface="Noto Sans"/>
              </a:rPr>
              <a:t>	</a:t>
            </a:r>
            <a:r>
              <a:rPr lang="en-US" sz="1600">
                <a:solidFill>
                  <a:schemeClr val="dk1"/>
                </a:solidFill>
                <a:latin typeface="Noto Sans"/>
                <a:ea typeface="Noto Sans"/>
                <a:cs typeface="Noto Sans"/>
                <a:sym typeface="Noto Sans"/>
              </a:rPr>
              <a:t>Double conversion leads to high cost of cross border payments for end 	users whose national currencies are not highly traded. </a:t>
            </a:r>
            <a:endParaRPr/>
          </a:p>
        </p:txBody>
      </p:sp>
      <p:sp>
        <p:nvSpPr>
          <p:cNvPr id="273" name="Google Shape;273;p8"/>
          <p:cNvSpPr/>
          <p:nvPr/>
        </p:nvSpPr>
        <p:spPr>
          <a:xfrm>
            <a:off x="726006" y="2658947"/>
            <a:ext cx="3634821" cy="441448"/>
          </a:xfrm>
          <a:prstGeom prst="roundRect">
            <a:avLst>
              <a:gd fmla="val 50000" name="adj"/>
            </a:avLst>
          </a:prstGeom>
          <a:solidFill>
            <a:schemeClr val="lt1"/>
          </a:solidFill>
          <a:ln cap="flat" cmpd="sng" w="9525">
            <a:solidFill>
              <a:schemeClr val="accent1"/>
            </a:solidFill>
            <a:prstDash val="solid"/>
            <a:round/>
            <a:headEnd len="sm" w="sm" type="none"/>
            <a:tailEnd len="sm" w="sm" type="none"/>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accent1"/>
                </a:solidFill>
                <a:latin typeface="Noto Sans"/>
                <a:ea typeface="Noto Sans"/>
                <a:cs typeface="Noto Sans"/>
                <a:sym typeface="Noto Sans"/>
              </a:rPr>
              <a:t>Cross-Border Guidance</a:t>
            </a:r>
            <a:endParaRPr/>
          </a:p>
        </p:txBody>
      </p:sp>
      <p:sp>
        <p:nvSpPr>
          <p:cNvPr id="274" name="Google Shape;274;p8"/>
          <p:cNvSpPr/>
          <p:nvPr/>
        </p:nvSpPr>
        <p:spPr>
          <a:xfrm>
            <a:off x="597367" y="5736742"/>
            <a:ext cx="7691986" cy="354890"/>
          </a:xfrm>
          <a:prstGeom prst="roundRect">
            <a:avLst>
              <a:gd fmla="val 50000" name="adj"/>
            </a:avLst>
          </a:prstGeom>
          <a:solidFill>
            <a:schemeClr val="accent4"/>
          </a:solidFill>
          <a:ln>
            <a:noFill/>
          </a:ln>
        </p:spPr>
        <p:txBody>
          <a:bodyPr anchorCtr="0" anchor="t" bIns="18275" lIns="91425" spcFirstLastPara="1" rIns="91425" wrap="square" tIns="18275">
            <a:spAutoFit/>
          </a:bodyPr>
          <a:lstStyle/>
          <a:p>
            <a:pPr indent="0" lvl="0" marL="0" marR="0" rtl="0" algn="ctr">
              <a:spcBef>
                <a:spcPts val="0"/>
              </a:spcBef>
              <a:spcAft>
                <a:spcPts val="0"/>
              </a:spcAft>
              <a:buNone/>
            </a:pPr>
            <a:r>
              <a:rPr lang="en-US" sz="1400">
                <a:solidFill>
                  <a:schemeClr val="accent3"/>
                </a:solidFill>
                <a:latin typeface="Noto Sans"/>
                <a:ea typeface="Noto Sans"/>
                <a:cs typeface="Noto Sans"/>
                <a:sym typeface="Noto Sans"/>
              </a:rPr>
              <a:t>Cross-Border Examples: Buna PVP settlement &amp; liquidity pools, CLS multilateral netting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9"/>
          <p:cNvSpPr txBox="1"/>
          <p:nvPr>
            <p:ph type="title"/>
          </p:nvPr>
        </p:nvSpPr>
        <p:spPr>
          <a:xfrm>
            <a:off x="0" y="0"/>
            <a:ext cx="9144000" cy="1005840"/>
          </a:xfrm>
          <a:prstGeom prst="rect">
            <a:avLst/>
          </a:prstGeom>
          <a:solidFill>
            <a:schemeClr val="lt2"/>
          </a:solidFill>
          <a:ln>
            <a:noFill/>
          </a:ln>
        </p:spPr>
        <p:txBody>
          <a:bodyPr anchorCtr="0" anchor="t" bIns="182875" lIns="457200" spcFirstLastPara="1" rIns="457200" wrap="square" tIns="457200">
            <a:noAutofit/>
          </a:bodyPr>
          <a:lstStyle/>
          <a:p>
            <a:pPr indent="0" lvl="0" marL="0" rtl="0" algn="l">
              <a:lnSpc>
                <a:spcPct val="90000"/>
              </a:lnSpc>
              <a:spcBef>
                <a:spcPts val="0"/>
              </a:spcBef>
              <a:spcAft>
                <a:spcPts val="0"/>
              </a:spcAft>
              <a:buClr>
                <a:schemeClr val="dk1"/>
              </a:buClr>
              <a:buSzPts val="3200"/>
              <a:buFont typeface="Noto Sans Black"/>
              <a:buNone/>
            </a:pPr>
            <a:r>
              <a:rPr lang="en-US"/>
              <a:t>Prepare for Cross-Border Functionality</a:t>
            </a:r>
            <a:endParaRPr/>
          </a:p>
        </p:txBody>
      </p:sp>
      <p:sp>
        <p:nvSpPr>
          <p:cNvPr id="281" name="Google Shape;281;p9"/>
          <p:cNvSpPr txBox="1"/>
          <p:nvPr>
            <p:ph idx="10" type="dt"/>
          </p:nvPr>
        </p:nvSpPr>
        <p:spPr>
          <a:xfrm>
            <a:off x="457200" y="6400800"/>
            <a:ext cx="1899238" cy="457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 Level One Project | 2025</a:t>
            </a:r>
            <a:endParaRPr/>
          </a:p>
        </p:txBody>
      </p:sp>
      <p:sp>
        <p:nvSpPr>
          <p:cNvPr id="282" name="Google Shape;282;p9"/>
          <p:cNvSpPr txBox="1"/>
          <p:nvPr>
            <p:ph idx="11" type="ftr"/>
          </p:nvPr>
        </p:nvSpPr>
        <p:spPr>
          <a:xfrm>
            <a:off x="4800600" y="6400800"/>
            <a:ext cx="3428997"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r>
              <a:t/>
            </a:r>
            <a:endParaRPr/>
          </a:p>
        </p:txBody>
      </p:sp>
      <p:sp>
        <p:nvSpPr>
          <p:cNvPr id="283" name="Google Shape;283;p9"/>
          <p:cNvSpPr txBox="1"/>
          <p:nvPr>
            <p:ph idx="12" type="sldNum"/>
          </p:nvPr>
        </p:nvSpPr>
        <p:spPr>
          <a:xfrm>
            <a:off x="8229598" y="6400800"/>
            <a:ext cx="457200" cy="4572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84" name="Google Shape;284;p9"/>
          <p:cNvSpPr txBox="1"/>
          <p:nvPr>
            <p:ph idx="3" type="body"/>
          </p:nvPr>
        </p:nvSpPr>
        <p:spPr>
          <a:xfrm>
            <a:off x="457199" y="274320"/>
            <a:ext cx="8229600" cy="138499"/>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2"/>
              </a:buClr>
              <a:buSzPts val="1000"/>
              <a:buNone/>
            </a:pPr>
            <a:r>
              <a:t/>
            </a:r>
            <a:endParaRPr/>
          </a:p>
        </p:txBody>
      </p:sp>
      <p:sp>
        <p:nvSpPr>
          <p:cNvPr id="285" name="Google Shape;285;p9"/>
          <p:cNvSpPr/>
          <p:nvPr/>
        </p:nvSpPr>
        <p:spPr>
          <a:xfrm>
            <a:off x="597367" y="1864984"/>
            <a:ext cx="3974633" cy="675620"/>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Noto Sans"/>
                <a:ea typeface="Noto Sans"/>
                <a:cs typeface="Noto Sans"/>
                <a:sym typeface="Noto Sans"/>
              </a:rPr>
              <a:t>Modern Technical Architecture</a:t>
            </a:r>
            <a:endParaRPr/>
          </a:p>
        </p:txBody>
      </p:sp>
      <p:sp>
        <p:nvSpPr>
          <p:cNvPr id="286" name="Google Shape;286;p9"/>
          <p:cNvSpPr/>
          <p:nvPr/>
        </p:nvSpPr>
        <p:spPr>
          <a:xfrm>
            <a:off x="737532" y="1700392"/>
            <a:ext cx="3623296" cy="441448"/>
          </a:xfrm>
          <a:prstGeom prst="roundRect">
            <a:avLst>
              <a:gd fmla="val 50000" name="adj"/>
            </a:avLst>
          </a:prstGeom>
          <a:solidFill>
            <a:schemeClr val="accent5"/>
          </a:solidFill>
          <a:ln>
            <a:noFill/>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dk1"/>
                </a:solidFill>
                <a:latin typeface="Noto Sans"/>
                <a:ea typeface="Noto Sans"/>
                <a:cs typeface="Noto Sans"/>
                <a:sym typeface="Noto Sans"/>
              </a:rPr>
              <a:t>Practice</a:t>
            </a:r>
            <a:endParaRPr/>
          </a:p>
        </p:txBody>
      </p:sp>
      <p:sp>
        <p:nvSpPr>
          <p:cNvPr id="287" name="Google Shape;287;p9"/>
          <p:cNvSpPr/>
          <p:nvPr/>
        </p:nvSpPr>
        <p:spPr>
          <a:xfrm>
            <a:off x="737532" y="1231100"/>
            <a:ext cx="3623296" cy="408623"/>
          </a:xfrm>
          <a:prstGeom prst="roundRect">
            <a:avLst>
              <a:gd fmla="val 16667" name="adj"/>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lt1"/>
                </a:solidFill>
                <a:latin typeface="Noto Sans"/>
                <a:ea typeface="Noto Sans"/>
                <a:cs typeface="Noto Sans"/>
                <a:sym typeface="Noto Sans"/>
              </a:rPr>
              <a:t>Interoperable</a:t>
            </a:r>
            <a:endParaRPr/>
          </a:p>
        </p:txBody>
      </p:sp>
      <p:sp>
        <p:nvSpPr>
          <p:cNvPr id="288" name="Google Shape;288;p9"/>
          <p:cNvSpPr/>
          <p:nvPr/>
        </p:nvSpPr>
        <p:spPr>
          <a:xfrm>
            <a:off x="597367" y="2907238"/>
            <a:ext cx="7820627" cy="2304038"/>
          </a:xfrm>
          <a:prstGeom prst="roundRect">
            <a:avLst>
              <a:gd fmla="val 20401" name="adj"/>
            </a:avLst>
          </a:prstGeom>
          <a:noFill/>
          <a:ln cap="flat" cmpd="sng" w="12700">
            <a:solidFill>
              <a:schemeClr val="dk2"/>
            </a:solidFill>
            <a:prstDash val="solid"/>
            <a:round/>
            <a:headEnd len="sm" w="sm" type="none"/>
            <a:tailEnd len="sm" w="sm" type="none"/>
          </a:ln>
        </p:spPr>
        <p:txBody>
          <a:bodyPr anchorCtr="0" anchor="t" bIns="91425" lIns="91425" spcFirstLastPara="1" rIns="91425" wrap="square" tIns="228600">
            <a:spAutoFit/>
          </a:bodyPr>
          <a:lstStyle/>
          <a:p>
            <a:pPr indent="0" lvl="0" marL="0" marR="0" rtl="0" algn="l">
              <a:spcBef>
                <a:spcPts val="0"/>
              </a:spcBef>
              <a:spcAft>
                <a:spcPts val="0"/>
              </a:spcAft>
              <a:buNone/>
            </a:pPr>
            <a:r>
              <a:rPr b="1" lang="en-US" sz="1600">
                <a:solidFill>
                  <a:schemeClr val="dk1"/>
                </a:solidFill>
                <a:latin typeface="Noto Sans"/>
                <a:ea typeface="Noto Sans"/>
                <a:cs typeface="Noto Sans"/>
                <a:sym typeface="Noto Sans"/>
              </a:rPr>
              <a:t>Design for multilateral interlinking</a:t>
            </a:r>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Noto Sans"/>
                <a:ea typeface="Noto Sans"/>
                <a:cs typeface="Noto Sans"/>
                <a:sym typeface="Noto Sans"/>
              </a:rPr>
              <a:t>	</a:t>
            </a:r>
            <a:r>
              <a:rPr lang="en-US" sz="1600">
                <a:solidFill>
                  <a:schemeClr val="dk1"/>
                </a:solidFill>
                <a:latin typeface="Noto Sans"/>
                <a:ea typeface="Noto Sans"/>
                <a:cs typeface="Noto Sans"/>
                <a:sym typeface="Noto Sans"/>
              </a:rPr>
              <a:t>Standardized messaging </a:t>
            </a:r>
            <a:r>
              <a:rPr lang="en-US" sz="1600">
                <a:solidFill>
                  <a:schemeClr val="dk1"/>
                </a:solidFill>
                <a:latin typeface="Noto Sans"/>
                <a:ea typeface="Noto Sans"/>
                <a:cs typeface="Noto Sans"/>
                <a:sym typeface="Noto Sans"/>
              </a:rPr>
              <a:t>(ISO 20022)</a:t>
            </a:r>
            <a:r>
              <a:rPr lang="en-US" sz="1600">
                <a:solidFill>
                  <a:schemeClr val="dk1"/>
                </a:solidFill>
                <a:latin typeface="Noto Sans"/>
                <a:ea typeface="Noto Sans"/>
                <a:cs typeface="Noto Sans"/>
                <a:sym typeface="Noto Sans"/>
              </a:rPr>
              <a:t> and operating protocols and rules   brings together separate payment systems </a:t>
            </a:r>
            <a:endParaRPr/>
          </a:p>
          <a:p>
            <a:pPr indent="0" lvl="0" marL="0" marR="0" rtl="0" algn="l">
              <a:spcBef>
                <a:spcPts val="0"/>
              </a:spcBef>
              <a:spcAft>
                <a:spcPts val="0"/>
              </a:spcAft>
              <a:buNone/>
            </a:pPr>
            <a:r>
              <a:t/>
            </a:r>
            <a:endParaRPr b="1" sz="1600">
              <a:solidFill>
                <a:schemeClr val="dk1"/>
              </a:solidFill>
              <a:latin typeface="Noto Sans"/>
              <a:ea typeface="Noto Sans"/>
              <a:cs typeface="Noto Sans"/>
              <a:sym typeface="Noto Sans"/>
            </a:endParaRPr>
          </a:p>
          <a:p>
            <a:pPr indent="0" lvl="0" marL="0" marR="0" rtl="0" algn="l">
              <a:spcBef>
                <a:spcPts val="0"/>
              </a:spcBef>
              <a:spcAft>
                <a:spcPts val="0"/>
              </a:spcAft>
              <a:buNone/>
            </a:pPr>
            <a:r>
              <a:rPr b="1" lang="en-US" sz="1600">
                <a:solidFill>
                  <a:schemeClr val="dk1"/>
                </a:solidFill>
                <a:latin typeface="Noto Sans"/>
                <a:ea typeface="Noto Sans"/>
                <a:cs typeface="Noto Sans"/>
                <a:sym typeface="Noto Sans"/>
              </a:rPr>
              <a:t>Provide all needed functionality for domestic and cross-border transfers</a:t>
            </a:r>
            <a:endParaRPr/>
          </a:p>
          <a:p>
            <a:pPr indent="-285750" lvl="0" marL="285750" marR="0" rtl="0" algn="l">
              <a:spcBef>
                <a:spcPts val="0"/>
              </a:spcBef>
              <a:spcAft>
                <a:spcPts val="0"/>
              </a:spcAft>
              <a:buClr>
                <a:schemeClr val="dk1"/>
              </a:buClr>
              <a:buSzPts val="1600"/>
              <a:buFont typeface="Arial"/>
              <a:buChar char="•"/>
            </a:pPr>
            <a:r>
              <a:rPr b="1" lang="en-US" sz="1600">
                <a:solidFill>
                  <a:schemeClr val="dk1"/>
                </a:solidFill>
                <a:latin typeface="Noto Sans"/>
                <a:ea typeface="Noto Sans"/>
                <a:cs typeface="Noto Sans"/>
                <a:sym typeface="Noto Sans"/>
              </a:rPr>
              <a:t>	</a:t>
            </a:r>
            <a:r>
              <a:rPr lang="en-US" sz="1600">
                <a:solidFill>
                  <a:schemeClr val="dk1"/>
                </a:solidFill>
                <a:latin typeface="Noto Sans"/>
                <a:ea typeface="Noto Sans"/>
                <a:cs typeface="Noto Sans"/>
                <a:sym typeface="Noto Sans"/>
              </a:rPr>
              <a:t>Detailed technical guidelines and robust functionalities, e.g., fraud 	detection and sanctions screening, contribute to seamlessness.</a:t>
            </a:r>
            <a:endParaRPr/>
          </a:p>
        </p:txBody>
      </p:sp>
      <p:sp>
        <p:nvSpPr>
          <p:cNvPr id="289" name="Google Shape;289;p9"/>
          <p:cNvSpPr/>
          <p:nvPr/>
        </p:nvSpPr>
        <p:spPr>
          <a:xfrm>
            <a:off x="726006" y="2658947"/>
            <a:ext cx="3634821" cy="441448"/>
          </a:xfrm>
          <a:prstGeom prst="roundRect">
            <a:avLst>
              <a:gd fmla="val 50000" name="adj"/>
            </a:avLst>
          </a:prstGeom>
          <a:solidFill>
            <a:schemeClr val="lt1"/>
          </a:solidFill>
          <a:ln cap="flat" cmpd="sng" w="9525">
            <a:solidFill>
              <a:schemeClr val="accent1"/>
            </a:solidFill>
            <a:prstDash val="solid"/>
            <a:round/>
            <a:headEnd len="sm" w="sm" type="none"/>
            <a:tailEnd len="sm" w="sm" type="none"/>
          </a:ln>
        </p:spPr>
        <p:txBody>
          <a:bodyPr anchorCtr="0" anchor="t" bIns="18275" lIns="91425" spcFirstLastPara="1" rIns="91425" wrap="square" tIns="18275">
            <a:spAutoFit/>
          </a:bodyPr>
          <a:lstStyle/>
          <a:p>
            <a:pPr indent="0" lvl="0" marL="0" marR="0" rtl="0" algn="l">
              <a:spcBef>
                <a:spcPts val="0"/>
              </a:spcBef>
              <a:spcAft>
                <a:spcPts val="0"/>
              </a:spcAft>
              <a:buNone/>
            </a:pPr>
            <a:r>
              <a:rPr lang="en-US" sz="1800">
                <a:solidFill>
                  <a:schemeClr val="accent1"/>
                </a:solidFill>
                <a:latin typeface="Noto Sans"/>
                <a:ea typeface="Noto Sans"/>
                <a:cs typeface="Noto Sans"/>
                <a:sym typeface="Noto Sans"/>
              </a:rPr>
              <a:t>Cross-Border Guidance</a:t>
            </a:r>
            <a:endParaRPr/>
          </a:p>
        </p:txBody>
      </p:sp>
      <p:sp>
        <p:nvSpPr>
          <p:cNvPr id="290" name="Google Shape;290;p9"/>
          <p:cNvSpPr/>
          <p:nvPr/>
        </p:nvSpPr>
        <p:spPr>
          <a:xfrm>
            <a:off x="1180280" y="5736742"/>
            <a:ext cx="6654799" cy="354890"/>
          </a:xfrm>
          <a:prstGeom prst="roundRect">
            <a:avLst>
              <a:gd fmla="val 50000" name="adj"/>
            </a:avLst>
          </a:prstGeom>
          <a:solidFill>
            <a:schemeClr val="accent4"/>
          </a:solidFill>
          <a:ln>
            <a:noFill/>
          </a:ln>
        </p:spPr>
        <p:txBody>
          <a:bodyPr anchorCtr="0" anchor="t" bIns="18275" lIns="91425" spcFirstLastPara="1" rIns="91425" wrap="square" tIns="18275">
            <a:spAutoFit/>
          </a:bodyPr>
          <a:lstStyle/>
          <a:p>
            <a:pPr indent="0" lvl="0" marL="0" marR="0" rtl="0" algn="ctr">
              <a:spcBef>
                <a:spcPts val="0"/>
              </a:spcBef>
              <a:spcAft>
                <a:spcPts val="0"/>
              </a:spcAft>
              <a:buNone/>
            </a:pPr>
            <a:r>
              <a:rPr lang="en-US" sz="1400">
                <a:solidFill>
                  <a:schemeClr val="accent3"/>
                </a:solidFill>
                <a:latin typeface="Noto Sans"/>
                <a:ea typeface="Noto Sans"/>
                <a:cs typeface="Noto Sans"/>
                <a:sym typeface="Noto Sans"/>
              </a:rPr>
              <a:t>Cross-Border Examples: SWIFT CBPR+ ISO 20022, SEPA, Nexus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Level One Project">
      <a:dk1>
        <a:srgbClr val="303A44"/>
      </a:dk1>
      <a:lt1>
        <a:srgbClr val="FFFFFF"/>
      </a:lt1>
      <a:dk2>
        <a:srgbClr val="474E56"/>
      </a:dk2>
      <a:lt2>
        <a:srgbClr val="F5F3ED"/>
      </a:lt2>
      <a:accent1>
        <a:srgbClr val="248AF9"/>
      </a:accent1>
      <a:accent2>
        <a:srgbClr val="C3DBFA"/>
      </a:accent2>
      <a:accent3>
        <a:srgbClr val="6C1446"/>
      </a:accent3>
      <a:accent4>
        <a:srgbClr val="DFD1D9"/>
      </a:accent4>
      <a:accent5>
        <a:srgbClr val="DCDADD"/>
      </a:accent5>
      <a:accent6>
        <a:srgbClr val="EBCB00"/>
      </a:accent6>
      <a:hlink>
        <a:srgbClr val="248AF9"/>
      </a:hlink>
      <a:folHlink>
        <a:srgbClr val="6C144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2025-10-13T18:56:00Z</dcterms:created>
  <dc:creator>Joanna Wisniecka</dc:creator>
</cp:coreProperties>
</file>