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9144000"/>
  <p:notesSz cx="6858000" cy="9144000"/>
  <p:embeddedFontLst>
    <p:embeddedFont>
      <p:font typeface="Montserrat SemiBold"/>
      <p:regular r:id="rId26"/>
      <p:bold r:id="rId27"/>
      <p:italic r:id="rId28"/>
      <p:boldItalic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Montserrat"/>
      <p:regular r:id="rId38"/>
      <p:bold r:id="rId39"/>
      <p:italic r:id="rId40"/>
      <p:boldItalic r:id="rId41"/>
    </p:embeddedFont>
    <p:embeddedFont>
      <p:font typeface="Plus Jakarta Sans"/>
      <p:regular r:id="rId42"/>
      <p:bold r:id="rId43"/>
      <p:italic r:id="rId44"/>
      <p:boldItalic r:id="rId45"/>
    </p:embeddedFont>
    <p:embeddedFont>
      <p:font typeface="Montserrat Medium"/>
      <p:regular r:id="rId46"/>
      <p:bold r:id="rId47"/>
      <p:italic r:id="rId48"/>
      <p:boldItalic r:id="rId49"/>
    </p:embeddedFont>
    <p:embeddedFont>
      <p:font typeface="Montserrat Light"/>
      <p:regular r:id="rId50"/>
      <p:bold r:id="rId51"/>
      <p:italic r:id="rId52"/>
      <p:boldItalic r:id="rId53"/>
    </p:embeddedFont>
    <p:embeddedFont>
      <p:font typeface="Poppins Medium"/>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09">
          <p15:clr>
            <a:srgbClr val="747775"/>
          </p15:clr>
        </p15:guide>
        <p15:guide id="2" pos="5637">
          <p15:clr>
            <a:srgbClr val="747775"/>
          </p15:clr>
        </p15:guide>
        <p15:guide id="3" pos="3052">
          <p15:clr>
            <a:srgbClr val="747775"/>
          </p15:clr>
        </p15:guide>
        <p15:guide id="4" orient="horz" pos="577">
          <p15:clr>
            <a:srgbClr val="747775"/>
          </p15:clr>
        </p15:guide>
        <p15:guide id="5" orient="horz" pos="4157">
          <p15:clr>
            <a:srgbClr val="747775"/>
          </p15:clr>
        </p15:guide>
        <p15:guide id="6" orient="horz" pos="694">
          <p15:clr>
            <a:srgbClr val="747775"/>
          </p15:clr>
        </p15:guide>
        <p15:guide id="7" orient="horz" pos="3019">
          <p15:clr>
            <a:srgbClr val="747775"/>
          </p15:clr>
        </p15:guide>
        <p15:guide id="8" pos="417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04B18-D25B-4850-8BAD-DDF522B4DA7A}">
  <a:tblStyle styleId="{86E04B18-D25B-4850-8BAD-DDF522B4DA7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03D9081-2793-4CD0-8EA3-7D1D863536A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09"/>
        <p:guide pos="5637"/>
        <p:guide pos="3052"/>
        <p:guide pos="577" orient="horz"/>
        <p:guide pos="4157" orient="horz"/>
        <p:guide pos="694" orient="horz"/>
        <p:guide pos="3019" orient="horz"/>
        <p:guide pos="417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PlusJakartaSans-regular.fntdata"/><Relationship Id="rId41" Type="http://schemas.openxmlformats.org/officeDocument/2006/relationships/font" Target="fonts/Montserrat-boldItalic.fntdata"/><Relationship Id="rId44" Type="http://schemas.openxmlformats.org/officeDocument/2006/relationships/font" Target="fonts/PlusJakartaSans-italic.fntdata"/><Relationship Id="rId43" Type="http://schemas.openxmlformats.org/officeDocument/2006/relationships/font" Target="fonts/PlusJakartaSans-bold.fntdata"/><Relationship Id="rId46" Type="http://schemas.openxmlformats.org/officeDocument/2006/relationships/font" Target="fonts/MontserratMedium-regular.fntdata"/><Relationship Id="rId45" Type="http://schemas.openxmlformats.org/officeDocument/2006/relationships/font" Target="fonts/PlusJakarta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Nunito-bold.fntdata"/><Relationship Id="rId34" Type="http://schemas.openxmlformats.org/officeDocument/2006/relationships/font" Target="fonts/Nunito-regular.fntdata"/><Relationship Id="rId37" Type="http://schemas.openxmlformats.org/officeDocument/2006/relationships/font" Target="fonts/Nunito-boldItalic.fntdata"/><Relationship Id="rId36" Type="http://schemas.openxmlformats.org/officeDocument/2006/relationships/font" Target="fonts/Nunito-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font" Target="fonts/MontserratSemiBold-regular.fntdata"/><Relationship Id="rId25" Type="http://schemas.openxmlformats.org/officeDocument/2006/relationships/slide" Target="slides/slide18.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29" Type="http://schemas.openxmlformats.org/officeDocument/2006/relationships/font" Target="fonts/MontserratSemiBold-boldItalic.fntdata"/><Relationship Id="rId51" Type="http://schemas.openxmlformats.org/officeDocument/2006/relationships/font" Target="fonts/MontserratLight-bold.fntdata"/><Relationship Id="rId50" Type="http://schemas.openxmlformats.org/officeDocument/2006/relationships/font" Target="fonts/MontserratLight-regular.fntdata"/><Relationship Id="rId53" Type="http://schemas.openxmlformats.org/officeDocument/2006/relationships/font" Target="fonts/MontserratLight-boldItalic.fntdata"/><Relationship Id="rId52" Type="http://schemas.openxmlformats.org/officeDocument/2006/relationships/font" Target="fonts/MontserratLight-italic.fntdata"/><Relationship Id="rId11" Type="http://schemas.openxmlformats.org/officeDocument/2006/relationships/slide" Target="slides/slide4.xml"/><Relationship Id="rId55" Type="http://schemas.openxmlformats.org/officeDocument/2006/relationships/font" Target="fonts/PoppinsMedium-bold.fntdata"/><Relationship Id="rId10" Type="http://schemas.openxmlformats.org/officeDocument/2006/relationships/slide" Target="slides/slide3.xml"/><Relationship Id="rId54" Type="http://schemas.openxmlformats.org/officeDocument/2006/relationships/font" Target="fonts/PoppinsMedium-regular.fntdata"/><Relationship Id="rId13" Type="http://schemas.openxmlformats.org/officeDocument/2006/relationships/slide" Target="slides/slide6.xml"/><Relationship Id="rId57" Type="http://schemas.openxmlformats.org/officeDocument/2006/relationships/font" Target="fonts/PoppinsMedium-boldItalic.fntdata"/><Relationship Id="rId12" Type="http://schemas.openxmlformats.org/officeDocument/2006/relationships/slide" Target="slides/slide5.xml"/><Relationship Id="rId56" Type="http://schemas.openxmlformats.org/officeDocument/2006/relationships/font" Target="fonts/PoppinsMedium-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dd8eb01b7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Montserrat"/>
              <a:ea typeface="Montserrat"/>
              <a:cs typeface="Montserrat"/>
              <a:sym typeface="Montserrat"/>
            </a:endParaRPr>
          </a:p>
        </p:txBody>
      </p:sp>
      <p:sp>
        <p:nvSpPr>
          <p:cNvPr id="114" name="Google Shape;114;g2edd8eb01b7_0_71:notes"/>
          <p:cNvSpPr/>
          <p:nvPr>
            <p:ph idx="2" type="sldImg"/>
          </p:nvPr>
        </p:nvSpPr>
        <p:spPr>
          <a:xfrm>
            <a:off x="1371598"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8369a140ba_0_59: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8369a140b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861c0dca7d_0_163: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861c0dca7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8369a140ba_0_64: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8369a140b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8369a140ba_0_76: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8369a140b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3d00165d42_0_87: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3d00165d4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861c0dca7d_0_240: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861c0dca7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86244565bc_0_0: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86244565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861c0dca7d_0_54: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861c0dca7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edd8eb01b7_0_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Montserrat"/>
              <a:ea typeface="Montserrat"/>
              <a:cs typeface="Montserrat"/>
              <a:sym typeface="Montserrat"/>
            </a:endParaRPr>
          </a:p>
        </p:txBody>
      </p:sp>
      <p:sp>
        <p:nvSpPr>
          <p:cNvPr id="557" name="Google Shape;557;g2edd8eb01b7_0_209:notes"/>
          <p:cNvSpPr/>
          <p:nvPr>
            <p:ph idx="2" type="sldImg"/>
          </p:nvPr>
        </p:nvSpPr>
        <p:spPr>
          <a:xfrm>
            <a:off x="1371598"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8d6aa9e0dc_0_344: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8d6aa9e0d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369a140ba_0_0: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369a14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8d6aa9e0dc_0_8: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8d6aa9e0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8d6aa9e0dc_0_85: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8d6aa9e0d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8369a140ba_0_33: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8369a140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8d6aa9e0dc_0_147: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8d6aa9e0d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8d6aa9e0dc_0_178: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8d6aa9e0d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8d6aa9e0dc_0_197: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8d6aa9e0d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idx="10" type="dt"/>
          </p:nvPr>
        </p:nvSpPr>
        <p:spPr>
          <a:xfrm>
            <a:off x="253950" y="6272784"/>
            <a:ext cx="2455200" cy="365100"/>
          </a:xfrm>
          <a:prstGeom prst="rect">
            <a:avLst/>
          </a:prstGeom>
          <a:noFill/>
          <a:ln>
            <a:noFill/>
          </a:ln>
        </p:spPr>
        <p:txBody>
          <a:bodyPr anchorCtr="0" anchor="ctr" bIns="17150" lIns="34300" spcFirstLastPara="1" rIns="34300" wrap="square" tIns="17150">
            <a:noAutofit/>
          </a:bodyPr>
          <a:lstStyle>
            <a:lvl1pPr lvl="0" rtl="0" algn="l">
              <a:spcBef>
                <a:spcPts val="0"/>
              </a:spcBef>
              <a:spcAft>
                <a:spcPts val="0"/>
              </a:spcAft>
              <a:buSzPts val="500"/>
              <a:buNone/>
              <a:defRPr sz="500"/>
            </a:lvl1pPr>
            <a:lvl2pPr lvl="1" rtl="0" algn="l">
              <a:spcBef>
                <a:spcPts val="0"/>
              </a:spcBef>
              <a:spcAft>
                <a:spcPts val="0"/>
              </a:spcAft>
              <a:buSzPts val="500"/>
              <a:buNone/>
              <a:defRPr sz="500"/>
            </a:lvl2pPr>
            <a:lvl3pPr lvl="2" rtl="0" algn="l">
              <a:spcBef>
                <a:spcPts val="0"/>
              </a:spcBef>
              <a:spcAft>
                <a:spcPts val="0"/>
              </a:spcAft>
              <a:buSzPts val="500"/>
              <a:buNone/>
              <a:defRPr sz="500"/>
            </a:lvl3pPr>
            <a:lvl4pPr lvl="3" rtl="0" algn="l">
              <a:spcBef>
                <a:spcPts val="0"/>
              </a:spcBef>
              <a:spcAft>
                <a:spcPts val="0"/>
              </a:spcAft>
              <a:buSzPts val="500"/>
              <a:buNone/>
              <a:defRPr sz="500"/>
            </a:lvl4pPr>
            <a:lvl5pPr lvl="4" rtl="0" algn="l">
              <a:spcBef>
                <a:spcPts val="0"/>
              </a:spcBef>
              <a:spcAft>
                <a:spcPts val="0"/>
              </a:spcAft>
              <a:buSzPts val="500"/>
              <a:buNone/>
              <a:defRPr sz="500"/>
            </a:lvl5pPr>
            <a:lvl6pPr lvl="5" rtl="0" algn="l">
              <a:spcBef>
                <a:spcPts val="0"/>
              </a:spcBef>
              <a:spcAft>
                <a:spcPts val="0"/>
              </a:spcAft>
              <a:buSzPts val="500"/>
              <a:buNone/>
              <a:defRPr sz="500"/>
            </a:lvl6pPr>
            <a:lvl7pPr lvl="6" rtl="0" algn="l">
              <a:spcBef>
                <a:spcPts val="0"/>
              </a:spcBef>
              <a:spcAft>
                <a:spcPts val="0"/>
              </a:spcAft>
              <a:buSzPts val="500"/>
              <a:buNone/>
              <a:defRPr sz="500"/>
            </a:lvl7pPr>
            <a:lvl8pPr lvl="7" rtl="0" algn="l">
              <a:spcBef>
                <a:spcPts val="0"/>
              </a:spcBef>
              <a:spcAft>
                <a:spcPts val="0"/>
              </a:spcAft>
              <a:buSzPts val="500"/>
              <a:buNone/>
              <a:defRPr sz="500"/>
            </a:lvl8pPr>
            <a:lvl9pPr lvl="8" rtl="0" algn="l">
              <a:spcBef>
                <a:spcPts val="0"/>
              </a:spcBef>
              <a:spcAft>
                <a:spcPts val="0"/>
              </a:spcAft>
              <a:buSzPts val="500"/>
              <a:buNone/>
              <a:defRPr sz="500"/>
            </a:lvl9pPr>
          </a:lstStyle>
          <a:p/>
        </p:txBody>
      </p:sp>
      <p:grpSp>
        <p:nvGrpSpPr>
          <p:cNvPr id="14" name="Google Shape;14;p2"/>
          <p:cNvGrpSpPr/>
          <p:nvPr/>
        </p:nvGrpSpPr>
        <p:grpSpPr>
          <a:xfrm>
            <a:off x="0" y="-13692"/>
            <a:ext cx="9144242" cy="6887866"/>
            <a:chOff x="0" y="-27384"/>
            <a:chExt cx="12233100" cy="6912752"/>
          </a:xfrm>
        </p:grpSpPr>
        <p:pic>
          <p:nvPicPr>
            <p:cNvPr id="15" name="Google Shape;15;p2"/>
            <p:cNvPicPr preferRelativeResize="0"/>
            <p:nvPr/>
          </p:nvPicPr>
          <p:blipFill rotWithShape="1">
            <a:blip r:embed="rId2">
              <a:alphaModFix/>
            </a:blip>
            <a:srcRect b="-206" l="0" r="0" t="6283"/>
            <a:stretch/>
          </p:blipFill>
          <p:spPr>
            <a:xfrm>
              <a:off x="0" y="-27384"/>
              <a:ext cx="6409445" cy="4257467"/>
            </a:xfrm>
            <a:prstGeom prst="rect">
              <a:avLst/>
            </a:prstGeom>
            <a:noFill/>
            <a:ln>
              <a:noFill/>
            </a:ln>
          </p:spPr>
        </p:pic>
        <p:sp>
          <p:nvSpPr>
            <p:cNvPr id="16" name="Google Shape;16;p2"/>
            <p:cNvSpPr/>
            <p:nvPr/>
          </p:nvSpPr>
          <p:spPr>
            <a:xfrm>
              <a:off x="0" y="4195051"/>
              <a:ext cx="12233100" cy="144000"/>
            </a:xfrm>
            <a:prstGeom prst="rect">
              <a:avLst/>
            </a:prstGeom>
            <a:solidFill>
              <a:srgbClr val="71A84D"/>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b="0" i="0" sz="400" u="none" cap="none" strike="noStrike">
                <a:solidFill>
                  <a:schemeClr val="dk1"/>
                </a:solidFill>
                <a:latin typeface="Arial"/>
                <a:ea typeface="Arial"/>
                <a:cs typeface="Arial"/>
                <a:sym typeface="Arial"/>
              </a:endParaRPr>
            </a:p>
          </p:txBody>
        </p:sp>
        <p:sp>
          <p:nvSpPr>
            <p:cNvPr id="17" name="Google Shape;17;p2"/>
            <p:cNvSpPr/>
            <p:nvPr/>
          </p:nvSpPr>
          <p:spPr>
            <a:xfrm>
              <a:off x="0" y="6741368"/>
              <a:ext cx="12233100" cy="144000"/>
            </a:xfrm>
            <a:prstGeom prst="rect">
              <a:avLst/>
            </a:prstGeom>
            <a:solidFill>
              <a:srgbClr val="71A84D"/>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b="0" i="0" sz="400" u="none" cap="none" strike="noStrike">
                <a:solidFill>
                  <a:schemeClr val="dk1"/>
                </a:solidFill>
                <a:latin typeface="Arial"/>
                <a:ea typeface="Arial"/>
                <a:cs typeface="Arial"/>
                <a:sym typeface="Arial"/>
              </a:endParaRPr>
            </a:p>
          </p:txBody>
        </p:sp>
        <p:pic>
          <p:nvPicPr>
            <p:cNvPr id="18" name="Google Shape;18;p2"/>
            <p:cNvPicPr preferRelativeResize="0"/>
            <p:nvPr/>
          </p:nvPicPr>
          <p:blipFill rotWithShape="1">
            <a:blip r:embed="rId2">
              <a:alphaModFix/>
            </a:blip>
            <a:srcRect b="0" l="0" r="9140" t="6279"/>
            <a:stretch/>
          </p:blipFill>
          <p:spPr>
            <a:xfrm>
              <a:off x="6409443" y="-27384"/>
              <a:ext cx="5823576" cy="4248471"/>
            </a:xfrm>
            <a:prstGeom prst="rect">
              <a:avLst/>
            </a:prstGeom>
            <a:noFill/>
            <a:ln>
              <a:noFill/>
            </a:ln>
          </p:spPr>
        </p:pic>
      </p:grpSp>
      <p:sp>
        <p:nvSpPr>
          <p:cNvPr id="19" name="Google Shape;19;p2"/>
          <p:cNvSpPr/>
          <p:nvPr/>
        </p:nvSpPr>
        <p:spPr>
          <a:xfrm>
            <a:off x="8377010" y="6271708"/>
            <a:ext cx="714300" cy="458700"/>
          </a:xfrm>
          <a:prstGeom prst="rect">
            <a:avLst/>
          </a:prstGeom>
          <a:solidFill>
            <a:schemeClr val="l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b="0" i="0" sz="700" u="none" cap="none" strike="noStrike">
              <a:solidFill>
                <a:schemeClr val="lt1"/>
              </a:solidFill>
              <a:latin typeface="Arial"/>
              <a:ea typeface="Arial"/>
              <a:cs typeface="Arial"/>
              <a:sym typeface="Arial"/>
            </a:endParaRPr>
          </a:p>
        </p:txBody>
      </p:sp>
      <p:pic>
        <p:nvPicPr>
          <p:cNvPr id="20" name="Google Shape;20;p2"/>
          <p:cNvPicPr preferRelativeResize="0"/>
          <p:nvPr/>
        </p:nvPicPr>
        <p:blipFill rotWithShape="1">
          <a:blip r:embed="rId3">
            <a:alphaModFix/>
          </a:blip>
          <a:srcRect b="0" l="0" r="0" t="0"/>
          <a:stretch/>
        </p:blipFill>
        <p:spPr>
          <a:xfrm>
            <a:off x="6811671" y="5577250"/>
            <a:ext cx="1748790" cy="724192"/>
          </a:xfrm>
          <a:prstGeom prst="rect">
            <a:avLst/>
          </a:prstGeom>
          <a:noFill/>
          <a:ln>
            <a:noFill/>
          </a:ln>
        </p:spPr>
      </p:pic>
      <p:sp>
        <p:nvSpPr>
          <p:cNvPr id="21" name="Google Shape;21;p2"/>
          <p:cNvSpPr txBox="1"/>
          <p:nvPr>
            <p:ph type="ctrTitle"/>
          </p:nvPr>
        </p:nvSpPr>
        <p:spPr>
          <a:xfrm>
            <a:off x="239037" y="4458352"/>
            <a:ext cx="7600800" cy="853200"/>
          </a:xfrm>
          <a:prstGeom prst="rect">
            <a:avLst/>
          </a:prstGeom>
          <a:noFill/>
          <a:ln>
            <a:noFill/>
          </a:ln>
        </p:spPr>
        <p:txBody>
          <a:bodyPr anchorCtr="0" anchor="ctr" bIns="17150" lIns="34300" spcFirstLastPara="1" rIns="34300" wrap="square" tIns="17150">
            <a:noAutofit/>
          </a:bodyPr>
          <a:lstStyle>
            <a:lvl1pPr lvl="0" rtl="0" algn="l">
              <a:lnSpc>
                <a:spcPct val="80000"/>
              </a:lnSpc>
              <a:spcBef>
                <a:spcPts val="0"/>
              </a:spcBef>
              <a:spcAft>
                <a:spcPts val="0"/>
              </a:spcAft>
              <a:buClr>
                <a:schemeClr val="dk1"/>
              </a:buClr>
              <a:buSzPts val="3000"/>
              <a:buFont typeface="Arial Black"/>
              <a:buNone/>
              <a:defRPr sz="3000" cap="none">
                <a:solidFill>
                  <a:schemeClr val="dk1"/>
                </a:solidFil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2" name="Google Shape;22;p2"/>
          <p:cNvSpPr txBox="1"/>
          <p:nvPr>
            <p:ph idx="1" type="subTitle"/>
          </p:nvPr>
        </p:nvSpPr>
        <p:spPr>
          <a:xfrm>
            <a:off x="253950" y="5432761"/>
            <a:ext cx="5918400" cy="556500"/>
          </a:xfrm>
          <a:prstGeom prst="rect">
            <a:avLst/>
          </a:prstGeom>
          <a:noFill/>
          <a:ln>
            <a:noFill/>
          </a:ln>
        </p:spPr>
        <p:txBody>
          <a:bodyPr anchorCtr="0" anchor="t" bIns="17150" lIns="34300" spcFirstLastPara="1" rIns="34300" wrap="square" tIns="17150">
            <a:noAutofit/>
          </a:bodyPr>
          <a:lstStyle>
            <a:lvl1pPr lvl="0" rtl="0" algn="l">
              <a:lnSpc>
                <a:spcPct val="90000"/>
              </a:lnSpc>
              <a:spcBef>
                <a:spcPts val="900"/>
              </a:spcBef>
              <a:spcAft>
                <a:spcPts val="0"/>
              </a:spcAft>
              <a:buSzPts val="1400"/>
              <a:buNone/>
              <a:defRPr sz="1600">
                <a:solidFill>
                  <a:schemeClr val="dk1"/>
                </a:solidFill>
              </a:defRPr>
            </a:lvl1pPr>
            <a:lvl2pPr lvl="1" rtl="0" algn="ctr">
              <a:lnSpc>
                <a:spcPct val="90000"/>
              </a:lnSpc>
              <a:spcBef>
                <a:spcPts val="300"/>
              </a:spcBef>
              <a:spcAft>
                <a:spcPts val="0"/>
              </a:spcAft>
              <a:buSzPts val="1800"/>
              <a:buNone/>
              <a:defRPr sz="2100"/>
            </a:lvl2pPr>
            <a:lvl3pPr lvl="2" rtl="0" algn="ctr">
              <a:lnSpc>
                <a:spcPct val="90000"/>
              </a:lnSpc>
              <a:spcBef>
                <a:spcPts val="300"/>
              </a:spcBef>
              <a:spcAft>
                <a:spcPts val="0"/>
              </a:spcAft>
              <a:buSzPts val="1500"/>
              <a:buNone/>
              <a:defRPr sz="1800"/>
            </a:lvl3pPr>
            <a:lvl4pPr lvl="3" rtl="0" algn="ctr">
              <a:lnSpc>
                <a:spcPct val="90000"/>
              </a:lnSpc>
              <a:spcBef>
                <a:spcPts val="300"/>
              </a:spcBef>
              <a:spcAft>
                <a:spcPts val="0"/>
              </a:spcAft>
              <a:buSzPts val="1300"/>
              <a:buNone/>
              <a:defRPr sz="1500"/>
            </a:lvl4pPr>
            <a:lvl5pPr lvl="4" rtl="0" algn="ctr">
              <a:lnSpc>
                <a:spcPct val="90000"/>
              </a:lnSpc>
              <a:spcBef>
                <a:spcPts val="300"/>
              </a:spcBef>
              <a:spcAft>
                <a:spcPts val="0"/>
              </a:spcAft>
              <a:buSzPts val="1300"/>
              <a:buNone/>
              <a:defRPr sz="1500"/>
            </a:lvl5pPr>
            <a:lvl6pPr lvl="5" rtl="0" algn="ctr">
              <a:lnSpc>
                <a:spcPct val="90000"/>
              </a:lnSpc>
              <a:spcBef>
                <a:spcPts val="300"/>
              </a:spcBef>
              <a:spcAft>
                <a:spcPts val="0"/>
              </a:spcAft>
              <a:buSzPts val="1300"/>
              <a:buNone/>
              <a:defRPr sz="1500"/>
            </a:lvl6pPr>
            <a:lvl7pPr lvl="6" rtl="0" algn="ctr">
              <a:lnSpc>
                <a:spcPct val="90000"/>
              </a:lnSpc>
              <a:spcBef>
                <a:spcPts val="300"/>
              </a:spcBef>
              <a:spcAft>
                <a:spcPts val="0"/>
              </a:spcAft>
              <a:buSzPts val="1300"/>
              <a:buNone/>
              <a:defRPr sz="1500"/>
            </a:lvl7pPr>
            <a:lvl8pPr lvl="7" rtl="0" algn="ctr">
              <a:lnSpc>
                <a:spcPct val="90000"/>
              </a:lnSpc>
              <a:spcBef>
                <a:spcPts val="300"/>
              </a:spcBef>
              <a:spcAft>
                <a:spcPts val="0"/>
              </a:spcAft>
              <a:buSzPts val="1300"/>
              <a:buNone/>
              <a:defRPr sz="1500"/>
            </a:lvl8pPr>
            <a:lvl9pPr lvl="8" rtl="0" algn="ctr">
              <a:lnSpc>
                <a:spcPct val="90000"/>
              </a:lnSpc>
              <a:spcBef>
                <a:spcPts val="300"/>
              </a:spcBef>
              <a:spcAft>
                <a:spcPts val="200"/>
              </a:spcAft>
              <a:buSzPts val="13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1"/>
          <p:cNvSpPr txBox="1"/>
          <p:nvPr>
            <p:ph type="title"/>
          </p:nvPr>
        </p:nvSpPr>
        <p:spPr>
          <a:xfrm>
            <a:off x="628650" y="163481"/>
            <a:ext cx="7886700" cy="739200"/>
          </a:xfrm>
          <a:prstGeom prst="rect">
            <a:avLst/>
          </a:prstGeom>
          <a:noFill/>
          <a:ln>
            <a:noFill/>
          </a:ln>
        </p:spPr>
        <p:txBody>
          <a:bodyPr anchorCtr="0" anchor="t" bIns="34275" lIns="68575" spcFirstLastPara="1" rIns="0" wrap="square" tIns="34275">
            <a:normAutofit/>
          </a:bodyPr>
          <a:lstStyle>
            <a:lvl1pPr lvl="0" rtl="0" algn="l">
              <a:lnSpc>
                <a:spcPct val="90000"/>
              </a:lnSpc>
              <a:spcBef>
                <a:spcPts val="0"/>
              </a:spcBef>
              <a:spcAft>
                <a:spcPts val="0"/>
              </a:spcAft>
              <a:buClr>
                <a:schemeClr val="dk2"/>
              </a:buClr>
              <a:buSzPts val="2700"/>
              <a:buFont typeface="Helvetica Neue"/>
              <a:buNone/>
              <a:defRPr sz="2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3" name="Google Shape;63;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 | Blank">
  <p:cSld name="G | Blank">
    <p:spTree>
      <p:nvGrpSpPr>
        <p:cNvPr id="68" name="Shape 68"/>
        <p:cNvGrpSpPr/>
        <p:nvPr/>
      </p:nvGrpSpPr>
      <p:grpSpPr>
        <a:xfrm>
          <a:off x="0" y="0"/>
          <a:ext cx="0" cy="0"/>
          <a:chOff x="0" y="0"/>
          <a:chExt cx="0" cy="0"/>
        </a:xfrm>
      </p:grpSpPr>
      <p:sp>
        <p:nvSpPr>
          <p:cNvPr id="69" name="Google Shape;69;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4"/>
          <p:cNvSpPr txBox="1"/>
          <p:nvPr>
            <p:ph type="title"/>
          </p:nvPr>
        </p:nvSpPr>
        <p:spPr>
          <a:xfrm>
            <a:off x="311700" y="593367"/>
            <a:ext cx="8520600" cy="7635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72" name="Google Shape;72;p14"/>
          <p:cNvSpPr txBox="1"/>
          <p:nvPr>
            <p:ph idx="1" type="body"/>
          </p:nvPr>
        </p:nvSpPr>
        <p:spPr>
          <a:xfrm>
            <a:off x="311700" y="1536633"/>
            <a:ext cx="8520600" cy="4555200"/>
          </a:xfrm>
          <a:prstGeom prst="rect">
            <a:avLst/>
          </a:prstGeom>
        </p:spPr>
        <p:txBody>
          <a:bodyPr anchorCtr="0" anchor="t" bIns="34275" lIns="68575" spcFirstLastPara="1" rIns="68575" wrap="square" tIns="34275">
            <a:noAutofit/>
          </a:bodyPr>
          <a:lstStyle>
            <a:lvl1pPr indent="-285750" lvl="0" marL="457200">
              <a:spcBef>
                <a:spcPts val="200"/>
              </a:spcBef>
              <a:spcAft>
                <a:spcPts val="0"/>
              </a:spcAft>
              <a:buSzPts val="900"/>
              <a:buChar char="•"/>
              <a:defRPr/>
            </a:lvl1pPr>
            <a:lvl2pPr indent="-285750" lvl="1" marL="914400">
              <a:spcBef>
                <a:spcPts val="200"/>
              </a:spcBef>
              <a:spcAft>
                <a:spcPts val="0"/>
              </a:spcAft>
              <a:buSzPts val="900"/>
              <a:buChar char="•"/>
              <a:defRPr/>
            </a:lvl2pPr>
            <a:lvl3pPr indent="-285750" lvl="2" marL="1371600">
              <a:spcBef>
                <a:spcPts val="200"/>
              </a:spcBef>
              <a:spcAft>
                <a:spcPts val="0"/>
              </a:spcAft>
              <a:buSzPts val="900"/>
              <a:buChar char="•"/>
              <a:defRPr/>
            </a:lvl3pPr>
            <a:lvl4pPr indent="-228600" lvl="3" marL="1828800">
              <a:spcBef>
                <a:spcPts val="200"/>
              </a:spcBef>
              <a:spcAft>
                <a:spcPts val="0"/>
              </a:spcAft>
              <a:buSzPts val="800"/>
              <a:buNone/>
              <a:defRPr/>
            </a:lvl4pPr>
            <a:lvl5pPr indent="-279400" lvl="4" marL="2286000">
              <a:spcBef>
                <a:spcPts val="200"/>
              </a:spcBef>
              <a:spcAft>
                <a:spcPts val="0"/>
              </a:spcAft>
              <a:buSzPts val="800"/>
              <a:buChar char="»"/>
              <a:defRPr/>
            </a:lvl5pPr>
            <a:lvl6pPr indent="-323850" lvl="5" marL="2743200">
              <a:spcBef>
                <a:spcPts val="300"/>
              </a:spcBef>
              <a:spcAft>
                <a:spcPts val="0"/>
              </a:spcAft>
              <a:buSzPts val="1500"/>
              <a:buChar char="•"/>
              <a:defRPr/>
            </a:lvl6pPr>
            <a:lvl7pPr indent="-323850" lvl="6" marL="3200400">
              <a:spcBef>
                <a:spcPts val="300"/>
              </a:spcBef>
              <a:spcAft>
                <a:spcPts val="0"/>
              </a:spcAft>
              <a:buSzPts val="1500"/>
              <a:buChar char="•"/>
              <a:defRPr/>
            </a:lvl7pPr>
            <a:lvl8pPr indent="-323850" lvl="7" marL="3657600">
              <a:spcBef>
                <a:spcPts val="300"/>
              </a:spcBef>
              <a:spcAft>
                <a:spcPts val="0"/>
              </a:spcAft>
              <a:buSzPts val="1500"/>
              <a:buChar char="•"/>
              <a:defRPr/>
            </a:lvl8pPr>
            <a:lvl9pPr indent="-323850" lvl="8" marL="4114800">
              <a:spcBef>
                <a:spcPts val="300"/>
              </a:spcBef>
              <a:spcAft>
                <a:spcPts val="0"/>
              </a:spcAft>
              <a:buSzPts val="1500"/>
              <a:buChar char="•"/>
              <a:defRPr/>
            </a:lvl9pPr>
          </a:lstStyle>
          <a:p/>
        </p:txBody>
      </p:sp>
      <p:sp>
        <p:nvSpPr>
          <p:cNvPr id="73" name="Google Shape;73;p14"/>
          <p:cNvSpPr txBox="1"/>
          <p:nvPr>
            <p:ph idx="12" type="sldNum"/>
          </p:nvPr>
        </p:nvSpPr>
        <p:spPr>
          <a:xfrm>
            <a:off x="8472458" y="6217622"/>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5"/>
          <p:cNvSpPr txBox="1"/>
          <p:nvPr>
            <p:ph idx="1" type="body"/>
          </p:nvPr>
        </p:nvSpPr>
        <p:spPr>
          <a:xfrm>
            <a:off x="731896" y="1760921"/>
            <a:ext cx="7543800" cy="4051200"/>
          </a:xfrm>
          <a:prstGeom prst="rect">
            <a:avLst/>
          </a:prstGeom>
          <a:noFill/>
          <a:ln>
            <a:noFill/>
          </a:ln>
        </p:spPr>
        <p:txBody>
          <a:bodyPr anchorCtr="0" anchor="t" bIns="17150" lIns="34300" spcFirstLastPara="1" rIns="34300" wrap="square" tIns="17150">
            <a:noAutofit/>
          </a:bodyPr>
          <a:lstStyle>
            <a:lvl1pPr indent="-266700" lvl="0" marL="457200" algn="l">
              <a:lnSpc>
                <a:spcPct val="90000"/>
              </a:lnSpc>
              <a:spcBef>
                <a:spcPts val="900"/>
              </a:spcBef>
              <a:spcAft>
                <a:spcPts val="0"/>
              </a:spcAft>
              <a:buClr>
                <a:schemeClr val="dk2"/>
              </a:buClr>
              <a:buSzPts val="600"/>
              <a:buChar char="•"/>
              <a:defRPr b="1">
                <a:solidFill>
                  <a:schemeClr val="dk2"/>
                </a:solidFill>
              </a:defRPr>
            </a:lvl1pPr>
            <a:lvl2pPr indent="-266700" lvl="1" marL="914400" algn="l">
              <a:lnSpc>
                <a:spcPct val="90000"/>
              </a:lnSpc>
              <a:spcBef>
                <a:spcPts val="300"/>
              </a:spcBef>
              <a:spcAft>
                <a:spcPts val="0"/>
              </a:spcAft>
              <a:buClr>
                <a:schemeClr val="dk2"/>
              </a:buClr>
              <a:buSzPts val="600"/>
              <a:buChar char="•"/>
              <a:defRPr>
                <a:solidFill>
                  <a:schemeClr val="dk2"/>
                </a:solidFill>
              </a:defRPr>
            </a:lvl2pPr>
            <a:lvl3pPr indent="-266700" lvl="2" marL="1371600" algn="l">
              <a:lnSpc>
                <a:spcPct val="90000"/>
              </a:lnSpc>
              <a:spcBef>
                <a:spcPts val="300"/>
              </a:spcBef>
              <a:spcAft>
                <a:spcPts val="0"/>
              </a:spcAft>
              <a:buClr>
                <a:schemeClr val="dk2"/>
              </a:buClr>
              <a:buSzPts val="600"/>
              <a:buChar char="•"/>
              <a:defRPr>
                <a:solidFill>
                  <a:schemeClr val="dk2"/>
                </a:solidFill>
              </a:defRPr>
            </a:lvl3pPr>
            <a:lvl4pPr indent="-228600" lvl="3" marL="1828800" algn="l">
              <a:lnSpc>
                <a:spcPct val="90000"/>
              </a:lnSpc>
              <a:spcBef>
                <a:spcPts val="300"/>
              </a:spcBef>
              <a:spcAft>
                <a:spcPts val="0"/>
              </a:spcAft>
              <a:buClr>
                <a:schemeClr val="dk2"/>
              </a:buClr>
              <a:buSzPts val="600"/>
              <a:buNone/>
              <a:defRPr>
                <a:solidFill>
                  <a:schemeClr val="dk2"/>
                </a:solidFill>
              </a:defRPr>
            </a:lvl4pPr>
            <a:lvl5pPr indent="-266700" lvl="4" marL="2286000" algn="l">
              <a:lnSpc>
                <a:spcPct val="90000"/>
              </a:lnSpc>
              <a:spcBef>
                <a:spcPts val="300"/>
              </a:spcBef>
              <a:spcAft>
                <a:spcPts val="0"/>
              </a:spcAft>
              <a:buClr>
                <a:schemeClr val="dk2"/>
              </a:buClr>
              <a:buSzPts val="600"/>
              <a:buChar char="»"/>
              <a:defRPr>
                <a:solidFill>
                  <a:schemeClr val="dk2"/>
                </a:solidFill>
              </a:defRPr>
            </a:lvl5pPr>
            <a:lvl6pPr indent="-266700" lvl="5" marL="2743200" algn="l">
              <a:lnSpc>
                <a:spcPct val="90000"/>
              </a:lnSpc>
              <a:spcBef>
                <a:spcPts val="300"/>
              </a:spcBef>
              <a:spcAft>
                <a:spcPts val="0"/>
              </a:spcAft>
              <a:buClr>
                <a:schemeClr val="dk2"/>
              </a:buClr>
              <a:buSzPts val="600"/>
              <a:buChar char="•"/>
              <a:defRPr>
                <a:solidFill>
                  <a:schemeClr val="dk2"/>
                </a:solidFill>
              </a:defRPr>
            </a:lvl6pPr>
            <a:lvl7pPr indent="-266700" lvl="6" marL="3200400" algn="l">
              <a:lnSpc>
                <a:spcPct val="90000"/>
              </a:lnSpc>
              <a:spcBef>
                <a:spcPts val="300"/>
              </a:spcBef>
              <a:spcAft>
                <a:spcPts val="0"/>
              </a:spcAft>
              <a:buClr>
                <a:schemeClr val="dk2"/>
              </a:buClr>
              <a:buSzPts val="600"/>
              <a:buChar char="•"/>
              <a:defRPr>
                <a:solidFill>
                  <a:schemeClr val="dk2"/>
                </a:solidFill>
              </a:defRPr>
            </a:lvl7pPr>
            <a:lvl8pPr indent="-266700" lvl="7" marL="3657600" algn="l">
              <a:lnSpc>
                <a:spcPct val="90000"/>
              </a:lnSpc>
              <a:spcBef>
                <a:spcPts val="300"/>
              </a:spcBef>
              <a:spcAft>
                <a:spcPts val="0"/>
              </a:spcAft>
              <a:buClr>
                <a:schemeClr val="dk2"/>
              </a:buClr>
              <a:buSzPts val="600"/>
              <a:buChar char="•"/>
              <a:defRPr>
                <a:solidFill>
                  <a:schemeClr val="dk2"/>
                </a:solidFill>
              </a:defRPr>
            </a:lvl8pPr>
            <a:lvl9pPr indent="-266700" lvl="8" marL="4114800" algn="l">
              <a:lnSpc>
                <a:spcPct val="90000"/>
              </a:lnSpc>
              <a:spcBef>
                <a:spcPts val="300"/>
              </a:spcBef>
              <a:spcAft>
                <a:spcPts val="200"/>
              </a:spcAft>
              <a:buClr>
                <a:schemeClr val="dk2"/>
              </a:buClr>
              <a:buSzPts val="600"/>
              <a:buChar char="•"/>
              <a:defRPr>
                <a:solidFill>
                  <a:schemeClr val="dk2"/>
                </a:solidFill>
              </a:defRPr>
            </a:lvl9pPr>
          </a:lstStyle>
          <a:p/>
        </p:txBody>
      </p:sp>
      <p:sp>
        <p:nvSpPr>
          <p:cNvPr id="76" name="Google Shape;76;p15"/>
          <p:cNvSpPr txBox="1"/>
          <p:nvPr>
            <p:ph type="title"/>
          </p:nvPr>
        </p:nvSpPr>
        <p:spPr>
          <a:xfrm>
            <a:off x="274731" y="213413"/>
            <a:ext cx="7887900" cy="742800"/>
          </a:xfrm>
          <a:prstGeom prst="rect">
            <a:avLst/>
          </a:prstGeom>
          <a:noFill/>
          <a:ln>
            <a:noFill/>
          </a:ln>
        </p:spPr>
        <p:txBody>
          <a:bodyPr anchorCtr="0" anchor="ctr" bIns="17150" lIns="34300" spcFirstLastPara="1" rIns="34300" wrap="square" tIns="17150">
            <a:noAutofit/>
          </a:bodyPr>
          <a:lstStyle>
            <a:lvl1pPr lvl="0" marR="0" algn="l">
              <a:lnSpc>
                <a:spcPct val="90000"/>
              </a:lnSpc>
              <a:spcBef>
                <a:spcPts val="0"/>
              </a:spcBef>
              <a:spcAft>
                <a:spcPts val="0"/>
              </a:spcAft>
              <a:buClr>
                <a:schemeClr val="dk2"/>
              </a:buClr>
              <a:buSzPts val="1500"/>
              <a:buNone/>
              <a:defRPr b="1" i="0" sz="1500" u="none" cap="none" strike="noStrike">
                <a:solidFill>
                  <a:schemeClr val="dk2"/>
                </a:solidFill>
              </a:defRPr>
            </a:lvl1pPr>
            <a:lvl2pPr lvl="1">
              <a:spcBef>
                <a:spcPts val="0"/>
              </a:spcBef>
              <a:spcAft>
                <a:spcPts val="0"/>
              </a:spcAft>
              <a:buClr>
                <a:schemeClr val="dk2"/>
              </a:buClr>
              <a:buSzPts val="1900"/>
              <a:buNone/>
              <a:defRPr b="1" sz="1900">
                <a:solidFill>
                  <a:schemeClr val="dk2"/>
                </a:solidFill>
              </a:defRPr>
            </a:lvl2pPr>
            <a:lvl3pPr lvl="2">
              <a:spcBef>
                <a:spcPts val="0"/>
              </a:spcBef>
              <a:spcAft>
                <a:spcPts val="0"/>
              </a:spcAft>
              <a:buClr>
                <a:schemeClr val="dk2"/>
              </a:buClr>
              <a:buSzPts val="1900"/>
              <a:buNone/>
              <a:defRPr b="1" sz="1900">
                <a:solidFill>
                  <a:schemeClr val="dk2"/>
                </a:solidFill>
              </a:defRPr>
            </a:lvl3pPr>
            <a:lvl4pPr lvl="3">
              <a:spcBef>
                <a:spcPts val="0"/>
              </a:spcBef>
              <a:spcAft>
                <a:spcPts val="0"/>
              </a:spcAft>
              <a:buClr>
                <a:schemeClr val="dk2"/>
              </a:buClr>
              <a:buSzPts val="1900"/>
              <a:buNone/>
              <a:defRPr b="1" sz="1900">
                <a:solidFill>
                  <a:schemeClr val="dk2"/>
                </a:solidFill>
              </a:defRPr>
            </a:lvl4pPr>
            <a:lvl5pPr lvl="4">
              <a:spcBef>
                <a:spcPts val="0"/>
              </a:spcBef>
              <a:spcAft>
                <a:spcPts val="0"/>
              </a:spcAft>
              <a:buClr>
                <a:schemeClr val="dk2"/>
              </a:buClr>
              <a:buSzPts val="1900"/>
              <a:buNone/>
              <a:defRPr b="1" sz="1900">
                <a:solidFill>
                  <a:schemeClr val="dk2"/>
                </a:solidFill>
              </a:defRPr>
            </a:lvl5pPr>
            <a:lvl6pPr lvl="5">
              <a:spcBef>
                <a:spcPts val="0"/>
              </a:spcBef>
              <a:spcAft>
                <a:spcPts val="0"/>
              </a:spcAft>
              <a:buClr>
                <a:schemeClr val="dk2"/>
              </a:buClr>
              <a:buSzPts val="1900"/>
              <a:buNone/>
              <a:defRPr b="1" sz="1900">
                <a:solidFill>
                  <a:schemeClr val="dk2"/>
                </a:solidFill>
              </a:defRPr>
            </a:lvl6pPr>
            <a:lvl7pPr lvl="6">
              <a:spcBef>
                <a:spcPts val="0"/>
              </a:spcBef>
              <a:spcAft>
                <a:spcPts val="0"/>
              </a:spcAft>
              <a:buClr>
                <a:schemeClr val="dk2"/>
              </a:buClr>
              <a:buSzPts val="1900"/>
              <a:buNone/>
              <a:defRPr b="1" sz="1900">
                <a:solidFill>
                  <a:schemeClr val="dk2"/>
                </a:solidFill>
              </a:defRPr>
            </a:lvl7pPr>
            <a:lvl8pPr lvl="7">
              <a:spcBef>
                <a:spcPts val="0"/>
              </a:spcBef>
              <a:spcAft>
                <a:spcPts val="0"/>
              </a:spcAft>
              <a:buClr>
                <a:schemeClr val="dk2"/>
              </a:buClr>
              <a:buSzPts val="1900"/>
              <a:buNone/>
              <a:defRPr b="1" sz="1900">
                <a:solidFill>
                  <a:schemeClr val="dk2"/>
                </a:solidFill>
              </a:defRPr>
            </a:lvl8pPr>
            <a:lvl9pPr lvl="8">
              <a:spcBef>
                <a:spcPts val="0"/>
              </a:spcBef>
              <a:spcAft>
                <a:spcPts val="0"/>
              </a:spcAft>
              <a:buClr>
                <a:schemeClr val="dk2"/>
              </a:buClr>
              <a:buSzPts val="1900"/>
              <a:buNone/>
              <a:defRPr b="1" sz="1900">
                <a:solidFill>
                  <a:schemeClr val="dk2"/>
                </a:solidFill>
              </a:defRPr>
            </a:lvl9pPr>
          </a:lstStyle>
          <a:p/>
        </p:txBody>
      </p:sp>
      <p:sp>
        <p:nvSpPr>
          <p:cNvPr id="77" name="Google Shape;77;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G | Quote">
    <p:bg>
      <p:bgPr>
        <a:solidFill>
          <a:schemeClr val="dk2"/>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716700" y="1855694"/>
            <a:ext cx="7710600" cy="2521200"/>
          </a:xfrm>
          <a:prstGeom prst="rect">
            <a:avLst/>
          </a:prstGeom>
          <a:noFill/>
          <a:ln>
            <a:noFill/>
          </a:ln>
        </p:spPr>
        <p:txBody>
          <a:bodyPr anchorCtr="0" anchor="b" bIns="68575" lIns="68575" spcFirstLastPara="1" rIns="68575" wrap="square" tIns="68575">
            <a:noAutofit/>
          </a:bodyPr>
          <a:lstStyle>
            <a:lvl1pPr lvl="0" marR="0" algn="ctr">
              <a:spcBef>
                <a:spcPts val="0"/>
              </a:spcBef>
              <a:spcAft>
                <a:spcPts val="0"/>
              </a:spcAft>
              <a:buClr>
                <a:schemeClr val="lt1"/>
              </a:buClr>
              <a:buSzPts val="1800"/>
              <a:buFont typeface="Montserrat"/>
              <a:buNone/>
              <a:defRPr b="1" i="0" sz="2600" u="none" cap="none" strike="noStrike">
                <a:solidFill>
                  <a:schemeClr val="lt1"/>
                </a:solidFill>
                <a:latin typeface="Montserrat"/>
                <a:ea typeface="Montserrat"/>
                <a:cs typeface="Montserrat"/>
                <a:sym typeface="Montserrat"/>
              </a:defRPr>
            </a:lvl1pPr>
            <a:lvl2pPr lvl="1">
              <a:spcBef>
                <a:spcPts val="0"/>
              </a:spcBef>
              <a:spcAft>
                <a:spcPts val="0"/>
              </a:spcAft>
              <a:buSzPts val="1800"/>
              <a:buFont typeface="Arial"/>
              <a:buNone/>
              <a:defRPr sz="1400"/>
            </a:lvl2pPr>
            <a:lvl3pPr lvl="2">
              <a:spcBef>
                <a:spcPts val="0"/>
              </a:spcBef>
              <a:spcAft>
                <a:spcPts val="0"/>
              </a:spcAft>
              <a:buSzPts val="1800"/>
              <a:buFont typeface="Arial"/>
              <a:buNone/>
              <a:defRPr sz="1400"/>
            </a:lvl3pPr>
            <a:lvl4pPr lvl="3">
              <a:spcBef>
                <a:spcPts val="0"/>
              </a:spcBef>
              <a:spcAft>
                <a:spcPts val="0"/>
              </a:spcAft>
              <a:buSzPts val="1800"/>
              <a:buFont typeface="Arial"/>
              <a:buNone/>
              <a:defRPr sz="1400"/>
            </a:lvl4pPr>
            <a:lvl5pPr lvl="4">
              <a:spcBef>
                <a:spcPts val="0"/>
              </a:spcBef>
              <a:spcAft>
                <a:spcPts val="0"/>
              </a:spcAft>
              <a:buSzPts val="1800"/>
              <a:buFont typeface="Arial"/>
              <a:buNone/>
              <a:defRPr sz="1400"/>
            </a:lvl5pPr>
            <a:lvl6pPr lvl="5">
              <a:spcBef>
                <a:spcPts val="0"/>
              </a:spcBef>
              <a:spcAft>
                <a:spcPts val="0"/>
              </a:spcAft>
              <a:buSzPts val="1800"/>
              <a:buFont typeface="Arial"/>
              <a:buNone/>
              <a:defRPr sz="1400"/>
            </a:lvl6pPr>
            <a:lvl7pPr lvl="6">
              <a:spcBef>
                <a:spcPts val="0"/>
              </a:spcBef>
              <a:spcAft>
                <a:spcPts val="0"/>
              </a:spcAft>
              <a:buSzPts val="1800"/>
              <a:buFont typeface="Arial"/>
              <a:buNone/>
              <a:defRPr sz="1400"/>
            </a:lvl7pPr>
            <a:lvl8pPr lvl="7">
              <a:spcBef>
                <a:spcPts val="0"/>
              </a:spcBef>
              <a:spcAft>
                <a:spcPts val="0"/>
              </a:spcAft>
              <a:buSzPts val="1800"/>
              <a:buFont typeface="Arial"/>
              <a:buNone/>
              <a:defRPr sz="1400"/>
            </a:lvl8pPr>
            <a:lvl9pPr lvl="8">
              <a:spcBef>
                <a:spcPts val="0"/>
              </a:spcBef>
              <a:spcAft>
                <a:spcPts val="0"/>
              </a:spcAft>
              <a:buSzPts val="1800"/>
              <a:buFont typeface="Arial"/>
              <a:buNone/>
              <a:defRPr sz="1400"/>
            </a:lvl9pPr>
          </a:lstStyle>
          <a:p/>
        </p:txBody>
      </p:sp>
      <p:sp>
        <p:nvSpPr>
          <p:cNvPr id="80" name="Google Shape;80;p16"/>
          <p:cNvSpPr txBox="1"/>
          <p:nvPr>
            <p:ph idx="1" type="body"/>
          </p:nvPr>
        </p:nvSpPr>
        <p:spPr>
          <a:xfrm>
            <a:off x="1863923" y="4545479"/>
            <a:ext cx="5416200" cy="598800"/>
          </a:xfrm>
          <a:prstGeom prst="rect">
            <a:avLst/>
          </a:prstGeom>
          <a:noFill/>
          <a:ln>
            <a:noFill/>
          </a:ln>
        </p:spPr>
        <p:txBody>
          <a:bodyPr anchorCtr="0" anchor="t" bIns="34275" lIns="68575" spcFirstLastPara="1" rIns="68575" wrap="square" tIns="34275">
            <a:noAutofit/>
          </a:bodyPr>
          <a:lstStyle>
            <a:lvl1pPr indent="-228600" lvl="0" marL="457200" algn="ctr">
              <a:lnSpc>
                <a:spcPct val="120000"/>
              </a:lnSpc>
              <a:spcBef>
                <a:spcPts val="0"/>
              </a:spcBef>
              <a:spcAft>
                <a:spcPts val="0"/>
              </a:spcAft>
              <a:buSzPts val="1800"/>
              <a:buNone/>
              <a:defRPr b="0" i="0" sz="2100">
                <a:solidFill>
                  <a:schemeClr val="accent4"/>
                </a:solidFill>
                <a:latin typeface="Montserrat Medium"/>
                <a:ea typeface="Montserrat Medium"/>
                <a:cs typeface="Montserrat Medium"/>
                <a:sym typeface="Montserrat Medium"/>
              </a:defRPr>
            </a:lvl1pPr>
            <a:lvl2pPr indent="-228600" lvl="1" marL="914400" algn="ctr">
              <a:lnSpc>
                <a:spcPct val="120000"/>
              </a:lnSpc>
              <a:spcBef>
                <a:spcPts val="0"/>
              </a:spcBef>
              <a:spcAft>
                <a:spcPts val="0"/>
              </a:spcAft>
              <a:buSzPts val="1800"/>
              <a:buNone/>
              <a:defRPr b="1" sz="2600">
                <a:solidFill>
                  <a:schemeClr val="lt1"/>
                </a:solidFill>
                <a:latin typeface="Montserrat"/>
                <a:ea typeface="Montserrat"/>
                <a:cs typeface="Montserrat"/>
                <a:sym typeface="Montserrat"/>
              </a:defRPr>
            </a:lvl2pPr>
            <a:lvl3pPr indent="-228600" lvl="2" marL="1371600" algn="ctr">
              <a:lnSpc>
                <a:spcPct val="120000"/>
              </a:lnSpc>
              <a:spcBef>
                <a:spcPts val="0"/>
              </a:spcBef>
              <a:spcAft>
                <a:spcPts val="0"/>
              </a:spcAft>
              <a:buSzPts val="1800"/>
              <a:buNone/>
              <a:defRPr b="1" sz="2600">
                <a:solidFill>
                  <a:schemeClr val="lt1"/>
                </a:solidFill>
                <a:latin typeface="Montserrat"/>
                <a:ea typeface="Montserrat"/>
                <a:cs typeface="Montserrat"/>
                <a:sym typeface="Montserrat"/>
              </a:defRPr>
            </a:lvl3pPr>
            <a:lvl4pPr indent="-228600" lvl="3" marL="1828800" algn="ctr">
              <a:spcBef>
                <a:spcPts val="0"/>
              </a:spcBef>
              <a:spcAft>
                <a:spcPts val="0"/>
              </a:spcAft>
              <a:buClr>
                <a:schemeClr val="lt1"/>
              </a:buClr>
              <a:buSzPts val="1800"/>
              <a:buNone/>
              <a:defRPr b="1" sz="2600">
                <a:solidFill>
                  <a:schemeClr val="lt1"/>
                </a:solidFill>
                <a:latin typeface="Montserrat"/>
                <a:ea typeface="Montserrat"/>
                <a:cs typeface="Montserrat"/>
                <a:sym typeface="Montserrat"/>
              </a:defRPr>
            </a:lvl4pPr>
            <a:lvl5pPr indent="-228600" lvl="4" marL="2286000" algn="ctr">
              <a:spcBef>
                <a:spcPts val="0"/>
              </a:spcBef>
              <a:spcAft>
                <a:spcPts val="0"/>
              </a:spcAft>
              <a:buClr>
                <a:schemeClr val="lt1"/>
              </a:buClr>
              <a:buSzPts val="1800"/>
              <a:buNone/>
              <a:defRPr b="1" sz="2600">
                <a:solidFill>
                  <a:schemeClr val="lt1"/>
                </a:solidFill>
                <a:latin typeface="Montserrat"/>
                <a:ea typeface="Montserrat"/>
                <a:cs typeface="Montserrat"/>
                <a:sym typeface="Montserrat"/>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1" name="Google Shape;81;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accent4"/>
                </a:solidFill>
                <a:latin typeface="Montserrat Medium"/>
                <a:ea typeface="Montserrat Medium"/>
                <a:cs typeface="Montserrat Medium"/>
                <a:sym typeface="Montserrat Medium"/>
              </a:defRPr>
            </a:lvl1pPr>
            <a:lvl2pPr lvl="1">
              <a:buNone/>
              <a:defRPr>
                <a:solidFill>
                  <a:schemeClr val="accent4"/>
                </a:solidFill>
                <a:latin typeface="Montserrat Medium"/>
                <a:ea typeface="Montserrat Medium"/>
                <a:cs typeface="Montserrat Medium"/>
                <a:sym typeface="Montserrat Medium"/>
              </a:defRPr>
            </a:lvl2pPr>
            <a:lvl3pPr lvl="2">
              <a:buNone/>
              <a:defRPr>
                <a:solidFill>
                  <a:schemeClr val="accent4"/>
                </a:solidFill>
                <a:latin typeface="Montserrat Medium"/>
                <a:ea typeface="Montserrat Medium"/>
                <a:cs typeface="Montserrat Medium"/>
                <a:sym typeface="Montserrat Medium"/>
              </a:defRPr>
            </a:lvl3pPr>
            <a:lvl4pPr lvl="3">
              <a:buNone/>
              <a:defRPr>
                <a:solidFill>
                  <a:schemeClr val="accent4"/>
                </a:solidFill>
                <a:latin typeface="Montserrat Medium"/>
                <a:ea typeface="Montserrat Medium"/>
                <a:cs typeface="Montserrat Medium"/>
                <a:sym typeface="Montserrat Medium"/>
              </a:defRPr>
            </a:lvl4pPr>
            <a:lvl5pPr lvl="4">
              <a:buNone/>
              <a:defRPr>
                <a:solidFill>
                  <a:schemeClr val="accent4"/>
                </a:solidFill>
                <a:latin typeface="Montserrat Medium"/>
                <a:ea typeface="Montserrat Medium"/>
                <a:cs typeface="Montserrat Medium"/>
                <a:sym typeface="Montserrat Medium"/>
              </a:defRPr>
            </a:lvl5pPr>
            <a:lvl6pPr lvl="5">
              <a:buNone/>
              <a:defRPr>
                <a:solidFill>
                  <a:schemeClr val="accent4"/>
                </a:solidFill>
                <a:latin typeface="Montserrat Medium"/>
                <a:ea typeface="Montserrat Medium"/>
                <a:cs typeface="Montserrat Medium"/>
                <a:sym typeface="Montserrat Medium"/>
              </a:defRPr>
            </a:lvl6pPr>
            <a:lvl7pPr lvl="6">
              <a:buNone/>
              <a:defRPr>
                <a:solidFill>
                  <a:schemeClr val="accent4"/>
                </a:solidFill>
                <a:latin typeface="Montserrat Medium"/>
                <a:ea typeface="Montserrat Medium"/>
                <a:cs typeface="Montserrat Medium"/>
                <a:sym typeface="Montserrat Medium"/>
              </a:defRPr>
            </a:lvl7pPr>
            <a:lvl8pPr lvl="7">
              <a:buNone/>
              <a:defRPr>
                <a:solidFill>
                  <a:schemeClr val="accent4"/>
                </a:solidFill>
                <a:latin typeface="Montserrat Medium"/>
                <a:ea typeface="Montserrat Medium"/>
                <a:cs typeface="Montserrat Medium"/>
                <a:sym typeface="Montserrat Medium"/>
              </a:defRPr>
            </a:lvl8pPr>
            <a:lvl9pPr lvl="8">
              <a:buNone/>
              <a:defRPr>
                <a:solidFill>
                  <a:schemeClr val="accent4"/>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G | Title Slide">
    <p:spTree>
      <p:nvGrpSpPr>
        <p:cNvPr id="82" name="Shape 82"/>
        <p:cNvGrpSpPr/>
        <p:nvPr/>
      </p:nvGrpSpPr>
      <p:grpSpPr>
        <a:xfrm>
          <a:off x="0" y="0"/>
          <a:ext cx="0" cy="0"/>
          <a:chOff x="0" y="0"/>
          <a:chExt cx="0" cy="0"/>
        </a:xfrm>
      </p:grpSpPr>
      <p:sp>
        <p:nvSpPr>
          <p:cNvPr id="83" name="Google Shape;83;p17"/>
          <p:cNvSpPr/>
          <p:nvPr/>
        </p:nvSpPr>
        <p:spPr>
          <a:xfrm>
            <a:off x="8377010" y="6271708"/>
            <a:ext cx="714300" cy="459300"/>
          </a:xfrm>
          <a:prstGeom prst="rect">
            <a:avLst/>
          </a:prstGeom>
          <a:solidFill>
            <a:schemeClr val="lt1"/>
          </a:soli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700" u="none" cap="none" strike="noStrike">
              <a:solidFill>
                <a:schemeClr val="lt1"/>
              </a:solidFill>
              <a:latin typeface="Montserrat"/>
              <a:ea typeface="Montserrat"/>
              <a:cs typeface="Montserrat"/>
              <a:sym typeface="Montserrat"/>
            </a:endParaRPr>
          </a:p>
        </p:txBody>
      </p:sp>
      <p:sp>
        <p:nvSpPr>
          <p:cNvPr id="84" name="Google Shape;84;p17"/>
          <p:cNvSpPr txBox="1"/>
          <p:nvPr>
            <p:ph type="ctrTitle"/>
          </p:nvPr>
        </p:nvSpPr>
        <p:spPr>
          <a:xfrm>
            <a:off x="305526" y="4402129"/>
            <a:ext cx="7600800" cy="853200"/>
          </a:xfrm>
          <a:prstGeom prst="rect">
            <a:avLst/>
          </a:prstGeom>
          <a:noFill/>
          <a:ln>
            <a:noFill/>
          </a:ln>
        </p:spPr>
        <p:txBody>
          <a:bodyPr anchorCtr="0" anchor="b" bIns="34275" lIns="68575" spcFirstLastPara="1" rIns="68575" wrap="square" tIns="34275">
            <a:noAutofit/>
          </a:bodyPr>
          <a:lstStyle>
            <a:lvl1pPr lvl="0" marR="0" algn="l">
              <a:lnSpc>
                <a:spcPct val="100000"/>
              </a:lnSpc>
              <a:spcBef>
                <a:spcPts val="0"/>
              </a:spcBef>
              <a:spcAft>
                <a:spcPts val="0"/>
              </a:spcAft>
              <a:buClr>
                <a:schemeClr val="dk1"/>
              </a:buClr>
              <a:buSzPts val="6000"/>
              <a:buFont typeface="Arial Black"/>
              <a:buNone/>
              <a:defRPr b="0" i="0" sz="2400" u="none" cap="none" strike="noStrike">
                <a:solidFill>
                  <a:srgbClr val="262626"/>
                </a:solidFill>
                <a:latin typeface="Montserrat"/>
                <a:ea typeface="Montserrat"/>
                <a:cs typeface="Montserrat"/>
                <a:sym typeface="Montserrat"/>
              </a:defRPr>
            </a:lvl1pPr>
            <a:lvl2pPr lvl="1" algn="l">
              <a:lnSpc>
                <a:spcPct val="100000"/>
              </a:lnSpc>
              <a:spcBef>
                <a:spcPts val="0"/>
              </a:spcBef>
              <a:spcAft>
                <a:spcPts val="0"/>
              </a:spcAft>
              <a:buSzPts val="3800"/>
              <a:buFont typeface="Arial"/>
              <a:buNone/>
              <a:defRPr sz="1400"/>
            </a:lvl2pPr>
            <a:lvl3pPr lvl="2" algn="l">
              <a:lnSpc>
                <a:spcPct val="100000"/>
              </a:lnSpc>
              <a:spcBef>
                <a:spcPts val="0"/>
              </a:spcBef>
              <a:spcAft>
                <a:spcPts val="0"/>
              </a:spcAft>
              <a:buSzPts val="3800"/>
              <a:buFont typeface="Arial"/>
              <a:buNone/>
              <a:defRPr sz="1400"/>
            </a:lvl3pPr>
            <a:lvl4pPr lvl="3" algn="l">
              <a:lnSpc>
                <a:spcPct val="100000"/>
              </a:lnSpc>
              <a:spcBef>
                <a:spcPts val="0"/>
              </a:spcBef>
              <a:spcAft>
                <a:spcPts val="0"/>
              </a:spcAft>
              <a:buSzPts val="3800"/>
              <a:buFont typeface="Arial"/>
              <a:buNone/>
              <a:defRPr sz="1400"/>
            </a:lvl4pPr>
            <a:lvl5pPr lvl="4" algn="l">
              <a:lnSpc>
                <a:spcPct val="100000"/>
              </a:lnSpc>
              <a:spcBef>
                <a:spcPts val="0"/>
              </a:spcBef>
              <a:spcAft>
                <a:spcPts val="0"/>
              </a:spcAft>
              <a:buSzPts val="3800"/>
              <a:buFont typeface="Arial"/>
              <a:buNone/>
              <a:defRPr sz="1400"/>
            </a:lvl5pPr>
            <a:lvl6pPr lvl="5" algn="l">
              <a:lnSpc>
                <a:spcPct val="100000"/>
              </a:lnSpc>
              <a:spcBef>
                <a:spcPts val="0"/>
              </a:spcBef>
              <a:spcAft>
                <a:spcPts val="0"/>
              </a:spcAft>
              <a:buSzPts val="3800"/>
              <a:buFont typeface="Arial"/>
              <a:buNone/>
              <a:defRPr sz="1400"/>
            </a:lvl6pPr>
            <a:lvl7pPr lvl="6" algn="l">
              <a:lnSpc>
                <a:spcPct val="100000"/>
              </a:lnSpc>
              <a:spcBef>
                <a:spcPts val="0"/>
              </a:spcBef>
              <a:spcAft>
                <a:spcPts val="0"/>
              </a:spcAft>
              <a:buSzPts val="3800"/>
              <a:buFont typeface="Arial"/>
              <a:buNone/>
              <a:defRPr sz="1400"/>
            </a:lvl7pPr>
            <a:lvl8pPr lvl="7" algn="l">
              <a:lnSpc>
                <a:spcPct val="100000"/>
              </a:lnSpc>
              <a:spcBef>
                <a:spcPts val="0"/>
              </a:spcBef>
              <a:spcAft>
                <a:spcPts val="0"/>
              </a:spcAft>
              <a:buSzPts val="3800"/>
              <a:buFont typeface="Arial"/>
              <a:buNone/>
              <a:defRPr sz="1400"/>
            </a:lvl8pPr>
            <a:lvl9pPr lvl="8" algn="l">
              <a:lnSpc>
                <a:spcPct val="100000"/>
              </a:lnSpc>
              <a:spcBef>
                <a:spcPts val="0"/>
              </a:spcBef>
              <a:spcAft>
                <a:spcPts val="0"/>
              </a:spcAft>
              <a:buSzPts val="3800"/>
              <a:buFont typeface="Arial"/>
              <a:buNone/>
              <a:defRPr sz="1400"/>
            </a:lvl9pPr>
          </a:lstStyle>
          <a:p/>
        </p:txBody>
      </p:sp>
      <p:sp>
        <p:nvSpPr>
          <p:cNvPr id="85" name="Google Shape;85;p17"/>
          <p:cNvSpPr txBox="1"/>
          <p:nvPr>
            <p:ph idx="1" type="subTitle"/>
          </p:nvPr>
        </p:nvSpPr>
        <p:spPr>
          <a:xfrm>
            <a:off x="305526" y="5158361"/>
            <a:ext cx="5918400" cy="556500"/>
          </a:xfrm>
          <a:prstGeom prst="rect">
            <a:avLst/>
          </a:prstGeom>
          <a:noFill/>
          <a:ln>
            <a:noFill/>
          </a:ln>
        </p:spPr>
        <p:txBody>
          <a:bodyPr anchorCtr="0" anchor="t" bIns="34275" lIns="68575" spcFirstLastPara="1" rIns="68575" wrap="square" tIns="34275">
            <a:noAutofit/>
          </a:bodyPr>
          <a:lstStyle>
            <a:lvl1pPr lvl="0" algn="l">
              <a:lnSpc>
                <a:spcPct val="90000"/>
              </a:lnSpc>
              <a:spcBef>
                <a:spcPts val="900"/>
              </a:spcBef>
              <a:spcAft>
                <a:spcPts val="0"/>
              </a:spcAft>
              <a:buSzPts val="2800"/>
              <a:buNone/>
              <a:defRPr b="0" i="0" sz="1400">
                <a:solidFill>
                  <a:schemeClr val="accent6"/>
                </a:solidFill>
                <a:latin typeface="Montserrat"/>
                <a:ea typeface="Montserrat"/>
                <a:cs typeface="Montserrat"/>
                <a:sym typeface="Montserrat"/>
              </a:defRPr>
            </a:lvl1pPr>
            <a:lvl2pPr lvl="1" algn="ctr">
              <a:lnSpc>
                <a:spcPct val="90000"/>
              </a:lnSpc>
              <a:spcBef>
                <a:spcPts val="300"/>
              </a:spcBef>
              <a:spcAft>
                <a:spcPts val="0"/>
              </a:spcAft>
              <a:buSzPts val="3600"/>
              <a:buNone/>
              <a:defRPr sz="2100"/>
            </a:lvl2pPr>
            <a:lvl3pPr lvl="2" algn="ctr">
              <a:lnSpc>
                <a:spcPct val="90000"/>
              </a:lnSpc>
              <a:spcBef>
                <a:spcPts val="300"/>
              </a:spcBef>
              <a:spcAft>
                <a:spcPts val="0"/>
              </a:spcAft>
              <a:buSzPts val="3100"/>
              <a:buNone/>
              <a:defRPr sz="1800"/>
            </a:lvl3pPr>
            <a:lvl4pPr lvl="3" algn="ctr">
              <a:lnSpc>
                <a:spcPct val="90000"/>
              </a:lnSpc>
              <a:spcBef>
                <a:spcPts val="300"/>
              </a:spcBef>
              <a:spcAft>
                <a:spcPts val="0"/>
              </a:spcAft>
              <a:buClr>
                <a:schemeClr val="dk1"/>
              </a:buClr>
              <a:buSzPts val="2500"/>
              <a:buNone/>
              <a:defRPr sz="1500"/>
            </a:lvl4pPr>
            <a:lvl5pPr lvl="4" algn="ctr">
              <a:lnSpc>
                <a:spcPct val="90000"/>
              </a:lnSpc>
              <a:spcBef>
                <a:spcPts val="300"/>
              </a:spcBef>
              <a:spcAft>
                <a:spcPts val="0"/>
              </a:spcAft>
              <a:buClr>
                <a:schemeClr val="dk1"/>
              </a:buClr>
              <a:buSzPts val="2500"/>
              <a:buNone/>
              <a:defRPr sz="1500"/>
            </a:lvl5pPr>
            <a:lvl6pPr lvl="5" algn="ctr">
              <a:lnSpc>
                <a:spcPct val="90000"/>
              </a:lnSpc>
              <a:spcBef>
                <a:spcPts val="300"/>
              </a:spcBef>
              <a:spcAft>
                <a:spcPts val="0"/>
              </a:spcAft>
              <a:buClr>
                <a:schemeClr val="dk1"/>
              </a:buClr>
              <a:buSzPts val="2500"/>
              <a:buNone/>
              <a:defRPr sz="1500"/>
            </a:lvl6pPr>
            <a:lvl7pPr lvl="6" algn="ctr">
              <a:lnSpc>
                <a:spcPct val="90000"/>
              </a:lnSpc>
              <a:spcBef>
                <a:spcPts val="300"/>
              </a:spcBef>
              <a:spcAft>
                <a:spcPts val="0"/>
              </a:spcAft>
              <a:buClr>
                <a:schemeClr val="dk1"/>
              </a:buClr>
              <a:buSzPts val="2500"/>
              <a:buNone/>
              <a:defRPr sz="1500"/>
            </a:lvl7pPr>
            <a:lvl8pPr lvl="7" algn="ctr">
              <a:lnSpc>
                <a:spcPct val="90000"/>
              </a:lnSpc>
              <a:spcBef>
                <a:spcPts val="300"/>
              </a:spcBef>
              <a:spcAft>
                <a:spcPts val="0"/>
              </a:spcAft>
              <a:buClr>
                <a:schemeClr val="dk1"/>
              </a:buClr>
              <a:buSzPts val="2500"/>
              <a:buNone/>
              <a:defRPr sz="1500"/>
            </a:lvl8pPr>
            <a:lvl9pPr lvl="8" algn="ctr">
              <a:lnSpc>
                <a:spcPct val="90000"/>
              </a:lnSpc>
              <a:spcBef>
                <a:spcPts val="300"/>
              </a:spcBef>
              <a:spcAft>
                <a:spcPts val="200"/>
              </a:spcAft>
              <a:buClr>
                <a:schemeClr val="dk1"/>
              </a:buClr>
              <a:buSzPts val="2500"/>
              <a:buNone/>
              <a:defRPr sz="1500"/>
            </a:lvl9pPr>
          </a:lstStyle>
          <a:p/>
        </p:txBody>
      </p:sp>
      <p:pic>
        <p:nvPicPr>
          <p:cNvPr id="86" name="Google Shape;86;p17"/>
          <p:cNvPicPr preferRelativeResize="0"/>
          <p:nvPr/>
        </p:nvPicPr>
        <p:blipFill rotWithShape="1">
          <a:blip r:embed="rId2">
            <a:alphaModFix/>
          </a:blip>
          <a:srcRect b="0" l="0" r="0" t="0"/>
          <a:stretch/>
        </p:blipFill>
        <p:spPr>
          <a:xfrm>
            <a:off x="6631081" y="5376747"/>
            <a:ext cx="1884691" cy="833205"/>
          </a:xfrm>
          <a:prstGeom prst="rect">
            <a:avLst/>
          </a:prstGeom>
          <a:noFill/>
          <a:ln>
            <a:noFill/>
          </a:ln>
        </p:spPr>
      </p:pic>
      <p:pic>
        <p:nvPicPr>
          <p:cNvPr id="87" name="Google Shape;87;p17"/>
          <p:cNvPicPr preferRelativeResize="0"/>
          <p:nvPr/>
        </p:nvPicPr>
        <p:blipFill rotWithShape="1">
          <a:blip r:embed="rId3">
            <a:alphaModFix/>
          </a:blip>
          <a:srcRect b="0" l="0" r="0" t="0"/>
          <a:stretch/>
        </p:blipFill>
        <p:spPr>
          <a:xfrm>
            <a:off x="0" y="0"/>
            <a:ext cx="6858005" cy="2386203"/>
          </a:xfrm>
          <a:prstGeom prst="rect">
            <a:avLst/>
          </a:prstGeom>
          <a:noFill/>
          <a:ln>
            <a:noFill/>
          </a:ln>
        </p:spPr>
      </p:pic>
      <p:sp>
        <p:nvSpPr>
          <p:cNvPr id="88" name="Google Shape;88;p17"/>
          <p:cNvSpPr txBox="1"/>
          <p:nvPr>
            <p:ph idx="2" type="body"/>
          </p:nvPr>
        </p:nvSpPr>
        <p:spPr>
          <a:xfrm>
            <a:off x="305526" y="6013721"/>
            <a:ext cx="3833700" cy="431700"/>
          </a:xfrm>
          <a:prstGeom prst="rect">
            <a:avLst/>
          </a:prstGeom>
          <a:noFill/>
          <a:ln>
            <a:noFill/>
          </a:ln>
        </p:spPr>
        <p:txBody>
          <a:bodyPr anchorCtr="0" anchor="b" bIns="34275" lIns="68575" spcFirstLastPara="1" rIns="68575" wrap="square" tIns="34275">
            <a:noAutofit/>
          </a:bodyPr>
          <a:lstStyle>
            <a:lvl1pPr indent="-228600" lvl="0" marL="457200" algn="l">
              <a:lnSpc>
                <a:spcPct val="120000"/>
              </a:lnSpc>
              <a:spcBef>
                <a:spcPts val="300"/>
              </a:spcBef>
              <a:spcAft>
                <a:spcPts val="0"/>
              </a:spcAft>
              <a:buSzPts val="1400"/>
              <a:buNone/>
              <a:defRPr b="0" i="0">
                <a:solidFill>
                  <a:srgbClr val="262626"/>
                </a:solidFill>
                <a:latin typeface="Montserrat"/>
                <a:ea typeface="Montserrat"/>
                <a:cs typeface="Montserrat"/>
                <a:sym typeface="Montserrat"/>
              </a:defRPr>
            </a:lvl1pPr>
            <a:lvl2pPr indent="-317500" lvl="1" marL="914400" algn="l">
              <a:lnSpc>
                <a:spcPct val="120000"/>
              </a:lnSpc>
              <a:spcBef>
                <a:spcPts val="700"/>
              </a:spcBef>
              <a:spcAft>
                <a:spcPts val="0"/>
              </a:spcAft>
              <a:buSzPts val="1400"/>
              <a:buChar char="•"/>
              <a:defRPr/>
            </a:lvl2pPr>
            <a:lvl3pPr indent="-317500" lvl="2" marL="1371600" algn="l">
              <a:lnSpc>
                <a:spcPct val="120000"/>
              </a:lnSpc>
              <a:spcBef>
                <a:spcPts val="700"/>
              </a:spcBef>
              <a:spcAft>
                <a:spcPts val="0"/>
              </a:spcAft>
              <a:buSzPts val="1400"/>
              <a:buChar char="•"/>
              <a:defRPr/>
            </a:lvl3pPr>
            <a:lvl4pPr indent="-228600" lvl="3" marL="1828800" algn="l">
              <a:spcBef>
                <a:spcPts val="700"/>
              </a:spcBef>
              <a:spcAft>
                <a:spcPts val="0"/>
              </a:spcAft>
              <a:buClr>
                <a:schemeClr val="dk1"/>
              </a:buClr>
              <a:buSzPts val="1400"/>
              <a:buNone/>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17"/>
          <p:cNvSpPr/>
          <p:nvPr/>
        </p:nvSpPr>
        <p:spPr>
          <a:xfrm rot="10800000">
            <a:off x="0" y="6771443"/>
            <a:ext cx="9144000" cy="127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 u="none" cap="none" strike="noStrike">
              <a:solidFill>
                <a:schemeClr val="dk1"/>
              </a:solidFill>
              <a:latin typeface="Montserrat"/>
              <a:ea typeface="Montserrat"/>
              <a:cs typeface="Montserrat"/>
              <a:sym typeface="Montserrat"/>
            </a:endParaRPr>
          </a:p>
        </p:txBody>
      </p:sp>
      <p:sp>
        <p:nvSpPr>
          <p:cNvPr id="90" name="Google Shape;90;p17"/>
          <p:cNvSpPr/>
          <p:nvPr/>
        </p:nvSpPr>
        <p:spPr>
          <a:xfrm rot="10800000">
            <a:off x="0" y="4232959"/>
            <a:ext cx="9144000" cy="127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 u="none" cap="none" strike="noStrike">
              <a:solidFill>
                <a:schemeClr val="dk1"/>
              </a:solidFill>
              <a:latin typeface="Montserrat"/>
              <a:ea typeface="Montserrat"/>
              <a:cs typeface="Montserrat"/>
              <a:sym typeface="Montserrat"/>
            </a:endParaRPr>
          </a:p>
        </p:txBody>
      </p:sp>
      <p:sp>
        <p:nvSpPr>
          <p:cNvPr id="91" name="Google Shape;91;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262626"/>
                </a:solidFill>
                <a:latin typeface="Montserrat"/>
                <a:ea typeface="Montserrat"/>
                <a:cs typeface="Montserrat"/>
                <a:sym typeface="Montserrat"/>
              </a:defRPr>
            </a:lvl1pPr>
            <a:lvl2pPr lvl="1">
              <a:buNone/>
              <a:defRPr>
                <a:solidFill>
                  <a:srgbClr val="262626"/>
                </a:solidFill>
                <a:latin typeface="Montserrat"/>
                <a:ea typeface="Montserrat"/>
                <a:cs typeface="Montserrat"/>
                <a:sym typeface="Montserrat"/>
              </a:defRPr>
            </a:lvl2pPr>
            <a:lvl3pPr lvl="2">
              <a:buNone/>
              <a:defRPr>
                <a:solidFill>
                  <a:srgbClr val="262626"/>
                </a:solidFill>
                <a:latin typeface="Montserrat"/>
                <a:ea typeface="Montserrat"/>
                <a:cs typeface="Montserrat"/>
                <a:sym typeface="Montserrat"/>
              </a:defRPr>
            </a:lvl3pPr>
            <a:lvl4pPr lvl="3">
              <a:buNone/>
              <a:defRPr>
                <a:solidFill>
                  <a:srgbClr val="262626"/>
                </a:solidFill>
                <a:latin typeface="Montserrat"/>
                <a:ea typeface="Montserrat"/>
                <a:cs typeface="Montserrat"/>
                <a:sym typeface="Montserrat"/>
              </a:defRPr>
            </a:lvl4pPr>
            <a:lvl5pPr lvl="4">
              <a:buNone/>
              <a:defRPr>
                <a:solidFill>
                  <a:srgbClr val="262626"/>
                </a:solidFill>
                <a:latin typeface="Montserrat"/>
                <a:ea typeface="Montserrat"/>
                <a:cs typeface="Montserrat"/>
                <a:sym typeface="Montserrat"/>
              </a:defRPr>
            </a:lvl5pPr>
            <a:lvl6pPr lvl="5">
              <a:buNone/>
              <a:defRPr>
                <a:solidFill>
                  <a:srgbClr val="262626"/>
                </a:solidFill>
                <a:latin typeface="Montserrat"/>
                <a:ea typeface="Montserrat"/>
                <a:cs typeface="Montserrat"/>
                <a:sym typeface="Montserrat"/>
              </a:defRPr>
            </a:lvl6pPr>
            <a:lvl7pPr lvl="6">
              <a:buNone/>
              <a:defRPr>
                <a:solidFill>
                  <a:srgbClr val="262626"/>
                </a:solidFill>
                <a:latin typeface="Montserrat"/>
                <a:ea typeface="Montserrat"/>
                <a:cs typeface="Montserrat"/>
                <a:sym typeface="Montserrat"/>
              </a:defRPr>
            </a:lvl7pPr>
            <a:lvl8pPr lvl="7">
              <a:buNone/>
              <a:defRPr>
                <a:solidFill>
                  <a:srgbClr val="262626"/>
                </a:solidFill>
                <a:latin typeface="Montserrat"/>
                <a:ea typeface="Montserrat"/>
                <a:cs typeface="Montserrat"/>
                <a:sym typeface="Montserrat"/>
              </a:defRPr>
            </a:lvl8pPr>
            <a:lvl9pPr lvl="8">
              <a:buNone/>
              <a:defRPr>
                <a:solidFill>
                  <a:srgbClr val="262626"/>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 | Normal">
  <p:cSld name="G | Normal">
    <p:spTree>
      <p:nvGrpSpPr>
        <p:cNvPr id="92" name="Shape 92"/>
        <p:cNvGrpSpPr/>
        <p:nvPr/>
      </p:nvGrpSpPr>
      <p:grpSpPr>
        <a:xfrm>
          <a:off x="0" y="0"/>
          <a:ext cx="0" cy="0"/>
          <a:chOff x="0" y="0"/>
          <a:chExt cx="0" cy="0"/>
        </a:xfrm>
      </p:grpSpPr>
      <p:pic>
        <p:nvPicPr>
          <p:cNvPr descr="GENESIS_Letterhead Page Number 2016.jpg" id="93" name="Google Shape;93;p18"/>
          <p:cNvPicPr preferRelativeResize="0"/>
          <p:nvPr/>
        </p:nvPicPr>
        <p:blipFill rotWithShape="1">
          <a:blip r:embed="rId2">
            <a:alphaModFix/>
          </a:blip>
          <a:srcRect b="0" l="0" r="0" t="0"/>
          <a:stretch/>
        </p:blipFill>
        <p:spPr>
          <a:xfrm>
            <a:off x="8364624" y="6509568"/>
            <a:ext cx="231778" cy="148707"/>
          </a:xfrm>
          <a:prstGeom prst="rect">
            <a:avLst/>
          </a:prstGeom>
          <a:noFill/>
          <a:ln>
            <a:noFill/>
          </a:ln>
        </p:spPr>
      </p:pic>
      <p:sp>
        <p:nvSpPr>
          <p:cNvPr id="94" name="Google Shape;94;p18"/>
          <p:cNvSpPr txBox="1"/>
          <p:nvPr>
            <p:ph type="title"/>
          </p:nvPr>
        </p:nvSpPr>
        <p:spPr>
          <a:xfrm>
            <a:off x="339625" y="268639"/>
            <a:ext cx="8478900" cy="640200"/>
          </a:xfrm>
          <a:prstGeom prst="rect">
            <a:avLst/>
          </a:prstGeom>
          <a:noFill/>
          <a:ln>
            <a:noFill/>
          </a:ln>
        </p:spPr>
        <p:txBody>
          <a:bodyPr anchorCtr="0" anchor="ctr" bIns="34275" lIns="67500" spcFirstLastPara="1" rIns="68575" wrap="square" tIns="34275">
            <a:normAutofit/>
          </a:bodyPr>
          <a:lstStyle>
            <a:lvl1pPr lvl="0" marR="0" algn="l">
              <a:spcBef>
                <a:spcPts val="0"/>
              </a:spcBef>
              <a:spcAft>
                <a:spcPts val="0"/>
              </a:spcAft>
              <a:buClr>
                <a:srgbClr val="262626"/>
              </a:buClr>
              <a:buSzPts val="2100"/>
              <a:buFont typeface="Montserrat Medium"/>
              <a:buNone/>
              <a:defRPr b="0" i="0" sz="2100" u="none" cap="none" strike="noStrike">
                <a:solidFill>
                  <a:srgbClr val="262626"/>
                </a:solidFill>
                <a:latin typeface="Montserrat Medium"/>
                <a:ea typeface="Montserrat Medium"/>
                <a:cs typeface="Montserrat Medium"/>
                <a:sym typeface="Montserrat Mediu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5" name="Google Shape;95;p18"/>
          <p:cNvSpPr txBox="1"/>
          <p:nvPr>
            <p:ph idx="12" type="sldNum"/>
          </p:nvPr>
        </p:nvSpPr>
        <p:spPr>
          <a:xfrm>
            <a:off x="8714876" y="6560234"/>
            <a:ext cx="491700" cy="107700"/>
          </a:xfrm>
          <a:prstGeom prst="rect">
            <a:avLst/>
          </a:prstGeom>
          <a:noFill/>
          <a:ln>
            <a:noFill/>
          </a:ln>
        </p:spPr>
        <p:txBody>
          <a:bodyPr anchorCtr="0" anchor="b" bIns="0" lIns="0" spcFirstLastPara="1" rIns="0" wrap="square" tIns="0">
            <a:spAutoFit/>
          </a:bodyPr>
          <a:lstStyle>
            <a:lvl1pPr indent="0" lvl="0" marL="0" marR="0" algn="l">
              <a:spcBef>
                <a:spcPts val="0"/>
              </a:spcBef>
              <a:buNone/>
              <a:defRPr b="0" i="0" sz="700" u="none" cap="none" strike="noStrike">
                <a:solidFill>
                  <a:schemeClr val="accent5"/>
                </a:solidFill>
                <a:latin typeface="Montserrat"/>
                <a:ea typeface="Montserrat"/>
                <a:cs typeface="Montserrat"/>
                <a:sym typeface="Montserrat"/>
              </a:defRPr>
            </a:lvl1pPr>
            <a:lvl2pPr indent="0" lvl="1" marL="0" marR="0" algn="l">
              <a:spcBef>
                <a:spcPts val="0"/>
              </a:spcBef>
              <a:buNone/>
              <a:defRPr b="0" i="0" sz="700" u="none" cap="none" strike="noStrike">
                <a:solidFill>
                  <a:schemeClr val="accent5"/>
                </a:solidFill>
                <a:latin typeface="Montserrat"/>
                <a:ea typeface="Montserrat"/>
                <a:cs typeface="Montserrat"/>
                <a:sym typeface="Montserrat"/>
              </a:defRPr>
            </a:lvl2pPr>
            <a:lvl3pPr indent="0" lvl="2" marL="0" marR="0" algn="l">
              <a:spcBef>
                <a:spcPts val="0"/>
              </a:spcBef>
              <a:buNone/>
              <a:defRPr b="0" i="0" sz="700" u="none" cap="none" strike="noStrike">
                <a:solidFill>
                  <a:schemeClr val="accent5"/>
                </a:solidFill>
                <a:latin typeface="Montserrat"/>
                <a:ea typeface="Montserrat"/>
                <a:cs typeface="Montserrat"/>
                <a:sym typeface="Montserrat"/>
              </a:defRPr>
            </a:lvl3pPr>
            <a:lvl4pPr indent="0" lvl="3" marL="0" marR="0" algn="l">
              <a:spcBef>
                <a:spcPts val="0"/>
              </a:spcBef>
              <a:buNone/>
              <a:defRPr b="0" i="0" sz="700" u="none" cap="none" strike="noStrike">
                <a:solidFill>
                  <a:schemeClr val="accent5"/>
                </a:solidFill>
                <a:latin typeface="Montserrat"/>
                <a:ea typeface="Montserrat"/>
                <a:cs typeface="Montserrat"/>
                <a:sym typeface="Montserrat"/>
              </a:defRPr>
            </a:lvl4pPr>
            <a:lvl5pPr indent="0" lvl="4" marL="0" marR="0" algn="l">
              <a:spcBef>
                <a:spcPts val="0"/>
              </a:spcBef>
              <a:buNone/>
              <a:defRPr b="0" i="0" sz="700" u="none" cap="none" strike="noStrike">
                <a:solidFill>
                  <a:schemeClr val="accent5"/>
                </a:solidFill>
                <a:latin typeface="Montserrat"/>
                <a:ea typeface="Montserrat"/>
                <a:cs typeface="Montserrat"/>
                <a:sym typeface="Montserrat"/>
              </a:defRPr>
            </a:lvl5pPr>
            <a:lvl6pPr indent="0" lvl="5" marL="0" marR="0" algn="l">
              <a:spcBef>
                <a:spcPts val="0"/>
              </a:spcBef>
              <a:buNone/>
              <a:defRPr b="0" i="0" sz="700" u="none" cap="none" strike="noStrike">
                <a:solidFill>
                  <a:schemeClr val="accent5"/>
                </a:solidFill>
                <a:latin typeface="Montserrat"/>
                <a:ea typeface="Montserrat"/>
                <a:cs typeface="Montserrat"/>
                <a:sym typeface="Montserrat"/>
              </a:defRPr>
            </a:lvl6pPr>
            <a:lvl7pPr indent="0" lvl="6" marL="0" marR="0" algn="l">
              <a:spcBef>
                <a:spcPts val="0"/>
              </a:spcBef>
              <a:buNone/>
              <a:defRPr b="0" i="0" sz="700" u="none" cap="none" strike="noStrike">
                <a:solidFill>
                  <a:schemeClr val="accent5"/>
                </a:solidFill>
                <a:latin typeface="Montserrat"/>
                <a:ea typeface="Montserrat"/>
                <a:cs typeface="Montserrat"/>
                <a:sym typeface="Montserrat"/>
              </a:defRPr>
            </a:lvl7pPr>
            <a:lvl8pPr indent="0" lvl="7" marL="0" marR="0" algn="l">
              <a:spcBef>
                <a:spcPts val="0"/>
              </a:spcBef>
              <a:buNone/>
              <a:defRPr b="0" i="0" sz="700" u="none" cap="none" strike="noStrike">
                <a:solidFill>
                  <a:schemeClr val="accent5"/>
                </a:solidFill>
                <a:latin typeface="Montserrat"/>
                <a:ea typeface="Montserrat"/>
                <a:cs typeface="Montserrat"/>
                <a:sym typeface="Montserrat"/>
              </a:defRPr>
            </a:lvl8pPr>
            <a:lvl9pPr indent="0" lvl="8" marL="0" marR="0" algn="l">
              <a:spcBef>
                <a:spcPts val="0"/>
              </a:spcBef>
              <a:buNone/>
              <a:defRPr b="0" i="0" sz="700" u="none" cap="none" strike="noStrike">
                <a:solidFill>
                  <a:schemeClr val="accent5"/>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GB"/>
              <a:t>‹#›</a:t>
            </a:fld>
            <a:endParaRPr/>
          </a:p>
        </p:txBody>
      </p:sp>
      <p:sp>
        <p:nvSpPr>
          <p:cNvPr id="96" name="Google Shape;96;p18"/>
          <p:cNvSpPr txBox="1"/>
          <p:nvPr>
            <p:ph idx="1" type="body"/>
          </p:nvPr>
        </p:nvSpPr>
        <p:spPr>
          <a:xfrm>
            <a:off x="339626" y="6533602"/>
            <a:ext cx="6480000" cy="167700"/>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700"/>
              <a:buFont typeface="Montserrat"/>
              <a:buNone/>
              <a:defRPr b="0" i="0" sz="700">
                <a:solidFill>
                  <a:srgbClr val="262626"/>
                </a:solidFill>
                <a:latin typeface="Montserrat"/>
                <a:ea typeface="Montserrat"/>
                <a:cs typeface="Montserrat"/>
                <a:sym typeface="Montserrat"/>
              </a:defRPr>
            </a:lvl1pPr>
            <a:lvl2pPr indent="-228600" lvl="1" marL="914400" algn="l">
              <a:lnSpc>
                <a:spcPct val="120000"/>
              </a:lnSpc>
              <a:spcBef>
                <a:spcPts val="300"/>
              </a:spcBef>
              <a:spcAft>
                <a:spcPts val="0"/>
              </a:spcAft>
              <a:buSzPts val="700"/>
              <a:buFont typeface="Montserrat"/>
              <a:buNone/>
              <a:defRPr sz="700">
                <a:solidFill>
                  <a:schemeClr val="dk1"/>
                </a:solidFill>
              </a:defRPr>
            </a:lvl2pPr>
            <a:lvl3pPr indent="-228600" lvl="2" marL="1371600" algn="l">
              <a:lnSpc>
                <a:spcPct val="120000"/>
              </a:lnSpc>
              <a:spcBef>
                <a:spcPts val="700"/>
              </a:spcBef>
              <a:spcAft>
                <a:spcPts val="0"/>
              </a:spcAft>
              <a:buSzPts val="700"/>
              <a:buFont typeface="Montserrat"/>
              <a:buNone/>
              <a:defRPr sz="700">
                <a:solidFill>
                  <a:schemeClr val="dk1"/>
                </a:solidFill>
              </a:defRPr>
            </a:lvl3pPr>
            <a:lvl4pPr indent="-228600" lvl="3" marL="1828800" algn="l">
              <a:spcBef>
                <a:spcPts val="700"/>
              </a:spcBef>
              <a:spcAft>
                <a:spcPts val="0"/>
              </a:spcAft>
              <a:buClr>
                <a:schemeClr val="dk1"/>
              </a:buClr>
              <a:buSzPts val="700"/>
              <a:buFont typeface="Arial"/>
              <a:buNone/>
              <a:defRPr sz="700">
                <a:solidFill>
                  <a:schemeClr val="dk1"/>
                </a:solidFill>
              </a:defRPr>
            </a:lvl4pPr>
            <a:lvl5pPr indent="-228600" lvl="4" marL="2286000" algn="l">
              <a:spcBef>
                <a:spcPts val="100"/>
              </a:spcBef>
              <a:spcAft>
                <a:spcPts val="0"/>
              </a:spcAft>
              <a:buClr>
                <a:schemeClr val="dk1"/>
              </a:buClr>
              <a:buSzPts val="700"/>
              <a:buFont typeface="Arial"/>
              <a:buNone/>
              <a:defRPr sz="700">
                <a:solidFill>
                  <a:schemeClr val="dk1"/>
                </a:solidFill>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cxnSp>
        <p:nvCxnSpPr>
          <p:cNvPr id="97" name="Google Shape;97;p18"/>
          <p:cNvCxnSpPr/>
          <p:nvPr/>
        </p:nvCxnSpPr>
        <p:spPr>
          <a:xfrm>
            <a:off x="322263" y="260350"/>
            <a:ext cx="0" cy="647700"/>
          </a:xfrm>
          <a:prstGeom prst="straightConnector1">
            <a:avLst/>
          </a:prstGeom>
          <a:noFill/>
          <a:ln cap="rnd" cmpd="sng" w="38100">
            <a:solidFill>
              <a:srgbClr val="72A84E"/>
            </a:solidFill>
            <a:prstDash val="solid"/>
            <a:round/>
            <a:headEnd len="sm" w="sm" type="none"/>
            <a:tailEnd len="sm" w="sm" type="none"/>
          </a:ln>
        </p:spPr>
      </p:cxnSp>
      <p:sp>
        <p:nvSpPr>
          <p:cNvPr id="98" name="Google Shape;98;p18"/>
          <p:cNvSpPr txBox="1"/>
          <p:nvPr>
            <p:ph idx="2" type="body"/>
          </p:nvPr>
        </p:nvSpPr>
        <p:spPr>
          <a:xfrm>
            <a:off x="349180" y="1196975"/>
            <a:ext cx="8476800" cy="4832400"/>
          </a:xfrm>
          <a:prstGeom prst="rect">
            <a:avLst/>
          </a:prstGeom>
          <a:noFill/>
          <a:ln>
            <a:noFill/>
          </a:ln>
        </p:spPr>
        <p:txBody>
          <a:bodyPr anchorCtr="0" anchor="ctr" bIns="34275" lIns="68575" spcFirstLastPara="1" rIns="68575" wrap="square" tIns="34275">
            <a:noAutofit/>
          </a:bodyPr>
          <a:lstStyle>
            <a:lvl1pPr indent="-317500" lvl="0" marL="457200" algn="l">
              <a:lnSpc>
                <a:spcPct val="120000"/>
              </a:lnSpc>
              <a:spcBef>
                <a:spcPts val="300"/>
              </a:spcBef>
              <a:spcAft>
                <a:spcPts val="0"/>
              </a:spcAft>
              <a:buClr>
                <a:schemeClr val="dk2"/>
              </a:buClr>
              <a:buSzPts val="1400"/>
              <a:buFont typeface="Arial"/>
              <a:buChar char="•"/>
              <a:defRPr b="0" i="0" sz="1400">
                <a:solidFill>
                  <a:srgbClr val="262626"/>
                </a:solidFill>
                <a:latin typeface="Montserrat"/>
                <a:ea typeface="Montserrat"/>
                <a:cs typeface="Montserrat"/>
                <a:sym typeface="Montserrat"/>
              </a:defRPr>
            </a:lvl1pPr>
            <a:lvl2pPr indent="-317500" lvl="1" marL="914400" algn="l">
              <a:lnSpc>
                <a:spcPct val="120000"/>
              </a:lnSpc>
              <a:spcBef>
                <a:spcPts val="700"/>
              </a:spcBef>
              <a:spcAft>
                <a:spcPts val="0"/>
              </a:spcAft>
              <a:buClr>
                <a:schemeClr val="dk2"/>
              </a:buClr>
              <a:buSzPts val="1400"/>
              <a:buFont typeface="Arial"/>
              <a:buChar char="•"/>
              <a:defRPr b="0" i="0" sz="1400">
                <a:solidFill>
                  <a:srgbClr val="262626"/>
                </a:solidFill>
                <a:latin typeface="Montserrat"/>
                <a:ea typeface="Montserrat"/>
                <a:cs typeface="Montserrat"/>
                <a:sym typeface="Montserrat"/>
              </a:defRPr>
            </a:lvl2pPr>
            <a:lvl3pPr indent="-317500" lvl="2" marL="1371600" algn="l">
              <a:lnSpc>
                <a:spcPct val="120000"/>
              </a:lnSpc>
              <a:spcBef>
                <a:spcPts val="700"/>
              </a:spcBef>
              <a:spcAft>
                <a:spcPts val="0"/>
              </a:spcAft>
              <a:buClr>
                <a:schemeClr val="dk2"/>
              </a:buClr>
              <a:buSzPts val="1400"/>
              <a:buFont typeface="Arial"/>
              <a:buChar char="•"/>
              <a:defRPr b="0" i="0" sz="1400">
                <a:solidFill>
                  <a:srgbClr val="262626"/>
                </a:solidFill>
                <a:latin typeface="Montserrat"/>
                <a:ea typeface="Montserrat"/>
                <a:cs typeface="Montserrat"/>
                <a:sym typeface="Montserrat"/>
              </a:defRPr>
            </a:lvl3pPr>
            <a:lvl4pPr indent="-228600" lvl="3" marL="1828800" algn="l">
              <a:spcBef>
                <a:spcPts val="700"/>
              </a:spcBef>
              <a:spcAft>
                <a:spcPts val="0"/>
              </a:spcAft>
              <a:buClr>
                <a:schemeClr val="dk1"/>
              </a:buClr>
              <a:buSzPts val="1400"/>
              <a:buNone/>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 | Contents">
  <p:cSld name="G | Contents">
    <p:spTree>
      <p:nvGrpSpPr>
        <p:cNvPr id="99" name="Shape 99"/>
        <p:cNvGrpSpPr/>
        <p:nvPr/>
      </p:nvGrpSpPr>
      <p:grpSpPr>
        <a:xfrm>
          <a:off x="0" y="0"/>
          <a:ext cx="0" cy="0"/>
          <a:chOff x="0" y="0"/>
          <a:chExt cx="0" cy="0"/>
        </a:xfrm>
      </p:grpSpPr>
      <p:sp>
        <p:nvSpPr>
          <p:cNvPr id="100" name="Google Shape;100;p19"/>
          <p:cNvSpPr txBox="1"/>
          <p:nvPr>
            <p:ph idx="1" type="body"/>
          </p:nvPr>
        </p:nvSpPr>
        <p:spPr>
          <a:xfrm>
            <a:off x="3230377" y="1635132"/>
            <a:ext cx="5588100" cy="3587700"/>
          </a:xfrm>
          <a:prstGeom prst="rect">
            <a:avLst/>
          </a:prstGeom>
          <a:noFill/>
          <a:ln>
            <a:noFill/>
          </a:ln>
        </p:spPr>
        <p:txBody>
          <a:bodyPr anchorCtr="0" anchor="ctr" bIns="34275" lIns="68575" spcFirstLastPara="1" rIns="68575" wrap="square" tIns="34275">
            <a:noAutofit/>
          </a:bodyPr>
          <a:lstStyle>
            <a:lvl1pPr indent="-228600" lvl="0" marL="457200" marR="0" algn="l">
              <a:lnSpc>
                <a:spcPct val="150000"/>
              </a:lnSpc>
              <a:spcBef>
                <a:spcPts val="0"/>
              </a:spcBef>
              <a:spcAft>
                <a:spcPts val="0"/>
              </a:spcAft>
              <a:buClr>
                <a:schemeClr val="accent2"/>
              </a:buClr>
              <a:buSzPts val="1300"/>
              <a:buFont typeface="Montserrat"/>
              <a:buNone/>
              <a:defRPr b="0" i="0" sz="1300">
                <a:solidFill>
                  <a:srgbClr val="3F3F3F"/>
                </a:solidFill>
                <a:latin typeface="Montserrat"/>
                <a:ea typeface="Montserrat"/>
                <a:cs typeface="Montserrat"/>
                <a:sym typeface="Montserrat"/>
              </a:defRPr>
            </a:lvl1pPr>
            <a:lvl2pPr indent="-311150" lvl="1" marL="914400" algn="l">
              <a:lnSpc>
                <a:spcPct val="120000"/>
              </a:lnSpc>
              <a:spcBef>
                <a:spcPts val="1400"/>
              </a:spcBef>
              <a:spcAft>
                <a:spcPts val="0"/>
              </a:spcAft>
              <a:buClr>
                <a:schemeClr val="lt2"/>
              </a:buClr>
              <a:buSzPts val="1300"/>
              <a:buFont typeface="Arial"/>
              <a:buChar char="•"/>
              <a:defRPr sz="1300"/>
            </a:lvl2pPr>
            <a:lvl3pPr indent="-311150" lvl="2" marL="1371600" algn="l">
              <a:lnSpc>
                <a:spcPct val="120000"/>
              </a:lnSpc>
              <a:spcBef>
                <a:spcPts val="1400"/>
              </a:spcBef>
              <a:spcAft>
                <a:spcPts val="0"/>
              </a:spcAft>
              <a:buClr>
                <a:schemeClr val="lt2"/>
              </a:buClr>
              <a:buSzPts val="1300"/>
              <a:buFont typeface="Arial"/>
              <a:buChar char="‒"/>
              <a:defRPr sz="1300"/>
            </a:lvl3pPr>
            <a:lvl4pPr indent="-311150" lvl="3" marL="1828800" algn="l">
              <a:spcBef>
                <a:spcPts val="1400"/>
              </a:spcBef>
              <a:spcAft>
                <a:spcPts val="0"/>
              </a:spcAft>
              <a:buClr>
                <a:schemeClr val="dk1"/>
              </a:buClr>
              <a:buSzPts val="1300"/>
              <a:buFont typeface="Arial"/>
              <a:buAutoNum type="arabicPeriod"/>
              <a:defRPr sz="1300"/>
            </a:lvl4pPr>
            <a:lvl5pPr indent="-285750" lvl="4" marL="2286000" algn="l">
              <a:spcBef>
                <a:spcPts val="200"/>
              </a:spcBef>
              <a:spcAft>
                <a:spcPts val="0"/>
              </a:spcAft>
              <a:buClr>
                <a:schemeClr val="dk1"/>
              </a:buClr>
              <a:buSzPts val="900"/>
              <a:buFont typeface="Arial"/>
              <a:buAutoNum type="arabicPeriod"/>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cxnSp>
        <p:nvCxnSpPr>
          <p:cNvPr id="101" name="Google Shape;101;p19"/>
          <p:cNvCxnSpPr/>
          <p:nvPr/>
        </p:nvCxnSpPr>
        <p:spPr>
          <a:xfrm>
            <a:off x="2996113" y="2091307"/>
            <a:ext cx="0" cy="2676000"/>
          </a:xfrm>
          <a:prstGeom prst="straightConnector1">
            <a:avLst/>
          </a:prstGeom>
          <a:noFill/>
          <a:ln cap="rnd" cmpd="sng" w="38100">
            <a:solidFill>
              <a:srgbClr val="72A84E"/>
            </a:solidFill>
            <a:prstDash val="solid"/>
            <a:round/>
            <a:headEnd len="sm" w="sm" type="none"/>
            <a:tailEnd len="sm" w="sm" type="none"/>
          </a:ln>
        </p:spPr>
      </p:cxnSp>
      <p:sp>
        <p:nvSpPr>
          <p:cNvPr id="102" name="Google Shape;102;p19"/>
          <p:cNvSpPr txBox="1"/>
          <p:nvPr/>
        </p:nvSpPr>
        <p:spPr>
          <a:xfrm>
            <a:off x="307301" y="3244335"/>
            <a:ext cx="2462100" cy="3693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accent5"/>
              </a:buClr>
              <a:buSzPts val="1800"/>
              <a:buFont typeface="Montserrat"/>
              <a:buNone/>
            </a:pPr>
            <a:r>
              <a:rPr b="0" i="0" lang="en-GB" sz="1800" u="none" cap="none" strike="noStrike">
                <a:solidFill>
                  <a:schemeClr val="accent5"/>
                </a:solidFill>
                <a:latin typeface="Montserrat"/>
                <a:ea typeface="Montserrat"/>
                <a:cs typeface="Montserrat"/>
                <a:sym typeface="Montserrat"/>
              </a:rPr>
              <a:t>Table of Contents</a:t>
            </a:r>
            <a:endParaRPr sz="1100"/>
          </a:p>
        </p:txBody>
      </p:sp>
      <p:sp>
        <p:nvSpPr>
          <p:cNvPr id="103" name="Google Shape;103;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3F3F3F"/>
                </a:solidFill>
                <a:latin typeface="Montserrat"/>
                <a:ea typeface="Montserrat"/>
                <a:cs typeface="Montserrat"/>
                <a:sym typeface="Montserrat"/>
              </a:defRPr>
            </a:lvl1pPr>
            <a:lvl2pPr lvl="1">
              <a:buNone/>
              <a:defRPr>
                <a:solidFill>
                  <a:srgbClr val="3F3F3F"/>
                </a:solidFill>
                <a:latin typeface="Montserrat"/>
                <a:ea typeface="Montserrat"/>
                <a:cs typeface="Montserrat"/>
                <a:sym typeface="Montserrat"/>
              </a:defRPr>
            </a:lvl2pPr>
            <a:lvl3pPr lvl="2">
              <a:buNone/>
              <a:defRPr>
                <a:solidFill>
                  <a:srgbClr val="3F3F3F"/>
                </a:solidFill>
                <a:latin typeface="Montserrat"/>
                <a:ea typeface="Montserrat"/>
                <a:cs typeface="Montserrat"/>
                <a:sym typeface="Montserrat"/>
              </a:defRPr>
            </a:lvl3pPr>
            <a:lvl4pPr lvl="3">
              <a:buNone/>
              <a:defRPr>
                <a:solidFill>
                  <a:srgbClr val="3F3F3F"/>
                </a:solidFill>
                <a:latin typeface="Montserrat"/>
                <a:ea typeface="Montserrat"/>
                <a:cs typeface="Montserrat"/>
                <a:sym typeface="Montserrat"/>
              </a:defRPr>
            </a:lvl4pPr>
            <a:lvl5pPr lvl="4">
              <a:buNone/>
              <a:defRPr>
                <a:solidFill>
                  <a:srgbClr val="3F3F3F"/>
                </a:solidFill>
                <a:latin typeface="Montserrat"/>
                <a:ea typeface="Montserrat"/>
                <a:cs typeface="Montserrat"/>
                <a:sym typeface="Montserrat"/>
              </a:defRPr>
            </a:lvl5pPr>
            <a:lvl6pPr lvl="5">
              <a:buNone/>
              <a:defRPr>
                <a:solidFill>
                  <a:srgbClr val="3F3F3F"/>
                </a:solidFill>
                <a:latin typeface="Montserrat"/>
                <a:ea typeface="Montserrat"/>
                <a:cs typeface="Montserrat"/>
                <a:sym typeface="Montserrat"/>
              </a:defRPr>
            </a:lvl6pPr>
            <a:lvl7pPr lvl="6">
              <a:buNone/>
              <a:defRPr>
                <a:solidFill>
                  <a:srgbClr val="3F3F3F"/>
                </a:solidFill>
                <a:latin typeface="Montserrat"/>
                <a:ea typeface="Montserrat"/>
                <a:cs typeface="Montserrat"/>
                <a:sym typeface="Montserrat"/>
              </a:defRPr>
            </a:lvl7pPr>
            <a:lvl8pPr lvl="7">
              <a:buNone/>
              <a:defRPr>
                <a:solidFill>
                  <a:srgbClr val="3F3F3F"/>
                </a:solidFill>
                <a:latin typeface="Montserrat"/>
                <a:ea typeface="Montserrat"/>
                <a:cs typeface="Montserrat"/>
                <a:sym typeface="Montserrat"/>
              </a:defRPr>
            </a:lvl8pPr>
            <a:lvl9pPr lvl="8">
              <a:buNone/>
              <a:defRPr>
                <a:solidFill>
                  <a:srgbClr val="3F3F3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04" name="Shape 104"/>
        <p:cNvGrpSpPr/>
        <p:nvPr/>
      </p:nvGrpSpPr>
      <p:grpSpPr>
        <a:xfrm>
          <a:off x="0" y="0"/>
          <a:ext cx="0" cy="0"/>
          <a:chOff x="0" y="0"/>
          <a:chExt cx="0" cy="0"/>
        </a:xfrm>
      </p:grpSpPr>
      <p:sp>
        <p:nvSpPr>
          <p:cNvPr id="105" name="Google Shape;105;p20"/>
          <p:cNvSpPr txBox="1"/>
          <p:nvPr>
            <p:ph type="title"/>
          </p:nvPr>
        </p:nvSpPr>
        <p:spPr>
          <a:xfrm>
            <a:off x="274731" y="213413"/>
            <a:ext cx="7887900" cy="742800"/>
          </a:xfrm>
          <a:prstGeom prst="rect">
            <a:avLst/>
          </a:prstGeom>
          <a:noFill/>
          <a:ln>
            <a:noFill/>
          </a:ln>
        </p:spPr>
        <p:txBody>
          <a:bodyPr anchorCtr="0" anchor="ctr" bIns="17150" lIns="34300" spcFirstLastPara="1" rIns="34300" wrap="square" tIns="17150">
            <a:noAutofit/>
          </a:bodyPr>
          <a:lstStyle>
            <a:lvl1pPr lvl="0" marR="0" algn="l">
              <a:lnSpc>
                <a:spcPct val="90000"/>
              </a:lnSpc>
              <a:spcBef>
                <a:spcPts val="0"/>
              </a:spcBef>
              <a:spcAft>
                <a:spcPts val="0"/>
              </a:spcAft>
              <a:buClr>
                <a:schemeClr val="dk2"/>
              </a:buClr>
              <a:buSzPts val="1500"/>
              <a:buNone/>
              <a:defRPr b="1" i="0" sz="1500" u="none" cap="none" strike="noStrike">
                <a:solidFill>
                  <a:schemeClr val="dk2"/>
                </a:solidFill>
              </a:defRPr>
            </a:lvl1pPr>
            <a:lvl2pPr lvl="1">
              <a:spcBef>
                <a:spcPts val="0"/>
              </a:spcBef>
              <a:spcAft>
                <a:spcPts val="0"/>
              </a:spcAft>
              <a:buClr>
                <a:schemeClr val="dk2"/>
              </a:buClr>
              <a:buSzPts val="1900"/>
              <a:buNone/>
              <a:defRPr b="1" sz="1900">
                <a:solidFill>
                  <a:schemeClr val="dk2"/>
                </a:solidFill>
              </a:defRPr>
            </a:lvl2pPr>
            <a:lvl3pPr lvl="2">
              <a:spcBef>
                <a:spcPts val="0"/>
              </a:spcBef>
              <a:spcAft>
                <a:spcPts val="0"/>
              </a:spcAft>
              <a:buClr>
                <a:schemeClr val="dk2"/>
              </a:buClr>
              <a:buSzPts val="1900"/>
              <a:buNone/>
              <a:defRPr b="1" sz="1900">
                <a:solidFill>
                  <a:schemeClr val="dk2"/>
                </a:solidFill>
              </a:defRPr>
            </a:lvl3pPr>
            <a:lvl4pPr lvl="3">
              <a:spcBef>
                <a:spcPts val="0"/>
              </a:spcBef>
              <a:spcAft>
                <a:spcPts val="0"/>
              </a:spcAft>
              <a:buClr>
                <a:schemeClr val="dk2"/>
              </a:buClr>
              <a:buSzPts val="1900"/>
              <a:buNone/>
              <a:defRPr b="1" sz="1900">
                <a:solidFill>
                  <a:schemeClr val="dk2"/>
                </a:solidFill>
              </a:defRPr>
            </a:lvl4pPr>
            <a:lvl5pPr lvl="4">
              <a:spcBef>
                <a:spcPts val="0"/>
              </a:spcBef>
              <a:spcAft>
                <a:spcPts val="0"/>
              </a:spcAft>
              <a:buClr>
                <a:schemeClr val="dk2"/>
              </a:buClr>
              <a:buSzPts val="1900"/>
              <a:buNone/>
              <a:defRPr b="1" sz="1900">
                <a:solidFill>
                  <a:schemeClr val="dk2"/>
                </a:solidFill>
              </a:defRPr>
            </a:lvl5pPr>
            <a:lvl6pPr lvl="5">
              <a:spcBef>
                <a:spcPts val="0"/>
              </a:spcBef>
              <a:spcAft>
                <a:spcPts val="0"/>
              </a:spcAft>
              <a:buClr>
                <a:schemeClr val="dk2"/>
              </a:buClr>
              <a:buSzPts val="1900"/>
              <a:buNone/>
              <a:defRPr b="1" sz="1900">
                <a:solidFill>
                  <a:schemeClr val="dk2"/>
                </a:solidFill>
              </a:defRPr>
            </a:lvl6pPr>
            <a:lvl7pPr lvl="6">
              <a:spcBef>
                <a:spcPts val="0"/>
              </a:spcBef>
              <a:spcAft>
                <a:spcPts val="0"/>
              </a:spcAft>
              <a:buClr>
                <a:schemeClr val="dk2"/>
              </a:buClr>
              <a:buSzPts val="1900"/>
              <a:buNone/>
              <a:defRPr b="1" sz="1900">
                <a:solidFill>
                  <a:schemeClr val="dk2"/>
                </a:solidFill>
              </a:defRPr>
            </a:lvl7pPr>
            <a:lvl8pPr lvl="7">
              <a:spcBef>
                <a:spcPts val="0"/>
              </a:spcBef>
              <a:spcAft>
                <a:spcPts val="0"/>
              </a:spcAft>
              <a:buClr>
                <a:schemeClr val="dk2"/>
              </a:buClr>
              <a:buSzPts val="1900"/>
              <a:buNone/>
              <a:defRPr b="1" sz="1900">
                <a:solidFill>
                  <a:schemeClr val="dk2"/>
                </a:solidFill>
              </a:defRPr>
            </a:lvl8pPr>
            <a:lvl9pPr lvl="8">
              <a:spcBef>
                <a:spcPts val="0"/>
              </a:spcBef>
              <a:spcAft>
                <a:spcPts val="0"/>
              </a:spcAft>
              <a:buClr>
                <a:schemeClr val="dk2"/>
              </a:buClr>
              <a:buSzPts val="1900"/>
              <a:buNone/>
              <a:defRPr b="1" sz="1900">
                <a:solidFill>
                  <a:schemeClr val="dk2"/>
                </a:solidFill>
              </a:defRPr>
            </a:lvl9pPr>
          </a:lstStyle>
          <a:p/>
        </p:txBody>
      </p:sp>
      <p:sp>
        <p:nvSpPr>
          <p:cNvPr id="106" name="Google Shape;106;p20"/>
          <p:cNvSpPr txBox="1"/>
          <p:nvPr>
            <p:ph idx="11" type="ftr"/>
          </p:nvPr>
        </p:nvSpPr>
        <p:spPr>
          <a:xfrm>
            <a:off x="274730" y="6272788"/>
            <a:ext cx="7192500" cy="365100"/>
          </a:xfrm>
          <a:prstGeom prst="rect">
            <a:avLst/>
          </a:prstGeom>
          <a:noFill/>
          <a:ln>
            <a:noFill/>
          </a:ln>
        </p:spPr>
        <p:txBody>
          <a:bodyPr anchorCtr="0" anchor="ctr" bIns="17150" lIns="34300" spcFirstLastPara="1" rIns="34300" wrap="square" tIns="17150">
            <a:noAutofit/>
          </a:bodyPr>
          <a:lstStyle>
            <a:lvl1pPr lvl="0" algn="l">
              <a:spcBef>
                <a:spcPts val="0"/>
              </a:spcBef>
              <a:spcAft>
                <a:spcPts val="0"/>
              </a:spcAft>
              <a:buSzPts val="700"/>
              <a:buNone/>
              <a:defRPr sz="700"/>
            </a:lvl1pPr>
            <a:lvl2pPr lvl="1" algn="l">
              <a:spcBef>
                <a:spcPts val="0"/>
              </a:spcBef>
              <a:spcAft>
                <a:spcPts val="0"/>
              </a:spcAft>
              <a:buSzPts val="700"/>
              <a:buNone/>
              <a:defRPr sz="700"/>
            </a:lvl2pPr>
            <a:lvl3pPr lvl="2" algn="l">
              <a:spcBef>
                <a:spcPts val="0"/>
              </a:spcBef>
              <a:spcAft>
                <a:spcPts val="0"/>
              </a:spcAft>
              <a:buSzPts val="700"/>
              <a:buNone/>
              <a:defRPr sz="700"/>
            </a:lvl3pPr>
            <a:lvl4pPr lvl="3" algn="l">
              <a:spcBef>
                <a:spcPts val="0"/>
              </a:spcBef>
              <a:spcAft>
                <a:spcPts val="0"/>
              </a:spcAft>
              <a:buSzPts val="700"/>
              <a:buNone/>
              <a:defRPr sz="700"/>
            </a:lvl4pPr>
            <a:lvl5pPr lvl="4" algn="l">
              <a:spcBef>
                <a:spcPts val="0"/>
              </a:spcBef>
              <a:spcAft>
                <a:spcPts val="0"/>
              </a:spcAft>
              <a:buSzPts val="700"/>
              <a:buNone/>
              <a:defRPr sz="700"/>
            </a:lvl5pPr>
            <a:lvl6pPr lvl="5" algn="l">
              <a:spcBef>
                <a:spcPts val="0"/>
              </a:spcBef>
              <a:spcAft>
                <a:spcPts val="0"/>
              </a:spcAft>
              <a:buSzPts val="700"/>
              <a:buNone/>
              <a:defRPr sz="700"/>
            </a:lvl6pPr>
            <a:lvl7pPr lvl="6" algn="l">
              <a:spcBef>
                <a:spcPts val="0"/>
              </a:spcBef>
              <a:spcAft>
                <a:spcPts val="0"/>
              </a:spcAft>
              <a:buSzPts val="700"/>
              <a:buNone/>
              <a:defRPr sz="700"/>
            </a:lvl7pPr>
            <a:lvl8pPr lvl="7" algn="l">
              <a:spcBef>
                <a:spcPts val="0"/>
              </a:spcBef>
              <a:spcAft>
                <a:spcPts val="0"/>
              </a:spcAft>
              <a:buSzPts val="700"/>
              <a:buNone/>
              <a:defRPr sz="700"/>
            </a:lvl8pPr>
            <a:lvl9pPr lvl="8" algn="l">
              <a:spcBef>
                <a:spcPts val="0"/>
              </a:spcBef>
              <a:spcAft>
                <a:spcPts val="0"/>
              </a:spcAft>
              <a:buSzPts val="700"/>
              <a:buNone/>
              <a:defRPr sz="700"/>
            </a:lvl9pPr>
          </a:lstStyle>
          <a:p/>
        </p:txBody>
      </p:sp>
      <p:sp>
        <p:nvSpPr>
          <p:cNvPr id="107" name="Google Shape;107;p2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
        <p:nvSpPr>
          <p:cNvPr id="109" name="Google Shape;109;p2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3" name="Shape 23"/>
        <p:cNvGrpSpPr/>
        <p:nvPr/>
      </p:nvGrpSpPr>
      <p:grpSpPr>
        <a:xfrm>
          <a:off x="0" y="0"/>
          <a:ext cx="0" cy="0"/>
          <a:chOff x="0" y="0"/>
          <a:chExt cx="0" cy="0"/>
        </a:xfrm>
      </p:grpSpPr>
      <p:sp>
        <p:nvSpPr>
          <p:cNvPr id="24" name="Google Shape;24;p3"/>
          <p:cNvSpPr txBox="1"/>
          <p:nvPr>
            <p:ph type="title"/>
          </p:nvPr>
        </p:nvSpPr>
        <p:spPr>
          <a:xfrm>
            <a:off x="274731" y="213413"/>
            <a:ext cx="7887900" cy="742800"/>
          </a:xfrm>
          <a:prstGeom prst="rect">
            <a:avLst/>
          </a:prstGeom>
          <a:noFill/>
          <a:ln>
            <a:noFill/>
          </a:ln>
        </p:spPr>
        <p:txBody>
          <a:bodyPr anchorCtr="0" anchor="ctr" bIns="17150" lIns="34300" spcFirstLastPara="1" rIns="34300" wrap="square" tIns="17150">
            <a:noAutofit/>
          </a:bodyPr>
          <a:lstStyle>
            <a:lvl1pPr lvl="0" marR="0" rtl="0" algn="l">
              <a:lnSpc>
                <a:spcPct val="90000"/>
              </a:lnSpc>
              <a:spcBef>
                <a:spcPts val="0"/>
              </a:spcBef>
              <a:spcAft>
                <a:spcPts val="0"/>
              </a:spcAft>
              <a:buClr>
                <a:schemeClr val="dk2"/>
              </a:buClr>
              <a:buSzPts val="1500"/>
              <a:buNone/>
              <a:defRPr b="1" i="0" sz="1500" u="none" cap="none" strike="noStrike">
                <a:solidFill>
                  <a:schemeClr val="dk2"/>
                </a:solidFill>
              </a:defRPr>
            </a:lvl1pPr>
            <a:lvl2pPr lvl="1" rtl="0">
              <a:spcBef>
                <a:spcPts val="0"/>
              </a:spcBef>
              <a:spcAft>
                <a:spcPts val="0"/>
              </a:spcAft>
              <a:buClr>
                <a:schemeClr val="dk2"/>
              </a:buClr>
              <a:buSzPts val="1900"/>
              <a:buNone/>
              <a:defRPr b="1" sz="1900">
                <a:solidFill>
                  <a:schemeClr val="dk2"/>
                </a:solidFill>
              </a:defRPr>
            </a:lvl2pPr>
            <a:lvl3pPr lvl="2" rtl="0">
              <a:spcBef>
                <a:spcPts val="0"/>
              </a:spcBef>
              <a:spcAft>
                <a:spcPts val="0"/>
              </a:spcAft>
              <a:buClr>
                <a:schemeClr val="dk2"/>
              </a:buClr>
              <a:buSzPts val="1900"/>
              <a:buNone/>
              <a:defRPr b="1" sz="1900">
                <a:solidFill>
                  <a:schemeClr val="dk2"/>
                </a:solidFill>
              </a:defRPr>
            </a:lvl3pPr>
            <a:lvl4pPr lvl="3" rtl="0">
              <a:spcBef>
                <a:spcPts val="0"/>
              </a:spcBef>
              <a:spcAft>
                <a:spcPts val="0"/>
              </a:spcAft>
              <a:buClr>
                <a:schemeClr val="dk2"/>
              </a:buClr>
              <a:buSzPts val="1900"/>
              <a:buNone/>
              <a:defRPr b="1" sz="1900">
                <a:solidFill>
                  <a:schemeClr val="dk2"/>
                </a:solidFill>
              </a:defRPr>
            </a:lvl4pPr>
            <a:lvl5pPr lvl="4" rtl="0">
              <a:spcBef>
                <a:spcPts val="0"/>
              </a:spcBef>
              <a:spcAft>
                <a:spcPts val="0"/>
              </a:spcAft>
              <a:buClr>
                <a:schemeClr val="dk2"/>
              </a:buClr>
              <a:buSzPts val="1900"/>
              <a:buNone/>
              <a:defRPr b="1" sz="1900">
                <a:solidFill>
                  <a:schemeClr val="dk2"/>
                </a:solidFill>
              </a:defRPr>
            </a:lvl5pPr>
            <a:lvl6pPr lvl="5" rtl="0">
              <a:spcBef>
                <a:spcPts val="0"/>
              </a:spcBef>
              <a:spcAft>
                <a:spcPts val="0"/>
              </a:spcAft>
              <a:buClr>
                <a:schemeClr val="dk2"/>
              </a:buClr>
              <a:buSzPts val="1900"/>
              <a:buNone/>
              <a:defRPr b="1" sz="1900">
                <a:solidFill>
                  <a:schemeClr val="dk2"/>
                </a:solidFill>
              </a:defRPr>
            </a:lvl6pPr>
            <a:lvl7pPr lvl="6" rtl="0">
              <a:spcBef>
                <a:spcPts val="0"/>
              </a:spcBef>
              <a:spcAft>
                <a:spcPts val="0"/>
              </a:spcAft>
              <a:buClr>
                <a:schemeClr val="dk2"/>
              </a:buClr>
              <a:buSzPts val="1900"/>
              <a:buNone/>
              <a:defRPr b="1" sz="1900">
                <a:solidFill>
                  <a:schemeClr val="dk2"/>
                </a:solidFill>
              </a:defRPr>
            </a:lvl7pPr>
            <a:lvl8pPr lvl="7" rtl="0">
              <a:spcBef>
                <a:spcPts val="0"/>
              </a:spcBef>
              <a:spcAft>
                <a:spcPts val="0"/>
              </a:spcAft>
              <a:buClr>
                <a:schemeClr val="dk2"/>
              </a:buClr>
              <a:buSzPts val="1900"/>
              <a:buNone/>
              <a:defRPr b="1" sz="1900">
                <a:solidFill>
                  <a:schemeClr val="dk2"/>
                </a:solidFill>
              </a:defRPr>
            </a:lvl8pPr>
            <a:lvl9pPr lvl="8" rtl="0">
              <a:spcBef>
                <a:spcPts val="0"/>
              </a:spcBef>
              <a:spcAft>
                <a:spcPts val="0"/>
              </a:spcAft>
              <a:buClr>
                <a:schemeClr val="dk2"/>
              </a:buClr>
              <a:buSzPts val="1900"/>
              <a:buNone/>
              <a:defRPr b="1" sz="1900">
                <a:solidFill>
                  <a:schemeClr val="dk2"/>
                </a:solidFill>
              </a:defRPr>
            </a:lvl9pPr>
          </a:lstStyle>
          <a:p/>
        </p:txBody>
      </p:sp>
      <p:sp>
        <p:nvSpPr>
          <p:cNvPr id="25" name="Google Shape;25;p3"/>
          <p:cNvSpPr txBox="1"/>
          <p:nvPr>
            <p:ph idx="11" type="ftr"/>
          </p:nvPr>
        </p:nvSpPr>
        <p:spPr>
          <a:xfrm>
            <a:off x="274730" y="6272788"/>
            <a:ext cx="7192500" cy="365100"/>
          </a:xfrm>
          <a:prstGeom prst="rect">
            <a:avLst/>
          </a:prstGeom>
          <a:noFill/>
          <a:ln>
            <a:noFill/>
          </a:ln>
        </p:spPr>
        <p:txBody>
          <a:bodyPr anchorCtr="0" anchor="ctr" bIns="17150" lIns="34300" spcFirstLastPara="1" rIns="34300" wrap="square" tIns="171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26" name="Google Shape;26;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idx="1" type="body"/>
          </p:nvPr>
        </p:nvSpPr>
        <p:spPr>
          <a:xfrm>
            <a:off x="731896" y="1760921"/>
            <a:ext cx="7543800" cy="4051200"/>
          </a:xfrm>
          <a:prstGeom prst="rect">
            <a:avLst/>
          </a:prstGeom>
          <a:noFill/>
          <a:ln>
            <a:noFill/>
          </a:ln>
        </p:spPr>
        <p:txBody>
          <a:bodyPr anchorCtr="0" anchor="t" bIns="17150" lIns="34300" spcFirstLastPara="1" rIns="34300" wrap="square" tIns="17150">
            <a:noAutofit/>
          </a:bodyPr>
          <a:lstStyle>
            <a:lvl1pPr indent="-266700" lvl="0" marL="457200" rtl="0" algn="l">
              <a:lnSpc>
                <a:spcPct val="90000"/>
              </a:lnSpc>
              <a:spcBef>
                <a:spcPts val="900"/>
              </a:spcBef>
              <a:spcAft>
                <a:spcPts val="0"/>
              </a:spcAft>
              <a:buClr>
                <a:schemeClr val="dk2"/>
              </a:buClr>
              <a:buSzPts val="600"/>
              <a:buChar char="▪"/>
              <a:defRPr b="1">
                <a:solidFill>
                  <a:schemeClr val="dk2"/>
                </a:solidFill>
              </a:defRPr>
            </a:lvl1pPr>
            <a:lvl2pPr indent="-266700" lvl="1" marL="914400" rtl="0" algn="l">
              <a:lnSpc>
                <a:spcPct val="90000"/>
              </a:lnSpc>
              <a:spcBef>
                <a:spcPts val="300"/>
              </a:spcBef>
              <a:spcAft>
                <a:spcPts val="0"/>
              </a:spcAft>
              <a:buClr>
                <a:schemeClr val="dk2"/>
              </a:buClr>
              <a:buSzPts val="600"/>
              <a:buChar char="▪"/>
              <a:defRPr>
                <a:solidFill>
                  <a:schemeClr val="dk2"/>
                </a:solidFill>
              </a:defRPr>
            </a:lvl2pPr>
            <a:lvl3pPr indent="-266700" lvl="2" marL="1371600" rtl="0" algn="l">
              <a:lnSpc>
                <a:spcPct val="90000"/>
              </a:lnSpc>
              <a:spcBef>
                <a:spcPts val="300"/>
              </a:spcBef>
              <a:spcAft>
                <a:spcPts val="0"/>
              </a:spcAft>
              <a:buClr>
                <a:schemeClr val="dk2"/>
              </a:buClr>
              <a:buSzPts val="600"/>
              <a:buChar char="▪"/>
              <a:defRPr>
                <a:solidFill>
                  <a:schemeClr val="dk2"/>
                </a:solidFill>
              </a:defRPr>
            </a:lvl3pPr>
            <a:lvl4pPr indent="-266700" lvl="3" marL="1828800" rtl="0" algn="l">
              <a:lnSpc>
                <a:spcPct val="90000"/>
              </a:lnSpc>
              <a:spcBef>
                <a:spcPts val="300"/>
              </a:spcBef>
              <a:spcAft>
                <a:spcPts val="0"/>
              </a:spcAft>
              <a:buClr>
                <a:schemeClr val="dk2"/>
              </a:buClr>
              <a:buSzPts val="600"/>
              <a:buChar char="▪"/>
              <a:defRPr>
                <a:solidFill>
                  <a:schemeClr val="dk2"/>
                </a:solidFill>
              </a:defRPr>
            </a:lvl4pPr>
            <a:lvl5pPr indent="-266700" lvl="4" marL="2286000" rtl="0" algn="l">
              <a:lnSpc>
                <a:spcPct val="90000"/>
              </a:lnSpc>
              <a:spcBef>
                <a:spcPts val="300"/>
              </a:spcBef>
              <a:spcAft>
                <a:spcPts val="0"/>
              </a:spcAft>
              <a:buClr>
                <a:schemeClr val="dk2"/>
              </a:buClr>
              <a:buSzPts val="600"/>
              <a:buChar char="▪"/>
              <a:defRPr>
                <a:solidFill>
                  <a:schemeClr val="dk2"/>
                </a:solidFill>
              </a:defRPr>
            </a:lvl5pPr>
            <a:lvl6pPr indent="-266700" lvl="5" marL="2743200" rtl="0" algn="l">
              <a:lnSpc>
                <a:spcPct val="90000"/>
              </a:lnSpc>
              <a:spcBef>
                <a:spcPts val="300"/>
              </a:spcBef>
              <a:spcAft>
                <a:spcPts val="0"/>
              </a:spcAft>
              <a:buClr>
                <a:schemeClr val="dk2"/>
              </a:buClr>
              <a:buSzPts val="600"/>
              <a:buChar char="▪"/>
              <a:defRPr>
                <a:solidFill>
                  <a:schemeClr val="dk2"/>
                </a:solidFill>
              </a:defRPr>
            </a:lvl6pPr>
            <a:lvl7pPr indent="-266700" lvl="6" marL="3200400" rtl="0" algn="l">
              <a:lnSpc>
                <a:spcPct val="90000"/>
              </a:lnSpc>
              <a:spcBef>
                <a:spcPts val="300"/>
              </a:spcBef>
              <a:spcAft>
                <a:spcPts val="0"/>
              </a:spcAft>
              <a:buClr>
                <a:schemeClr val="dk2"/>
              </a:buClr>
              <a:buSzPts val="600"/>
              <a:buChar char="▪"/>
              <a:defRPr>
                <a:solidFill>
                  <a:schemeClr val="dk2"/>
                </a:solidFill>
              </a:defRPr>
            </a:lvl7pPr>
            <a:lvl8pPr indent="-266700" lvl="7" marL="3657600" rtl="0" algn="l">
              <a:lnSpc>
                <a:spcPct val="90000"/>
              </a:lnSpc>
              <a:spcBef>
                <a:spcPts val="300"/>
              </a:spcBef>
              <a:spcAft>
                <a:spcPts val="0"/>
              </a:spcAft>
              <a:buClr>
                <a:schemeClr val="dk2"/>
              </a:buClr>
              <a:buSzPts val="600"/>
              <a:buChar char="▪"/>
              <a:defRPr>
                <a:solidFill>
                  <a:schemeClr val="dk2"/>
                </a:solidFill>
              </a:defRPr>
            </a:lvl8pPr>
            <a:lvl9pPr indent="-266700" lvl="8" marL="4114800" rtl="0" algn="l">
              <a:lnSpc>
                <a:spcPct val="90000"/>
              </a:lnSpc>
              <a:spcBef>
                <a:spcPts val="300"/>
              </a:spcBef>
              <a:spcAft>
                <a:spcPts val="200"/>
              </a:spcAft>
              <a:buClr>
                <a:schemeClr val="dk2"/>
              </a:buClr>
              <a:buSzPts val="600"/>
              <a:buChar char="▪"/>
              <a:defRPr>
                <a:solidFill>
                  <a:schemeClr val="dk2"/>
                </a:solidFill>
              </a:defRPr>
            </a:lvl9pPr>
          </a:lstStyle>
          <a:p/>
        </p:txBody>
      </p:sp>
      <p:sp>
        <p:nvSpPr>
          <p:cNvPr id="29" name="Google Shape;29;p4"/>
          <p:cNvSpPr txBox="1"/>
          <p:nvPr>
            <p:ph type="title"/>
          </p:nvPr>
        </p:nvSpPr>
        <p:spPr>
          <a:xfrm>
            <a:off x="274725" y="213400"/>
            <a:ext cx="8540100" cy="742800"/>
          </a:xfrm>
          <a:prstGeom prst="rect">
            <a:avLst/>
          </a:prstGeom>
          <a:noFill/>
          <a:ln>
            <a:noFill/>
          </a:ln>
        </p:spPr>
        <p:txBody>
          <a:bodyPr anchorCtr="0" anchor="ctr" bIns="17150" lIns="34300" spcFirstLastPara="1" rIns="34300" wrap="square" tIns="17150">
            <a:noAutofit/>
          </a:bodyPr>
          <a:lstStyle>
            <a:lvl1pPr lvl="0" marR="0" rtl="0" algn="l">
              <a:lnSpc>
                <a:spcPct val="90000"/>
              </a:lnSpc>
              <a:spcBef>
                <a:spcPts val="0"/>
              </a:spcBef>
              <a:spcAft>
                <a:spcPts val="0"/>
              </a:spcAft>
              <a:buClr>
                <a:schemeClr val="dk2"/>
              </a:buClr>
              <a:buSzPts val="1500"/>
              <a:buNone/>
              <a:defRPr b="1" i="0" sz="1500" u="none" cap="none" strike="noStrike">
                <a:solidFill>
                  <a:schemeClr val="dk2"/>
                </a:solidFill>
              </a:defRPr>
            </a:lvl1pPr>
            <a:lvl2pPr lvl="1" rtl="0">
              <a:spcBef>
                <a:spcPts val="0"/>
              </a:spcBef>
              <a:spcAft>
                <a:spcPts val="0"/>
              </a:spcAft>
              <a:buClr>
                <a:schemeClr val="dk2"/>
              </a:buClr>
              <a:buSzPts val="1900"/>
              <a:buNone/>
              <a:defRPr b="1" sz="1900">
                <a:solidFill>
                  <a:schemeClr val="dk2"/>
                </a:solidFill>
              </a:defRPr>
            </a:lvl2pPr>
            <a:lvl3pPr lvl="2" rtl="0">
              <a:spcBef>
                <a:spcPts val="0"/>
              </a:spcBef>
              <a:spcAft>
                <a:spcPts val="0"/>
              </a:spcAft>
              <a:buClr>
                <a:schemeClr val="dk2"/>
              </a:buClr>
              <a:buSzPts val="1900"/>
              <a:buNone/>
              <a:defRPr b="1" sz="1900">
                <a:solidFill>
                  <a:schemeClr val="dk2"/>
                </a:solidFill>
              </a:defRPr>
            </a:lvl3pPr>
            <a:lvl4pPr lvl="3" rtl="0">
              <a:spcBef>
                <a:spcPts val="0"/>
              </a:spcBef>
              <a:spcAft>
                <a:spcPts val="0"/>
              </a:spcAft>
              <a:buClr>
                <a:schemeClr val="dk2"/>
              </a:buClr>
              <a:buSzPts val="1900"/>
              <a:buNone/>
              <a:defRPr b="1" sz="1900">
                <a:solidFill>
                  <a:schemeClr val="dk2"/>
                </a:solidFill>
              </a:defRPr>
            </a:lvl4pPr>
            <a:lvl5pPr lvl="4" rtl="0">
              <a:spcBef>
                <a:spcPts val="0"/>
              </a:spcBef>
              <a:spcAft>
                <a:spcPts val="0"/>
              </a:spcAft>
              <a:buClr>
                <a:schemeClr val="dk2"/>
              </a:buClr>
              <a:buSzPts val="1900"/>
              <a:buNone/>
              <a:defRPr b="1" sz="1900">
                <a:solidFill>
                  <a:schemeClr val="dk2"/>
                </a:solidFill>
              </a:defRPr>
            </a:lvl5pPr>
            <a:lvl6pPr lvl="5" rtl="0">
              <a:spcBef>
                <a:spcPts val="0"/>
              </a:spcBef>
              <a:spcAft>
                <a:spcPts val="0"/>
              </a:spcAft>
              <a:buClr>
                <a:schemeClr val="dk2"/>
              </a:buClr>
              <a:buSzPts val="1900"/>
              <a:buNone/>
              <a:defRPr b="1" sz="1900">
                <a:solidFill>
                  <a:schemeClr val="dk2"/>
                </a:solidFill>
              </a:defRPr>
            </a:lvl6pPr>
            <a:lvl7pPr lvl="6" rtl="0">
              <a:spcBef>
                <a:spcPts val="0"/>
              </a:spcBef>
              <a:spcAft>
                <a:spcPts val="0"/>
              </a:spcAft>
              <a:buClr>
                <a:schemeClr val="dk2"/>
              </a:buClr>
              <a:buSzPts val="1900"/>
              <a:buNone/>
              <a:defRPr b="1" sz="1900">
                <a:solidFill>
                  <a:schemeClr val="dk2"/>
                </a:solidFill>
              </a:defRPr>
            </a:lvl7pPr>
            <a:lvl8pPr lvl="7" rtl="0">
              <a:spcBef>
                <a:spcPts val="0"/>
              </a:spcBef>
              <a:spcAft>
                <a:spcPts val="0"/>
              </a:spcAft>
              <a:buClr>
                <a:schemeClr val="dk2"/>
              </a:buClr>
              <a:buSzPts val="1900"/>
              <a:buNone/>
              <a:defRPr b="1" sz="1900">
                <a:solidFill>
                  <a:schemeClr val="dk2"/>
                </a:solidFill>
              </a:defRPr>
            </a:lvl8pPr>
            <a:lvl9pPr lvl="8" rtl="0">
              <a:spcBef>
                <a:spcPts val="0"/>
              </a:spcBef>
              <a:spcAft>
                <a:spcPts val="0"/>
              </a:spcAft>
              <a:buClr>
                <a:schemeClr val="dk2"/>
              </a:buClr>
              <a:buSzPts val="1900"/>
              <a:buNone/>
              <a:defRPr b="1" sz="1900">
                <a:solidFill>
                  <a:schemeClr val="dk2"/>
                </a:solidFill>
              </a:defRPr>
            </a:lvl9pPr>
          </a:lstStyle>
          <a:p/>
        </p:txBody>
      </p:sp>
      <p:sp>
        <p:nvSpPr>
          <p:cNvPr id="30" name="Google Shape;30;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accent6"/>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614419" y="1687912"/>
            <a:ext cx="6960900" cy="1426800"/>
          </a:xfrm>
          <a:prstGeom prst="rect">
            <a:avLst/>
          </a:prstGeom>
          <a:noFill/>
          <a:ln>
            <a:noFill/>
          </a:ln>
        </p:spPr>
        <p:txBody>
          <a:bodyPr anchorCtr="0" anchor="ctr" bIns="17150" lIns="34300" spcFirstLastPara="1" rIns="34300" wrap="square" tIns="17150">
            <a:noAutofit/>
          </a:bodyPr>
          <a:lstStyle>
            <a:lvl1pPr lvl="0" rtl="0" algn="l">
              <a:lnSpc>
                <a:spcPct val="80000"/>
              </a:lnSpc>
              <a:spcBef>
                <a:spcPts val="0"/>
              </a:spcBef>
              <a:spcAft>
                <a:spcPts val="0"/>
              </a:spcAft>
              <a:buClr>
                <a:srgbClr val="FFFFFF"/>
              </a:buClr>
              <a:buSzPts val="3400"/>
              <a:buFont typeface="Arial Black"/>
              <a:buNone/>
              <a:defRPr sz="3400">
                <a:solidFill>
                  <a:srgbClr val="FFFFFF"/>
                </a:solidFill>
              </a:defRPr>
            </a:lvl1pPr>
            <a:lvl2pPr lvl="1" rtl="0">
              <a:spcBef>
                <a:spcPts val="0"/>
              </a:spcBef>
              <a:spcAft>
                <a:spcPts val="0"/>
              </a:spcAft>
              <a:buClr>
                <a:srgbClr val="FFFFFF"/>
              </a:buClr>
              <a:buSzPts val="3400"/>
              <a:buNone/>
              <a:defRPr sz="3400">
                <a:solidFill>
                  <a:srgbClr val="FFFFFF"/>
                </a:solidFill>
              </a:defRPr>
            </a:lvl2pPr>
            <a:lvl3pPr lvl="2" rtl="0">
              <a:spcBef>
                <a:spcPts val="0"/>
              </a:spcBef>
              <a:spcAft>
                <a:spcPts val="0"/>
              </a:spcAft>
              <a:buClr>
                <a:srgbClr val="FFFFFF"/>
              </a:buClr>
              <a:buSzPts val="3400"/>
              <a:buNone/>
              <a:defRPr sz="3400">
                <a:solidFill>
                  <a:srgbClr val="FFFFFF"/>
                </a:solidFill>
              </a:defRPr>
            </a:lvl3pPr>
            <a:lvl4pPr lvl="3" rtl="0">
              <a:spcBef>
                <a:spcPts val="0"/>
              </a:spcBef>
              <a:spcAft>
                <a:spcPts val="0"/>
              </a:spcAft>
              <a:buClr>
                <a:srgbClr val="FFFFFF"/>
              </a:buClr>
              <a:buSzPts val="3400"/>
              <a:buNone/>
              <a:defRPr sz="3400">
                <a:solidFill>
                  <a:srgbClr val="FFFFFF"/>
                </a:solidFill>
              </a:defRPr>
            </a:lvl4pPr>
            <a:lvl5pPr lvl="4" rtl="0">
              <a:spcBef>
                <a:spcPts val="0"/>
              </a:spcBef>
              <a:spcAft>
                <a:spcPts val="0"/>
              </a:spcAft>
              <a:buClr>
                <a:srgbClr val="FFFFFF"/>
              </a:buClr>
              <a:buSzPts val="3400"/>
              <a:buNone/>
              <a:defRPr sz="3400">
                <a:solidFill>
                  <a:srgbClr val="FFFFFF"/>
                </a:solidFill>
              </a:defRPr>
            </a:lvl5pPr>
            <a:lvl6pPr lvl="5" rtl="0">
              <a:spcBef>
                <a:spcPts val="0"/>
              </a:spcBef>
              <a:spcAft>
                <a:spcPts val="0"/>
              </a:spcAft>
              <a:buClr>
                <a:srgbClr val="FFFFFF"/>
              </a:buClr>
              <a:buSzPts val="3400"/>
              <a:buNone/>
              <a:defRPr sz="3400">
                <a:solidFill>
                  <a:srgbClr val="FFFFFF"/>
                </a:solidFill>
              </a:defRPr>
            </a:lvl6pPr>
            <a:lvl7pPr lvl="6" rtl="0">
              <a:spcBef>
                <a:spcPts val="0"/>
              </a:spcBef>
              <a:spcAft>
                <a:spcPts val="0"/>
              </a:spcAft>
              <a:buClr>
                <a:srgbClr val="FFFFFF"/>
              </a:buClr>
              <a:buSzPts val="3400"/>
              <a:buNone/>
              <a:defRPr sz="3400">
                <a:solidFill>
                  <a:srgbClr val="FFFFFF"/>
                </a:solidFill>
              </a:defRPr>
            </a:lvl7pPr>
            <a:lvl8pPr lvl="7" rtl="0">
              <a:spcBef>
                <a:spcPts val="0"/>
              </a:spcBef>
              <a:spcAft>
                <a:spcPts val="0"/>
              </a:spcAft>
              <a:buClr>
                <a:srgbClr val="FFFFFF"/>
              </a:buClr>
              <a:buSzPts val="3400"/>
              <a:buNone/>
              <a:defRPr sz="3400">
                <a:solidFill>
                  <a:srgbClr val="FFFFFF"/>
                </a:solidFill>
              </a:defRPr>
            </a:lvl8pPr>
            <a:lvl9pPr lvl="8" rtl="0">
              <a:spcBef>
                <a:spcPts val="0"/>
              </a:spcBef>
              <a:spcAft>
                <a:spcPts val="0"/>
              </a:spcAft>
              <a:buClr>
                <a:srgbClr val="FFFFFF"/>
              </a:buClr>
              <a:buSzPts val="3400"/>
              <a:buNone/>
              <a:defRPr sz="3400">
                <a:solidFill>
                  <a:srgbClr val="FFFFFF"/>
                </a:solidFill>
              </a:defRPr>
            </a:lvl9pPr>
          </a:lstStyle>
          <a:p/>
        </p:txBody>
      </p:sp>
      <p:sp>
        <p:nvSpPr>
          <p:cNvPr id="33" name="Google Shape;33;p5"/>
          <p:cNvSpPr txBox="1"/>
          <p:nvPr>
            <p:ph idx="1" type="body"/>
          </p:nvPr>
        </p:nvSpPr>
        <p:spPr>
          <a:xfrm>
            <a:off x="614419" y="2771480"/>
            <a:ext cx="6789600" cy="2436000"/>
          </a:xfrm>
          <a:prstGeom prst="rect">
            <a:avLst/>
          </a:prstGeom>
          <a:noFill/>
          <a:ln>
            <a:noFill/>
          </a:ln>
        </p:spPr>
        <p:txBody>
          <a:bodyPr anchorCtr="0" anchor="t" bIns="17150" lIns="34300" spcFirstLastPara="1" rIns="34300" wrap="square" tIns="17150">
            <a:noAutofit/>
          </a:bodyPr>
          <a:lstStyle>
            <a:lvl1pPr indent="-228600" lvl="0" marL="457200" rtl="0" algn="l">
              <a:lnSpc>
                <a:spcPct val="90000"/>
              </a:lnSpc>
              <a:spcBef>
                <a:spcPts val="900"/>
              </a:spcBef>
              <a:spcAft>
                <a:spcPts val="0"/>
              </a:spcAft>
              <a:buClr>
                <a:srgbClr val="FFFFFF"/>
              </a:buClr>
              <a:buSzPts val="1300"/>
              <a:buNone/>
              <a:defRPr sz="1500">
                <a:solidFill>
                  <a:srgbClr val="FFFFFF"/>
                </a:solidFill>
              </a:defRPr>
            </a:lvl1pPr>
            <a:lvl2pPr indent="-228600" lvl="1" marL="914400" rtl="0" algn="l">
              <a:lnSpc>
                <a:spcPct val="90000"/>
              </a:lnSpc>
              <a:spcBef>
                <a:spcPts val="300"/>
              </a:spcBef>
              <a:spcAft>
                <a:spcPts val="0"/>
              </a:spcAft>
              <a:buClr>
                <a:srgbClr val="FFFFFF"/>
              </a:buClr>
              <a:buSzPts val="1100"/>
              <a:buNone/>
              <a:defRPr sz="1300">
                <a:solidFill>
                  <a:srgbClr val="FFFFFF"/>
                </a:solidFill>
              </a:defRPr>
            </a:lvl2pPr>
            <a:lvl3pPr indent="-228600" lvl="2" marL="1371600" rtl="0" algn="l">
              <a:lnSpc>
                <a:spcPct val="90000"/>
              </a:lnSpc>
              <a:spcBef>
                <a:spcPts val="300"/>
              </a:spcBef>
              <a:spcAft>
                <a:spcPts val="0"/>
              </a:spcAft>
              <a:buClr>
                <a:srgbClr val="FFFFFF"/>
              </a:buClr>
              <a:buSzPts val="1000"/>
              <a:buNone/>
              <a:defRPr sz="1200">
                <a:solidFill>
                  <a:srgbClr val="FFFFFF"/>
                </a:solidFill>
              </a:defRPr>
            </a:lvl3pPr>
            <a:lvl4pPr indent="-228600" lvl="3" marL="1828800" rtl="0" algn="l">
              <a:lnSpc>
                <a:spcPct val="90000"/>
              </a:lnSpc>
              <a:spcBef>
                <a:spcPts val="300"/>
              </a:spcBef>
              <a:spcAft>
                <a:spcPts val="0"/>
              </a:spcAft>
              <a:buClr>
                <a:srgbClr val="FFFFFF"/>
              </a:buClr>
              <a:buSzPts val="900"/>
              <a:buNone/>
              <a:defRPr sz="1000">
                <a:solidFill>
                  <a:srgbClr val="FFFFFF"/>
                </a:solidFill>
              </a:defRPr>
            </a:lvl4pPr>
            <a:lvl5pPr indent="-228600" lvl="4" marL="2286000" rtl="0" algn="l">
              <a:lnSpc>
                <a:spcPct val="90000"/>
              </a:lnSpc>
              <a:spcBef>
                <a:spcPts val="300"/>
              </a:spcBef>
              <a:spcAft>
                <a:spcPts val="0"/>
              </a:spcAft>
              <a:buClr>
                <a:srgbClr val="FFFFFF"/>
              </a:buClr>
              <a:buSzPts val="900"/>
              <a:buNone/>
              <a:defRPr sz="1000">
                <a:solidFill>
                  <a:srgbClr val="FFFFFF"/>
                </a:solidFill>
              </a:defRPr>
            </a:lvl5pPr>
            <a:lvl6pPr indent="-228600" lvl="5" marL="2743200" rtl="0" algn="l">
              <a:lnSpc>
                <a:spcPct val="90000"/>
              </a:lnSpc>
              <a:spcBef>
                <a:spcPts val="300"/>
              </a:spcBef>
              <a:spcAft>
                <a:spcPts val="0"/>
              </a:spcAft>
              <a:buClr>
                <a:srgbClr val="FFFFFF"/>
              </a:buClr>
              <a:buSzPts val="900"/>
              <a:buNone/>
              <a:defRPr sz="1000">
                <a:solidFill>
                  <a:srgbClr val="FFFFFF"/>
                </a:solidFill>
              </a:defRPr>
            </a:lvl6pPr>
            <a:lvl7pPr indent="-228600" lvl="6" marL="3200400" rtl="0" algn="l">
              <a:lnSpc>
                <a:spcPct val="90000"/>
              </a:lnSpc>
              <a:spcBef>
                <a:spcPts val="300"/>
              </a:spcBef>
              <a:spcAft>
                <a:spcPts val="0"/>
              </a:spcAft>
              <a:buClr>
                <a:srgbClr val="FFFFFF"/>
              </a:buClr>
              <a:buSzPts val="900"/>
              <a:buNone/>
              <a:defRPr sz="1000">
                <a:solidFill>
                  <a:srgbClr val="FFFFFF"/>
                </a:solidFill>
              </a:defRPr>
            </a:lvl7pPr>
            <a:lvl8pPr indent="-228600" lvl="7" marL="3657600" rtl="0" algn="l">
              <a:lnSpc>
                <a:spcPct val="90000"/>
              </a:lnSpc>
              <a:spcBef>
                <a:spcPts val="300"/>
              </a:spcBef>
              <a:spcAft>
                <a:spcPts val="0"/>
              </a:spcAft>
              <a:buClr>
                <a:srgbClr val="FFFFFF"/>
              </a:buClr>
              <a:buSzPts val="900"/>
              <a:buNone/>
              <a:defRPr sz="1000">
                <a:solidFill>
                  <a:srgbClr val="FFFFFF"/>
                </a:solidFill>
              </a:defRPr>
            </a:lvl8pPr>
            <a:lvl9pPr indent="-228600" lvl="8" marL="4114800" rtl="0" algn="l">
              <a:lnSpc>
                <a:spcPct val="90000"/>
              </a:lnSpc>
              <a:spcBef>
                <a:spcPts val="300"/>
              </a:spcBef>
              <a:spcAft>
                <a:spcPts val="200"/>
              </a:spcAft>
              <a:buClr>
                <a:srgbClr val="FFFFFF"/>
              </a:buClr>
              <a:buSzPts val="900"/>
              <a:buNone/>
              <a:defRPr sz="1000">
                <a:solidFill>
                  <a:srgbClr val="FFFFFF"/>
                </a:solidFill>
              </a:defRPr>
            </a:lvl9pPr>
          </a:lstStyle>
          <a:p/>
        </p:txBody>
      </p:sp>
      <p:sp>
        <p:nvSpPr>
          <p:cNvPr id="34" name="Google Shape;34;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1"/>
        </a:solidFill>
      </p:bgPr>
    </p:bg>
    <p:spTree>
      <p:nvGrpSpPr>
        <p:cNvPr id="35" name="Shape 35"/>
        <p:cNvGrpSpPr/>
        <p:nvPr/>
      </p:nvGrpSpPr>
      <p:grpSpPr>
        <a:xfrm>
          <a:off x="0" y="0"/>
          <a:ext cx="0" cy="0"/>
          <a:chOff x="0" y="0"/>
          <a:chExt cx="0" cy="0"/>
        </a:xfrm>
      </p:grpSpPr>
      <p:sp>
        <p:nvSpPr>
          <p:cNvPr id="36" name="Google Shape;36;p6"/>
          <p:cNvSpPr txBox="1"/>
          <p:nvPr>
            <p:ph idx="1" type="body"/>
          </p:nvPr>
        </p:nvSpPr>
        <p:spPr>
          <a:xfrm>
            <a:off x="274731" y="1924450"/>
            <a:ext cx="3566100" cy="3021600"/>
          </a:xfrm>
          <a:prstGeom prst="rect">
            <a:avLst/>
          </a:prstGeom>
          <a:noFill/>
          <a:ln>
            <a:noFill/>
          </a:ln>
        </p:spPr>
        <p:txBody>
          <a:bodyPr anchorCtr="0" anchor="t" bIns="17150" lIns="34300" spcFirstLastPara="1" rIns="34300" wrap="square" tIns="17150">
            <a:noAutofit/>
          </a:bodyPr>
          <a:lstStyle>
            <a:lvl1pPr indent="-311150" lvl="0" marL="457200" rtl="0" algn="l">
              <a:lnSpc>
                <a:spcPct val="90000"/>
              </a:lnSpc>
              <a:spcBef>
                <a:spcPts val="900"/>
              </a:spcBef>
              <a:spcAft>
                <a:spcPts val="0"/>
              </a:spcAft>
              <a:buSzPts val="1300"/>
              <a:buChar char="▪"/>
              <a:defRPr sz="1500"/>
            </a:lvl1pPr>
            <a:lvl2pPr indent="-298450" lvl="1" marL="914400" rtl="0" algn="l">
              <a:lnSpc>
                <a:spcPct val="90000"/>
              </a:lnSpc>
              <a:spcBef>
                <a:spcPts val="300"/>
              </a:spcBef>
              <a:spcAft>
                <a:spcPts val="0"/>
              </a:spcAft>
              <a:buSzPts val="1100"/>
              <a:buChar char="▪"/>
              <a:defRPr sz="1300"/>
            </a:lvl2pPr>
            <a:lvl3pPr indent="-292100" lvl="2" marL="1371600" rtl="0" algn="l">
              <a:lnSpc>
                <a:spcPct val="90000"/>
              </a:lnSpc>
              <a:spcBef>
                <a:spcPts val="300"/>
              </a:spcBef>
              <a:spcAft>
                <a:spcPts val="0"/>
              </a:spcAft>
              <a:buSzPts val="1000"/>
              <a:buChar char="▪"/>
              <a:defRPr sz="1200"/>
            </a:lvl3pPr>
            <a:lvl4pPr indent="-292100" lvl="3" marL="1828800" rtl="0" algn="l">
              <a:lnSpc>
                <a:spcPct val="90000"/>
              </a:lnSpc>
              <a:spcBef>
                <a:spcPts val="300"/>
              </a:spcBef>
              <a:spcAft>
                <a:spcPts val="0"/>
              </a:spcAft>
              <a:buSzPts val="1000"/>
              <a:buChar char="▪"/>
              <a:defRPr sz="1200"/>
            </a:lvl4pPr>
            <a:lvl5pPr indent="-292100" lvl="4" marL="2286000" rtl="0" algn="l">
              <a:lnSpc>
                <a:spcPct val="90000"/>
              </a:lnSpc>
              <a:spcBef>
                <a:spcPts val="300"/>
              </a:spcBef>
              <a:spcAft>
                <a:spcPts val="0"/>
              </a:spcAft>
              <a:buSzPts val="1000"/>
              <a:buChar char="▪"/>
              <a:defRPr sz="1200"/>
            </a:lvl5pPr>
            <a:lvl6pPr indent="-298450" lvl="5" marL="2743200" rtl="0" algn="l">
              <a:lnSpc>
                <a:spcPct val="90000"/>
              </a:lnSpc>
              <a:spcBef>
                <a:spcPts val="300"/>
              </a:spcBef>
              <a:spcAft>
                <a:spcPts val="0"/>
              </a:spcAft>
              <a:buSzPts val="1100"/>
              <a:buChar char="▪"/>
              <a:defRPr sz="1300"/>
            </a:lvl6pPr>
            <a:lvl7pPr indent="-298450" lvl="6" marL="3200400" rtl="0" algn="l">
              <a:lnSpc>
                <a:spcPct val="90000"/>
              </a:lnSpc>
              <a:spcBef>
                <a:spcPts val="300"/>
              </a:spcBef>
              <a:spcAft>
                <a:spcPts val="0"/>
              </a:spcAft>
              <a:buSzPts val="1100"/>
              <a:buChar char="▪"/>
              <a:defRPr sz="1300"/>
            </a:lvl7pPr>
            <a:lvl8pPr indent="-298450" lvl="7" marL="3657600" rtl="0" algn="l">
              <a:lnSpc>
                <a:spcPct val="90000"/>
              </a:lnSpc>
              <a:spcBef>
                <a:spcPts val="300"/>
              </a:spcBef>
              <a:spcAft>
                <a:spcPts val="0"/>
              </a:spcAft>
              <a:buSzPts val="1100"/>
              <a:buChar char="▪"/>
              <a:defRPr sz="1300"/>
            </a:lvl8pPr>
            <a:lvl9pPr indent="-298450" lvl="8" marL="4114800" rtl="0" algn="l">
              <a:lnSpc>
                <a:spcPct val="90000"/>
              </a:lnSpc>
              <a:spcBef>
                <a:spcPts val="300"/>
              </a:spcBef>
              <a:spcAft>
                <a:spcPts val="200"/>
              </a:spcAft>
              <a:buSzPts val="1100"/>
              <a:buChar char="▪"/>
              <a:defRPr sz="1300"/>
            </a:lvl9pPr>
          </a:lstStyle>
          <a:p/>
        </p:txBody>
      </p:sp>
      <p:sp>
        <p:nvSpPr>
          <p:cNvPr id="37" name="Google Shape;37;p6"/>
          <p:cNvSpPr txBox="1"/>
          <p:nvPr>
            <p:ph idx="2" type="body"/>
          </p:nvPr>
        </p:nvSpPr>
        <p:spPr>
          <a:xfrm>
            <a:off x="4245506" y="1924450"/>
            <a:ext cx="3566100" cy="3021600"/>
          </a:xfrm>
          <a:prstGeom prst="rect">
            <a:avLst/>
          </a:prstGeom>
          <a:noFill/>
          <a:ln>
            <a:noFill/>
          </a:ln>
        </p:spPr>
        <p:txBody>
          <a:bodyPr anchorCtr="0" anchor="t" bIns="17150" lIns="34300" spcFirstLastPara="1" rIns="34300" wrap="square" tIns="17150">
            <a:noAutofit/>
          </a:bodyPr>
          <a:lstStyle>
            <a:lvl1pPr indent="-311150" lvl="0" marL="457200" rtl="0" algn="l">
              <a:lnSpc>
                <a:spcPct val="90000"/>
              </a:lnSpc>
              <a:spcBef>
                <a:spcPts val="900"/>
              </a:spcBef>
              <a:spcAft>
                <a:spcPts val="0"/>
              </a:spcAft>
              <a:buSzPts val="1300"/>
              <a:buChar char="▪"/>
              <a:defRPr sz="1500"/>
            </a:lvl1pPr>
            <a:lvl2pPr indent="-298450" lvl="1" marL="914400" rtl="0" algn="l">
              <a:lnSpc>
                <a:spcPct val="90000"/>
              </a:lnSpc>
              <a:spcBef>
                <a:spcPts val="300"/>
              </a:spcBef>
              <a:spcAft>
                <a:spcPts val="0"/>
              </a:spcAft>
              <a:buSzPts val="1100"/>
              <a:buChar char="▪"/>
              <a:defRPr sz="1300"/>
            </a:lvl2pPr>
            <a:lvl3pPr indent="-292100" lvl="2" marL="1371600" rtl="0" algn="l">
              <a:lnSpc>
                <a:spcPct val="90000"/>
              </a:lnSpc>
              <a:spcBef>
                <a:spcPts val="300"/>
              </a:spcBef>
              <a:spcAft>
                <a:spcPts val="0"/>
              </a:spcAft>
              <a:buSzPts val="1000"/>
              <a:buChar char="▪"/>
              <a:defRPr sz="1200"/>
            </a:lvl3pPr>
            <a:lvl4pPr indent="-292100" lvl="3" marL="1828800" rtl="0" algn="l">
              <a:lnSpc>
                <a:spcPct val="90000"/>
              </a:lnSpc>
              <a:spcBef>
                <a:spcPts val="300"/>
              </a:spcBef>
              <a:spcAft>
                <a:spcPts val="0"/>
              </a:spcAft>
              <a:buSzPts val="1000"/>
              <a:buChar char="▪"/>
              <a:defRPr sz="1200"/>
            </a:lvl4pPr>
            <a:lvl5pPr indent="-292100" lvl="4" marL="2286000" rtl="0" algn="l">
              <a:lnSpc>
                <a:spcPct val="90000"/>
              </a:lnSpc>
              <a:spcBef>
                <a:spcPts val="300"/>
              </a:spcBef>
              <a:spcAft>
                <a:spcPts val="0"/>
              </a:spcAft>
              <a:buSzPts val="1000"/>
              <a:buChar char="▪"/>
              <a:defRPr sz="1200"/>
            </a:lvl5pPr>
            <a:lvl6pPr indent="-298450" lvl="5" marL="2743200" rtl="0" algn="l">
              <a:lnSpc>
                <a:spcPct val="90000"/>
              </a:lnSpc>
              <a:spcBef>
                <a:spcPts val="300"/>
              </a:spcBef>
              <a:spcAft>
                <a:spcPts val="0"/>
              </a:spcAft>
              <a:buSzPts val="1100"/>
              <a:buChar char="▪"/>
              <a:defRPr sz="1300"/>
            </a:lvl6pPr>
            <a:lvl7pPr indent="-298450" lvl="6" marL="3200400" rtl="0" algn="l">
              <a:lnSpc>
                <a:spcPct val="90000"/>
              </a:lnSpc>
              <a:spcBef>
                <a:spcPts val="300"/>
              </a:spcBef>
              <a:spcAft>
                <a:spcPts val="0"/>
              </a:spcAft>
              <a:buSzPts val="1100"/>
              <a:buChar char="▪"/>
              <a:defRPr sz="1300"/>
            </a:lvl7pPr>
            <a:lvl8pPr indent="-298450" lvl="7" marL="3657600" rtl="0" algn="l">
              <a:lnSpc>
                <a:spcPct val="90000"/>
              </a:lnSpc>
              <a:spcBef>
                <a:spcPts val="300"/>
              </a:spcBef>
              <a:spcAft>
                <a:spcPts val="0"/>
              </a:spcAft>
              <a:buSzPts val="1100"/>
              <a:buChar char="▪"/>
              <a:defRPr sz="1300"/>
            </a:lvl8pPr>
            <a:lvl9pPr indent="-298450" lvl="8" marL="4114800" rtl="0" algn="l">
              <a:lnSpc>
                <a:spcPct val="90000"/>
              </a:lnSpc>
              <a:spcBef>
                <a:spcPts val="300"/>
              </a:spcBef>
              <a:spcAft>
                <a:spcPts val="200"/>
              </a:spcAft>
              <a:buSzPts val="1100"/>
              <a:buChar char="▪"/>
              <a:defRPr sz="1300"/>
            </a:lvl9pPr>
          </a:lstStyle>
          <a:p/>
        </p:txBody>
      </p:sp>
      <p:sp>
        <p:nvSpPr>
          <p:cNvPr id="38" name="Google Shape;38;p6"/>
          <p:cNvSpPr txBox="1"/>
          <p:nvPr>
            <p:ph type="title"/>
          </p:nvPr>
        </p:nvSpPr>
        <p:spPr>
          <a:xfrm>
            <a:off x="274731" y="213413"/>
            <a:ext cx="7887900" cy="742800"/>
          </a:xfrm>
          <a:prstGeom prst="rect">
            <a:avLst/>
          </a:prstGeom>
          <a:noFill/>
          <a:ln>
            <a:noFill/>
          </a:ln>
        </p:spPr>
        <p:txBody>
          <a:bodyPr anchorCtr="0" anchor="ctr" bIns="17150" lIns="34300" spcFirstLastPara="1" rIns="34300" wrap="square" tIns="17150">
            <a:noAutofit/>
          </a:bodyPr>
          <a:lstStyle>
            <a:lvl1pPr lvl="0" marR="0" rtl="0" algn="l">
              <a:lnSpc>
                <a:spcPct val="90000"/>
              </a:lnSpc>
              <a:spcBef>
                <a:spcPts val="0"/>
              </a:spcBef>
              <a:spcAft>
                <a:spcPts val="0"/>
              </a:spcAft>
              <a:buClr>
                <a:schemeClr val="dk2"/>
              </a:buClr>
              <a:buSzPts val="1500"/>
              <a:buNone/>
              <a:defRPr b="1" i="0" sz="1500" u="none" cap="none" strike="noStrike">
                <a:solidFill>
                  <a:schemeClr val="dk2"/>
                </a:solidFill>
              </a:defRPr>
            </a:lvl1pPr>
            <a:lvl2pPr lvl="1" rtl="0">
              <a:spcBef>
                <a:spcPts val="0"/>
              </a:spcBef>
              <a:spcAft>
                <a:spcPts val="0"/>
              </a:spcAft>
              <a:buClr>
                <a:schemeClr val="dk2"/>
              </a:buClr>
              <a:buSzPts val="1900"/>
              <a:buNone/>
              <a:defRPr b="1" sz="1900">
                <a:solidFill>
                  <a:schemeClr val="dk2"/>
                </a:solidFill>
              </a:defRPr>
            </a:lvl2pPr>
            <a:lvl3pPr lvl="2" rtl="0">
              <a:spcBef>
                <a:spcPts val="0"/>
              </a:spcBef>
              <a:spcAft>
                <a:spcPts val="0"/>
              </a:spcAft>
              <a:buClr>
                <a:schemeClr val="dk2"/>
              </a:buClr>
              <a:buSzPts val="1900"/>
              <a:buNone/>
              <a:defRPr b="1" sz="1900">
                <a:solidFill>
                  <a:schemeClr val="dk2"/>
                </a:solidFill>
              </a:defRPr>
            </a:lvl3pPr>
            <a:lvl4pPr lvl="3" rtl="0">
              <a:spcBef>
                <a:spcPts val="0"/>
              </a:spcBef>
              <a:spcAft>
                <a:spcPts val="0"/>
              </a:spcAft>
              <a:buClr>
                <a:schemeClr val="dk2"/>
              </a:buClr>
              <a:buSzPts val="1900"/>
              <a:buNone/>
              <a:defRPr b="1" sz="1900">
                <a:solidFill>
                  <a:schemeClr val="dk2"/>
                </a:solidFill>
              </a:defRPr>
            </a:lvl4pPr>
            <a:lvl5pPr lvl="4" rtl="0">
              <a:spcBef>
                <a:spcPts val="0"/>
              </a:spcBef>
              <a:spcAft>
                <a:spcPts val="0"/>
              </a:spcAft>
              <a:buClr>
                <a:schemeClr val="dk2"/>
              </a:buClr>
              <a:buSzPts val="1900"/>
              <a:buNone/>
              <a:defRPr b="1" sz="1900">
                <a:solidFill>
                  <a:schemeClr val="dk2"/>
                </a:solidFill>
              </a:defRPr>
            </a:lvl5pPr>
            <a:lvl6pPr lvl="5" rtl="0">
              <a:spcBef>
                <a:spcPts val="0"/>
              </a:spcBef>
              <a:spcAft>
                <a:spcPts val="0"/>
              </a:spcAft>
              <a:buClr>
                <a:schemeClr val="dk2"/>
              </a:buClr>
              <a:buSzPts val="1900"/>
              <a:buNone/>
              <a:defRPr b="1" sz="1900">
                <a:solidFill>
                  <a:schemeClr val="dk2"/>
                </a:solidFill>
              </a:defRPr>
            </a:lvl6pPr>
            <a:lvl7pPr lvl="6" rtl="0">
              <a:spcBef>
                <a:spcPts val="0"/>
              </a:spcBef>
              <a:spcAft>
                <a:spcPts val="0"/>
              </a:spcAft>
              <a:buClr>
                <a:schemeClr val="dk2"/>
              </a:buClr>
              <a:buSzPts val="1900"/>
              <a:buNone/>
              <a:defRPr b="1" sz="1900">
                <a:solidFill>
                  <a:schemeClr val="dk2"/>
                </a:solidFill>
              </a:defRPr>
            </a:lvl7pPr>
            <a:lvl8pPr lvl="7" rtl="0">
              <a:spcBef>
                <a:spcPts val="0"/>
              </a:spcBef>
              <a:spcAft>
                <a:spcPts val="0"/>
              </a:spcAft>
              <a:buClr>
                <a:schemeClr val="dk2"/>
              </a:buClr>
              <a:buSzPts val="1900"/>
              <a:buNone/>
              <a:defRPr b="1" sz="1900">
                <a:solidFill>
                  <a:schemeClr val="dk2"/>
                </a:solidFill>
              </a:defRPr>
            </a:lvl8pPr>
            <a:lvl9pPr lvl="8" rtl="0">
              <a:spcBef>
                <a:spcPts val="0"/>
              </a:spcBef>
              <a:spcAft>
                <a:spcPts val="0"/>
              </a:spcAft>
              <a:buClr>
                <a:schemeClr val="dk2"/>
              </a:buClr>
              <a:buSzPts val="1900"/>
              <a:buNone/>
              <a:defRPr b="1" sz="1900">
                <a:solidFill>
                  <a:schemeClr val="dk2"/>
                </a:solidFill>
              </a:defRPr>
            </a:lvl9pPr>
          </a:lstStyle>
          <a:p/>
        </p:txBody>
      </p:sp>
      <p:sp>
        <p:nvSpPr>
          <p:cNvPr id="39" name="Google Shape;39;p6"/>
          <p:cNvSpPr txBox="1"/>
          <p:nvPr>
            <p:ph idx="11" type="ftr"/>
          </p:nvPr>
        </p:nvSpPr>
        <p:spPr>
          <a:xfrm>
            <a:off x="274730" y="6272788"/>
            <a:ext cx="7192500" cy="365100"/>
          </a:xfrm>
          <a:prstGeom prst="rect">
            <a:avLst/>
          </a:prstGeom>
          <a:noFill/>
          <a:ln>
            <a:noFill/>
          </a:ln>
        </p:spPr>
        <p:txBody>
          <a:bodyPr anchorCtr="0" anchor="ctr" bIns="17150" lIns="34300" spcFirstLastPara="1" rIns="34300" wrap="square" tIns="171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40" name="Google Shape;40;p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1" name="Shape 41"/>
        <p:cNvGrpSpPr/>
        <p:nvPr/>
      </p:nvGrpSpPr>
      <p:grpSpPr>
        <a:xfrm>
          <a:off x="0" y="0"/>
          <a:ext cx="0" cy="0"/>
          <a:chOff x="0" y="0"/>
          <a:chExt cx="0" cy="0"/>
        </a:xfrm>
      </p:grpSpPr>
      <p:sp>
        <p:nvSpPr>
          <p:cNvPr id="42" name="Google Shape;42;p7"/>
          <p:cNvSpPr txBox="1"/>
          <p:nvPr>
            <p:ph idx="1" type="body"/>
          </p:nvPr>
        </p:nvSpPr>
        <p:spPr>
          <a:xfrm>
            <a:off x="274731" y="1752522"/>
            <a:ext cx="3566100" cy="3124500"/>
          </a:xfrm>
          <a:prstGeom prst="rect">
            <a:avLst/>
          </a:prstGeom>
          <a:noFill/>
          <a:ln>
            <a:noFill/>
          </a:ln>
        </p:spPr>
        <p:txBody>
          <a:bodyPr anchorCtr="0" anchor="ctr" bIns="17150" lIns="34300" spcFirstLastPara="1" rIns="34300" wrap="square" tIns="17150">
            <a:noAutofit/>
          </a:bodyPr>
          <a:lstStyle>
            <a:lvl1pPr indent="-228600" lvl="0" marL="457200" rtl="0" algn="l">
              <a:lnSpc>
                <a:spcPct val="90000"/>
              </a:lnSpc>
              <a:spcBef>
                <a:spcPts val="900"/>
              </a:spcBef>
              <a:spcAft>
                <a:spcPts val="0"/>
              </a:spcAft>
              <a:buSzPts val="1300"/>
              <a:buNone/>
              <a:defRPr b="1" sz="1500">
                <a:solidFill>
                  <a:srgbClr val="547D39"/>
                </a:solidFill>
              </a:defRPr>
            </a:lvl1pPr>
            <a:lvl2pPr indent="-228600" lvl="1" marL="914400" rtl="0" algn="l">
              <a:lnSpc>
                <a:spcPct val="90000"/>
              </a:lnSpc>
              <a:spcBef>
                <a:spcPts val="300"/>
              </a:spcBef>
              <a:spcAft>
                <a:spcPts val="0"/>
              </a:spcAft>
              <a:buSzPts val="1300"/>
              <a:buNone/>
              <a:defRPr sz="1500"/>
            </a:lvl2pPr>
            <a:lvl3pPr indent="-228600" lvl="2" marL="1371600" rtl="0" algn="l">
              <a:lnSpc>
                <a:spcPct val="90000"/>
              </a:lnSpc>
              <a:spcBef>
                <a:spcPts val="300"/>
              </a:spcBef>
              <a:spcAft>
                <a:spcPts val="0"/>
              </a:spcAft>
              <a:buSzPts val="1100"/>
              <a:buNone/>
              <a:defRPr sz="1300"/>
            </a:lvl3pPr>
            <a:lvl4pPr indent="-228600" lvl="3" marL="1828800" rtl="0" algn="l">
              <a:lnSpc>
                <a:spcPct val="90000"/>
              </a:lnSpc>
              <a:spcBef>
                <a:spcPts val="300"/>
              </a:spcBef>
              <a:spcAft>
                <a:spcPts val="0"/>
              </a:spcAft>
              <a:buSzPts val="1000"/>
              <a:buNone/>
              <a:defRPr sz="1200"/>
            </a:lvl4pPr>
            <a:lvl5pPr indent="-228600" lvl="4" marL="2286000" rtl="0" algn="l">
              <a:lnSpc>
                <a:spcPct val="90000"/>
              </a:lnSpc>
              <a:spcBef>
                <a:spcPts val="300"/>
              </a:spcBef>
              <a:spcAft>
                <a:spcPts val="0"/>
              </a:spcAft>
              <a:buSzPts val="1000"/>
              <a:buNone/>
              <a:defRPr sz="1200"/>
            </a:lvl5pPr>
            <a:lvl6pPr indent="-228600" lvl="5" marL="2743200" rtl="0" algn="l">
              <a:lnSpc>
                <a:spcPct val="90000"/>
              </a:lnSpc>
              <a:spcBef>
                <a:spcPts val="300"/>
              </a:spcBef>
              <a:spcAft>
                <a:spcPts val="0"/>
              </a:spcAft>
              <a:buSzPts val="1000"/>
              <a:buNone/>
              <a:defRPr sz="1200"/>
            </a:lvl6pPr>
            <a:lvl7pPr indent="-228600" lvl="6" marL="3200400" rtl="0" algn="l">
              <a:lnSpc>
                <a:spcPct val="90000"/>
              </a:lnSpc>
              <a:spcBef>
                <a:spcPts val="300"/>
              </a:spcBef>
              <a:spcAft>
                <a:spcPts val="0"/>
              </a:spcAft>
              <a:buSzPts val="1000"/>
              <a:buNone/>
              <a:defRPr sz="1200"/>
            </a:lvl7pPr>
            <a:lvl8pPr indent="-228600" lvl="7" marL="3657600" rtl="0" algn="l">
              <a:lnSpc>
                <a:spcPct val="90000"/>
              </a:lnSpc>
              <a:spcBef>
                <a:spcPts val="300"/>
              </a:spcBef>
              <a:spcAft>
                <a:spcPts val="0"/>
              </a:spcAft>
              <a:buSzPts val="1000"/>
              <a:buNone/>
              <a:defRPr sz="1200"/>
            </a:lvl8pPr>
            <a:lvl9pPr indent="-228600" lvl="8" marL="4114800" rtl="0" algn="l">
              <a:lnSpc>
                <a:spcPct val="90000"/>
              </a:lnSpc>
              <a:spcBef>
                <a:spcPts val="300"/>
              </a:spcBef>
              <a:spcAft>
                <a:spcPts val="200"/>
              </a:spcAft>
              <a:buSzPts val="1000"/>
              <a:buNone/>
              <a:defRPr sz="1200"/>
            </a:lvl9pPr>
          </a:lstStyle>
          <a:p/>
        </p:txBody>
      </p:sp>
      <p:sp>
        <p:nvSpPr>
          <p:cNvPr id="43" name="Google Shape;43;p7"/>
          <p:cNvSpPr txBox="1"/>
          <p:nvPr>
            <p:ph idx="2" type="body"/>
          </p:nvPr>
        </p:nvSpPr>
        <p:spPr>
          <a:xfrm>
            <a:off x="4245506" y="1739125"/>
            <a:ext cx="3566100" cy="3124500"/>
          </a:xfrm>
          <a:prstGeom prst="rect">
            <a:avLst/>
          </a:prstGeom>
          <a:noFill/>
          <a:ln>
            <a:noFill/>
          </a:ln>
        </p:spPr>
        <p:txBody>
          <a:bodyPr anchorCtr="0" anchor="ctr" bIns="17150" lIns="34300" spcFirstLastPara="1" rIns="34300" wrap="square" tIns="17150">
            <a:noAutofit/>
          </a:bodyPr>
          <a:lstStyle>
            <a:lvl1pPr indent="-228600" lvl="0" marL="457200" rtl="0" algn="l">
              <a:lnSpc>
                <a:spcPct val="90000"/>
              </a:lnSpc>
              <a:spcBef>
                <a:spcPts val="900"/>
              </a:spcBef>
              <a:spcAft>
                <a:spcPts val="0"/>
              </a:spcAft>
              <a:buSzPts val="1300"/>
              <a:buNone/>
              <a:defRPr b="1" sz="1500">
                <a:solidFill>
                  <a:srgbClr val="547D39"/>
                </a:solidFill>
              </a:defRPr>
            </a:lvl1pPr>
            <a:lvl2pPr indent="-228600" lvl="1" marL="914400" rtl="0" algn="l">
              <a:lnSpc>
                <a:spcPct val="90000"/>
              </a:lnSpc>
              <a:spcBef>
                <a:spcPts val="300"/>
              </a:spcBef>
              <a:spcAft>
                <a:spcPts val="0"/>
              </a:spcAft>
              <a:buSzPts val="1300"/>
              <a:buNone/>
              <a:defRPr sz="1500"/>
            </a:lvl2pPr>
            <a:lvl3pPr indent="-228600" lvl="2" marL="1371600" rtl="0" algn="l">
              <a:lnSpc>
                <a:spcPct val="90000"/>
              </a:lnSpc>
              <a:spcBef>
                <a:spcPts val="300"/>
              </a:spcBef>
              <a:spcAft>
                <a:spcPts val="0"/>
              </a:spcAft>
              <a:buSzPts val="1100"/>
              <a:buNone/>
              <a:defRPr sz="1300"/>
            </a:lvl3pPr>
            <a:lvl4pPr indent="-228600" lvl="3" marL="1828800" rtl="0" algn="l">
              <a:lnSpc>
                <a:spcPct val="90000"/>
              </a:lnSpc>
              <a:spcBef>
                <a:spcPts val="300"/>
              </a:spcBef>
              <a:spcAft>
                <a:spcPts val="0"/>
              </a:spcAft>
              <a:buSzPts val="1000"/>
              <a:buNone/>
              <a:defRPr sz="1200"/>
            </a:lvl4pPr>
            <a:lvl5pPr indent="-228600" lvl="4" marL="2286000" rtl="0" algn="l">
              <a:lnSpc>
                <a:spcPct val="90000"/>
              </a:lnSpc>
              <a:spcBef>
                <a:spcPts val="300"/>
              </a:spcBef>
              <a:spcAft>
                <a:spcPts val="0"/>
              </a:spcAft>
              <a:buSzPts val="1000"/>
              <a:buNone/>
              <a:defRPr sz="1200"/>
            </a:lvl5pPr>
            <a:lvl6pPr indent="-228600" lvl="5" marL="2743200" rtl="0" algn="l">
              <a:lnSpc>
                <a:spcPct val="90000"/>
              </a:lnSpc>
              <a:spcBef>
                <a:spcPts val="300"/>
              </a:spcBef>
              <a:spcAft>
                <a:spcPts val="0"/>
              </a:spcAft>
              <a:buSzPts val="1000"/>
              <a:buNone/>
              <a:defRPr sz="1200"/>
            </a:lvl6pPr>
            <a:lvl7pPr indent="-228600" lvl="6" marL="3200400" rtl="0" algn="l">
              <a:lnSpc>
                <a:spcPct val="90000"/>
              </a:lnSpc>
              <a:spcBef>
                <a:spcPts val="300"/>
              </a:spcBef>
              <a:spcAft>
                <a:spcPts val="0"/>
              </a:spcAft>
              <a:buSzPts val="1000"/>
              <a:buNone/>
              <a:defRPr sz="1200"/>
            </a:lvl7pPr>
            <a:lvl8pPr indent="-228600" lvl="7" marL="3657600" rtl="0" algn="l">
              <a:lnSpc>
                <a:spcPct val="90000"/>
              </a:lnSpc>
              <a:spcBef>
                <a:spcPts val="300"/>
              </a:spcBef>
              <a:spcAft>
                <a:spcPts val="0"/>
              </a:spcAft>
              <a:buSzPts val="1000"/>
              <a:buNone/>
              <a:defRPr sz="1200"/>
            </a:lvl8pPr>
            <a:lvl9pPr indent="-228600" lvl="8" marL="4114800" rtl="0" algn="l">
              <a:lnSpc>
                <a:spcPct val="90000"/>
              </a:lnSpc>
              <a:spcBef>
                <a:spcPts val="300"/>
              </a:spcBef>
              <a:spcAft>
                <a:spcPts val="200"/>
              </a:spcAft>
              <a:buSzPts val="1000"/>
              <a:buNone/>
              <a:defRPr sz="1200"/>
            </a:lvl9pPr>
          </a:lstStyle>
          <a:p/>
        </p:txBody>
      </p:sp>
      <p:sp>
        <p:nvSpPr>
          <p:cNvPr id="44" name="Google Shape;44;p7"/>
          <p:cNvSpPr txBox="1"/>
          <p:nvPr>
            <p:ph type="title"/>
          </p:nvPr>
        </p:nvSpPr>
        <p:spPr>
          <a:xfrm>
            <a:off x="274731" y="213413"/>
            <a:ext cx="7887900" cy="742800"/>
          </a:xfrm>
          <a:prstGeom prst="rect">
            <a:avLst/>
          </a:prstGeom>
          <a:noFill/>
          <a:ln>
            <a:noFill/>
          </a:ln>
        </p:spPr>
        <p:txBody>
          <a:bodyPr anchorCtr="0" anchor="ctr" bIns="17150" lIns="34300" spcFirstLastPara="1" rIns="34300" wrap="square" tIns="17150">
            <a:noAutofit/>
          </a:bodyPr>
          <a:lstStyle>
            <a:lvl1pPr lvl="0" marR="0" rtl="0" algn="l">
              <a:lnSpc>
                <a:spcPct val="90000"/>
              </a:lnSpc>
              <a:spcBef>
                <a:spcPts val="0"/>
              </a:spcBef>
              <a:spcAft>
                <a:spcPts val="0"/>
              </a:spcAft>
              <a:buClr>
                <a:schemeClr val="dk2"/>
              </a:buClr>
              <a:buSzPts val="1500"/>
              <a:buNone/>
              <a:defRPr b="1" i="0" sz="1500" u="none" cap="none" strike="noStrike">
                <a:solidFill>
                  <a:schemeClr val="dk2"/>
                </a:solidFill>
              </a:defRPr>
            </a:lvl1pPr>
            <a:lvl2pPr lvl="1" rtl="0">
              <a:spcBef>
                <a:spcPts val="0"/>
              </a:spcBef>
              <a:spcAft>
                <a:spcPts val="0"/>
              </a:spcAft>
              <a:buClr>
                <a:schemeClr val="dk2"/>
              </a:buClr>
              <a:buSzPts val="1900"/>
              <a:buNone/>
              <a:defRPr b="1" sz="1900">
                <a:solidFill>
                  <a:schemeClr val="dk2"/>
                </a:solidFill>
              </a:defRPr>
            </a:lvl2pPr>
            <a:lvl3pPr lvl="2" rtl="0">
              <a:spcBef>
                <a:spcPts val="0"/>
              </a:spcBef>
              <a:spcAft>
                <a:spcPts val="0"/>
              </a:spcAft>
              <a:buClr>
                <a:schemeClr val="dk2"/>
              </a:buClr>
              <a:buSzPts val="1900"/>
              <a:buNone/>
              <a:defRPr b="1" sz="1900">
                <a:solidFill>
                  <a:schemeClr val="dk2"/>
                </a:solidFill>
              </a:defRPr>
            </a:lvl3pPr>
            <a:lvl4pPr lvl="3" rtl="0">
              <a:spcBef>
                <a:spcPts val="0"/>
              </a:spcBef>
              <a:spcAft>
                <a:spcPts val="0"/>
              </a:spcAft>
              <a:buClr>
                <a:schemeClr val="dk2"/>
              </a:buClr>
              <a:buSzPts val="1900"/>
              <a:buNone/>
              <a:defRPr b="1" sz="1900">
                <a:solidFill>
                  <a:schemeClr val="dk2"/>
                </a:solidFill>
              </a:defRPr>
            </a:lvl4pPr>
            <a:lvl5pPr lvl="4" rtl="0">
              <a:spcBef>
                <a:spcPts val="0"/>
              </a:spcBef>
              <a:spcAft>
                <a:spcPts val="0"/>
              </a:spcAft>
              <a:buClr>
                <a:schemeClr val="dk2"/>
              </a:buClr>
              <a:buSzPts val="1900"/>
              <a:buNone/>
              <a:defRPr b="1" sz="1900">
                <a:solidFill>
                  <a:schemeClr val="dk2"/>
                </a:solidFill>
              </a:defRPr>
            </a:lvl5pPr>
            <a:lvl6pPr lvl="5" rtl="0">
              <a:spcBef>
                <a:spcPts val="0"/>
              </a:spcBef>
              <a:spcAft>
                <a:spcPts val="0"/>
              </a:spcAft>
              <a:buClr>
                <a:schemeClr val="dk2"/>
              </a:buClr>
              <a:buSzPts val="1900"/>
              <a:buNone/>
              <a:defRPr b="1" sz="1900">
                <a:solidFill>
                  <a:schemeClr val="dk2"/>
                </a:solidFill>
              </a:defRPr>
            </a:lvl6pPr>
            <a:lvl7pPr lvl="6" rtl="0">
              <a:spcBef>
                <a:spcPts val="0"/>
              </a:spcBef>
              <a:spcAft>
                <a:spcPts val="0"/>
              </a:spcAft>
              <a:buClr>
                <a:schemeClr val="dk2"/>
              </a:buClr>
              <a:buSzPts val="1900"/>
              <a:buNone/>
              <a:defRPr b="1" sz="1900">
                <a:solidFill>
                  <a:schemeClr val="dk2"/>
                </a:solidFill>
              </a:defRPr>
            </a:lvl7pPr>
            <a:lvl8pPr lvl="7" rtl="0">
              <a:spcBef>
                <a:spcPts val="0"/>
              </a:spcBef>
              <a:spcAft>
                <a:spcPts val="0"/>
              </a:spcAft>
              <a:buClr>
                <a:schemeClr val="dk2"/>
              </a:buClr>
              <a:buSzPts val="1900"/>
              <a:buNone/>
              <a:defRPr b="1" sz="1900">
                <a:solidFill>
                  <a:schemeClr val="dk2"/>
                </a:solidFill>
              </a:defRPr>
            </a:lvl8pPr>
            <a:lvl9pPr lvl="8" rtl="0">
              <a:spcBef>
                <a:spcPts val="0"/>
              </a:spcBef>
              <a:spcAft>
                <a:spcPts val="0"/>
              </a:spcAft>
              <a:buClr>
                <a:schemeClr val="dk2"/>
              </a:buClr>
              <a:buSzPts val="1900"/>
              <a:buNone/>
              <a:defRPr b="1" sz="1900">
                <a:solidFill>
                  <a:schemeClr val="dk2"/>
                </a:solidFill>
              </a:defRPr>
            </a:lvl9pPr>
          </a:lstStyle>
          <a:p/>
        </p:txBody>
      </p:sp>
      <p:sp>
        <p:nvSpPr>
          <p:cNvPr id="45" name="Google Shape;45;p7"/>
          <p:cNvSpPr txBox="1"/>
          <p:nvPr>
            <p:ph idx="11" type="ftr"/>
          </p:nvPr>
        </p:nvSpPr>
        <p:spPr>
          <a:xfrm>
            <a:off x="274730" y="6272788"/>
            <a:ext cx="7192500" cy="365100"/>
          </a:xfrm>
          <a:prstGeom prst="rect">
            <a:avLst/>
          </a:prstGeom>
          <a:noFill/>
          <a:ln>
            <a:noFill/>
          </a:ln>
        </p:spPr>
        <p:txBody>
          <a:bodyPr anchorCtr="0" anchor="ctr" bIns="17150" lIns="34300" spcFirstLastPara="1" rIns="34300" wrap="square" tIns="171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46" name="Google Shape;46;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547D39"/>
                </a:solidFill>
              </a:defRPr>
            </a:lvl1pPr>
            <a:lvl2pPr lvl="1">
              <a:buNone/>
              <a:defRPr>
                <a:solidFill>
                  <a:srgbClr val="547D39"/>
                </a:solidFill>
              </a:defRPr>
            </a:lvl2pPr>
            <a:lvl3pPr lvl="2">
              <a:buNone/>
              <a:defRPr>
                <a:solidFill>
                  <a:srgbClr val="547D39"/>
                </a:solidFill>
              </a:defRPr>
            </a:lvl3pPr>
            <a:lvl4pPr lvl="3">
              <a:buNone/>
              <a:defRPr>
                <a:solidFill>
                  <a:srgbClr val="547D39"/>
                </a:solidFill>
              </a:defRPr>
            </a:lvl4pPr>
            <a:lvl5pPr lvl="4">
              <a:buNone/>
              <a:defRPr>
                <a:solidFill>
                  <a:srgbClr val="547D39"/>
                </a:solidFill>
              </a:defRPr>
            </a:lvl5pPr>
            <a:lvl6pPr lvl="5">
              <a:buNone/>
              <a:defRPr>
                <a:solidFill>
                  <a:srgbClr val="547D39"/>
                </a:solidFill>
              </a:defRPr>
            </a:lvl6pPr>
            <a:lvl7pPr lvl="6">
              <a:buNone/>
              <a:defRPr>
                <a:solidFill>
                  <a:srgbClr val="547D39"/>
                </a:solidFill>
              </a:defRPr>
            </a:lvl7pPr>
            <a:lvl8pPr lvl="7">
              <a:buNone/>
              <a:defRPr>
                <a:solidFill>
                  <a:srgbClr val="547D39"/>
                </a:solidFill>
              </a:defRPr>
            </a:lvl8pPr>
            <a:lvl9pPr lvl="8">
              <a:buNone/>
              <a:defRPr>
                <a:solidFill>
                  <a:srgbClr val="547D39"/>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 | Contents">
  <p:cSld name="G | Contents">
    <p:spTree>
      <p:nvGrpSpPr>
        <p:cNvPr id="49" name="Shape 49"/>
        <p:cNvGrpSpPr/>
        <p:nvPr/>
      </p:nvGrpSpPr>
      <p:grpSpPr>
        <a:xfrm>
          <a:off x="0" y="0"/>
          <a:ext cx="0" cy="0"/>
          <a:chOff x="0" y="0"/>
          <a:chExt cx="0" cy="0"/>
        </a:xfrm>
      </p:grpSpPr>
      <p:sp>
        <p:nvSpPr>
          <p:cNvPr id="50" name="Google Shape;50;p9"/>
          <p:cNvSpPr txBox="1"/>
          <p:nvPr>
            <p:ph idx="1" type="body"/>
          </p:nvPr>
        </p:nvSpPr>
        <p:spPr>
          <a:xfrm>
            <a:off x="3230377" y="1635132"/>
            <a:ext cx="5588400" cy="3587700"/>
          </a:xfrm>
          <a:prstGeom prst="rect">
            <a:avLst/>
          </a:prstGeom>
          <a:noFill/>
          <a:ln>
            <a:noFill/>
          </a:ln>
        </p:spPr>
        <p:txBody>
          <a:bodyPr anchorCtr="0" anchor="ctr" bIns="39550" lIns="79125" spcFirstLastPara="1" rIns="79125" wrap="square" tIns="39550">
            <a:noAutofit/>
          </a:bodyPr>
          <a:lstStyle>
            <a:lvl1pPr indent="-228600" lvl="0" marL="457200" marR="0" rtl="0" algn="l">
              <a:lnSpc>
                <a:spcPct val="150000"/>
              </a:lnSpc>
              <a:spcBef>
                <a:spcPts val="0"/>
              </a:spcBef>
              <a:spcAft>
                <a:spcPts val="0"/>
              </a:spcAft>
              <a:buClr>
                <a:schemeClr val="accent2"/>
              </a:buClr>
              <a:buSzPts val="1400"/>
              <a:buFont typeface="Arial"/>
              <a:buNone/>
              <a:defRPr sz="1400"/>
            </a:lvl1pPr>
            <a:lvl2pPr indent="-304800" lvl="1" marL="914400" rtl="0" algn="l">
              <a:lnSpc>
                <a:spcPct val="100000"/>
              </a:lnSpc>
              <a:spcBef>
                <a:spcPts val="1300"/>
              </a:spcBef>
              <a:spcAft>
                <a:spcPts val="0"/>
              </a:spcAft>
              <a:buClr>
                <a:schemeClr val="lt2"/>
              </a:buClr>
              <a:buSzPts val="1200"/>
              <a:buFont typeface="Arial"/>
              <a:buChar char="•"/>
              <a:defRPr sz="1200"/>
            </a:lvl2pPr>
            <a:lvl3pPr indent="-304800" lvl="2" marL="1371600" rtl="0" algn="l">
              <a:lnSpc>
                <a:spcPct val="100000"/>
              </a:lnSpc>
              <a:spcBef>
                <a:spcPts val="1300"/>
              </a:spcBef>
              <a:spcAft>
                <a:spcPts val="0"/>
              </a:spcAft>
              <a:buClr>
                <a:schemeClr val="lt2"/>
              </a:buClr>
              <a:buSzPts val="1200"/>
              <a:buFont typeface="Arial"/>
              <a:buChar char="‒"/>
              <a:defRPr sz="1200"/>
            </a:lvl3pPr>
            <a:lvl4pPr indent="-304800" lvl="3" marL="1828800" rtl="0" algn="l">
              <a:lnSpc>
                <a:spcPct val="100000"/>
              </a:lnSpc>
              <a:spcBef>
                <a:spcPts val="1300"/>
              </a:spcBef>
              <a:spcAft>
                <a:spcPts val="0"/>
              </a:spcAft>
              <a:buClr>
                <a:schemeClr val="dk1"/>
              </a:buClr>
              <a:buSzPts val="1200"/>
              <a:buFont typeface="Arial"/>
              <a:buAutoNum type="arabicPeriod"/>
              <a:defRPr sz="1200"/>
            </a:lvl4pPr>
            <a:lvl5pPr indent="-285750" lvl="4" marL="2286000" rtl="0" algn="l">
              <a:lnSpc>
                <a:spcPct val="100000"/>
              </a:lnSpc>
              <a:spcBef>
                <a:spcPts val="200"/>
              </a:spcBef>
              <a:spcAft>
                <a:spcPts val="0"/>
              </a:spcAft>
              <a:buClr>
                <a:schemeClr val="dk1"/>
              </a:buClr>
              <a:buSzPts val="900"/>
              <a:buFont typeface="Arial"/>
              <a:buAutoNum type="arabicPeriod"/>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cxnSp>
        <p:nvCxnSpPr>
          <p:cNvPr id="51" name="Google Shape;51;p9"/>
          <p:cNvCxnSpPr/>
          <p:nvPr/>
        </p:nvCxnSpPr>
        <p:spPr>
          <a:xfrm>
            <a:off x="2996113" y="2091306"/>
            <a:ext cx="0" cy="2676000"/>
          </a:xfrm>
          <a:prstGeom prst="straightConnector1">
            <a:avLst/>
          </a:prstGeom>
          <a:noFill/>
          <a:ln cap="flat" cmpd="sng" w="38100">
            <a:solidFill>
              <a:srgbClr val="72A84E"/>
            </a:solidFill>
            <a:prstDash val="solid"/>
            <a:round/>
            <a:headEnd len="sm" w="sm" type="none"/>
            <a:tailEnd len="sm" w="sm" type="none"/>
          </a:ln>
        </p:spPr>
      </p:cxnSp>
      <p:sp>
        <p:nvSpPr>
          <p:cNvPr id="52" name="Google Shape;52;p9"/>
          <p:cNvSpPr txBox="1"/>
          <p:nvPr/>
        </p:nvSpPr>
        <p:spPr>
          <a:xfrm>
            <a:off x="307301" y="3244335"/>
            <a:ext cx="2461800" cy="369300"/>
          </a:xfrm>
          <a:prstGeom prst="rect">
            <a:avLst/>
          </a:prstGeom>
          <a:noFill/>
          <a:ln>
            <a:noFill/>
          </a:ln>
        </p:spPr>
        <p:txBody>
          <a:bodyPr anchorCtr="0" anchor="t" bIns="39550" lIns="79125" spcFirstLastPara="1" rIns="79125" wrap="square" tIns="39550">
            <a:noAutofit/>
          </a:bodyPr>
          <a:lstStyle/>
          <a:p>
            <a:pPr indent="0" lvl="0" marL="0" marR="0" rtl="0" algn="r">
              <a:lnSpc>
                <a:spcPct val="100000"/>
              </a:lnSpc>
              <a:spcBef>
                <a:spcPts val="0"/>
              </a:spcBef>
              <a:spcAft>
                <a:spcPts val="0"/>
              </a:spcAft>
              <a:buClr>
                <a:schemeClr val="dk1"/>
              </a:buClr>
              <a:buSzPts val="1600"/>
              <a:buFont typeface="Arial"/>
              <a:buNone/>
            </a:pPr>
            <a:r>
              <a:rPr b="1" i="0" lang="en-GB" sz="1600" u="none" cap="none" strike="noStrike">
                <a:solidFill>
                  <a:schemeClr val="dk1"/>
                </a:solidFill>
                <a:latin typeface="Arial"/>
                <a:ea typeface="Arial"/>
                <a:cs typeface="Arial"/>
                <a:sym typeface="Arial"/>
              </a:rPr>
              <a:t>Table of Contents</a:t>
            </a:r>
            <a:endParaRPr b="0" i="0" sz="1200" u="none" cap="none" strike="noStrike">
              <a:solidFill>
                <a:srgbClr val="000000"/>
              </a:solidFill>
              <a:latin typeface="Arial"/>
              <a:ea typeface="Arial"/>
              <a:cs typeface="Arial"/>
              <a:sym typeface="Arial"/>
            </a:endParaRPr>
          </a:p>
        </p:txBody>
      </p:sp>
      <p:sp>
        <p:nvSpPr>
          <p:cNvPr id="53" name="Google Shape;53;p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ong), Subtitle and Content">
  <p:cSld name="Title (long), Subtitle and Content">
    <p:bg>
      <p:bgPr>
        <a:solidFill>
          <a:schemeClr val="lt1"/>
        </a:solidFill>
      </p:bgPr>
    </p:bg>
    <p:spTree>
      <p:nvGrpSpPr>
        <p:cNvPr id="54" name="Shape 54"/>
        <p:cNvGrpSpPr/>
        <p:nvPr/>
      </p:nvGrpSpPr>
      <p:grpSpPr>
        <a:xfrm>
          <a:off x="0" y="0"/>
          <a:ext cx="0" cy="0"/>
          <a:chOff x="0" y="0"/>
          <a:chExt cx="0" cy="0"/>
        </a:xfrm>
      </p:grpSpPr>
      <p:sp>
        <p:nvSpPr>
          <p:cNvPr id="55" name="Google Shape;55;p10"/>
          <p:cNvSpPr txBox="1"/>
          <p:nvPr>
            <p:ph idx="12" type="sldNum"/>
          </p:nvPr>
        </p:nvSpPr>
        <p:spPr>
          <a:xfrm>
            <a:off x="157492" y="6414416"/>
            <a:ext cx="228600" cy="365100"/>
          </a:xfrm>
          <a:prstGeom prst="rect">
            <a:avLst/>
          </a:prstGeom>
          <a:noFill/>
          <a:ln>
            <a:noFill/>
          </a:ln>
        </p:spPr>
        <p:txBody>
          <a:bodyPr anchorCtr="0" anchor="ctr" bIns="45700" lIns="91425" spcFirstLastPara="1" rIns="0"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
        <p:nvSpPr>
          <p:cNvPr id="56" name="Google Shape;56;p10"/>
          <p:cNvSpPr txBox="1"/>
          <p:nvPr>
            <p:ph idx="11" type="ftr"/>
          </p:nvPr>
        </p:nvSpPr>
        <p:spPr>
          <a:xfrm>
            <a:off x="440082" y="6414416"/>
            <a:ext cx="3319200" cy="365100"/>
          </a:xfrm>
          <a:prstGeom prst="rect">
            <a:avLst/>
          </a:prstGeom>
          <a:noFill/>
          <a:ln>
            <a:noFill/>
          </a:ln>
        </p:spPr>
        <p:txBody>
          <a:bodyPr anchorCtr="0" anchor="ctr" bIns="45700" lIns="91425" spcFirstLastPara="1" rIns="0" wrap="square" tIns="45700">
            <a:noAutofit/>
          </a:bodyPr>
          <a:lstStyle>
            <a:lvl1pPr lvl="0" rtl="0" algn="l">
              <a:spcBef>
                <a:spcPts val="0"/>
              </a:spcBef>
              <a:spcAft>
                <a:spcPts val="0"/>
              </a:spcAft>
              <a:buSzPts val="700"/>
              <a:buNone/>
              <a:defRPr/>
            </a:lvl1pPr>
            <a:lvl2pPr lvl="1" rtl="0" algn="l">
              <a:spcBef>
                <a:spcPts val="0"/>
              </a:spcBef>
              <a:spcAft>
                <a:spcPts val="0"/>
              </a:spcAft>
              <a:buSzPts val="700"/>
              <a:buNone/>
              <a:defRPr/>
            </a:lvl2pPr>
            <a:lvl3pPr lvl="2" rtl="0" algn="l">
              <a:spcBef>
                <a:spcPts val="0"/>
              </a:spcBef>
              <a:spcAft>
                <a:spcPts val="0"/>
              </a:spcAft>
              <a:buSzPts val="700"/>
              <a:buNone/>
              <a:defRPr/>
            </a:lvl3pPr>
            <a:lvl4pPr lvl="3" rtl="0" algn="l">
              <a:spcBef>
                <a:spcPts val="0"/>
              </a:spcBef>
              <a:spcAft>
                <a:spcPts val="0"/>
              </a:spcAft>
              <a:buSzPts val="700"/>
              <a:buNone/>
              <a:defRPr/>
            </a:lvl4pPr>
            <a:lvl5pPr lvl="4" rtl="0" algn="l">
              <a:spcBef>
                <a:spcPts val="0"/>
              </a:spcBef>
              <a:spcAft>
                <a:spcPts val="0"/>
              </a:spcAft>
              <a:buSzPts val="700"/>
              <a:buNone/>
              <a:defRPr/>
            </a:lvl5pPr>
            <a:lvl6pPr lvl="5" rtl="0" algn="l">
              <a:spcBef>
                <a:spcPts val="0"/>
              </a:spcBef>
              <a:spcAft>
                <a:spcPts val="0"/>
              </a:spcAft>
              <a:buSzPts val="700"/>
              <a:buNone/>
              <a:defRPr/>
            </a:lvl6pPr>
            <a:lvl7pPr lvl="6" rtl="0" algn="l">
              <a:spcBef>
                <a:spcPts val="0"/>
              </a:spcBef>
              <a:spcAft>
                <a:spcPts val="0"/>
              </a:spcAft>
              <a:buSzPts val="700"/>
              <a:buNone/>
              <a:defRPr/>
            </a:lvl7pPr>
            <a:lvl8pPr lvl="7" rtl="0" algn="l">
              <a:spcBef>
                <a:spcPts val="0"/>
              </a:spcBef>
              <a:spcAft>
                <a:spcPts val="0"/>
              </a:spcAft>
              <a:buSzPts val="700"/>
              <a:buNone/>
              <a:defRPr/>
            </a:lvl8pPr>
            <a:lvl9pPr lvl="8" rtl="0" algn="l">
              <a:spcBef>
                <a:spcPts val="0"/>
              </a:spcBef>
              <a:spcAft>
                <a:spcPts val="0"/>
              </a:spcAft>
              <a:buSzPts val="700"/>
              <a:buNone/>
              <a:defRPr/>
            </a:lvl9pPr>
          </a:lstStyle>
          <a:p/>
        </p:txBody>
      </p:sp>
      <p:sp>
        <p:nvSpPr>
          <p:cNvPr id="57" name="Google Shape;57;p10"/>
          <p:cNvSpPr txBox="1"/>
          <p:nvPr>
            <p:ph idx="10" type="dt"/>
          </p:nvPr>
        </p:nvSpPr>
        <p:spPr>
          <a:xfrm>
            <a:off x="6628632" y="6414416"/>
            <a:ext cx="145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0"/>
          <p:cNvSpPr txBox="1"/>
          <p:nvPr>
            <p:ph idx="1" type="body"/>
          </p:nvPr>
        </p:nvSpPr>
        <p:spPr>
          <a:xfrm>
            <a:off x="3119438" y="970075"/>
            <a:ext cx="5457900" cy="4783800"/>
          </a:xfrm>
          <a:prstGeom prst="rect">
            <a:avLst/>
          </a:prstGeom>
          <a:noFill/>
          <a:ln>
            <a:noFill/>
          </a:ln>
        </p:spPr>
        <p:txBody>
          <a:bodyPr anchorCtr="0" anchor="t" bIns="45700" lIns="91425" spcFirstLastPara="1" rIns="0" wrap="square" tIns="45700">
            <a:noAutofit/>
          </a:bodyPr>
          <a:lstStyle>
            <a:lvl1pPr indent="-342900" lvl="0" marL="457200" rtl="0" algn="l">
              <a:lnSpc>
                <a:spcPct val="90000"/>
              </a:lnSpc>
              <a:spcBef>
                <a:spcPts val="1200"/>
              </a:spcBef>
              <a:spcAft>
                <a:spcPts val="0"/>
              </a:spcAft>
              <a:buClr>
                <a:schemeClr val="dk1"/>
              </a:buClr>
              <a:buSzPts val="1800"/>
              <a:buChar char="▪"/>
              <a:defRPr/>
            </a:lvl1pPr>
            <a:lvl2pPr indent="-342900" lvl="1" marL="914400" rtl="0" algn="l">
              <a:lnSpc>
                <a:spcPct val="90000"/>
              </a:lnSpc>
              <a:spcBef>
                <a:spcPts val="200"/>
              </a:spcBef>
              <a:spcAft>
                <a:spcPts val="0"/>
              </a:spcAft>
              <a:buClr>
                <a:schemeClr val="dk1"/>
              </a:buClr>
              <a:buSzPts val="1800"/>
              <a:buChar char="▪"/>
              <a:defRPr/>
            </a:lvl2pPr>
            <a:lvl3pPr indent="-342900" lvl="2" marL="1371600" rtl="0" algn="l">
              <a:lnSpc>
                <a:spcPct val="90000"/>
              </a:lnSpc>
              <a:spcBef>
                <a:spcPts val="300"/>
              </a:spcBef>
              <a:spcAft>
                <a:spcPts val="0"/>
              </a:spcAft>
              <a:buClr>
                <a:schemeClr val="dk1"/>
              </a:buClr>
              <a:buSzPts val="1800"/>
              <a:buChar char="▪"/>
              <a:defRPr/>
            </a:lvl3pPr>
            <a:lvl4pPr indent="-342900" lvl="3" marL="1828800" rtl="0" algn="l">
              <a:lnSpc>
                <a:spcPct val="90000"/>
              </a:lnSpc>
              <a:spcBef>
                <a:spcPts val="300"/>
              </a:spcBef>
              <a:spcAft>
                <a:spcPts val="0"/>
              </a:spcAft>
              <a:buClr>
                <a:schemeClr val="dk1"/>
              </a:buClr>
              <a:buSzPts val="1800"/>
              <a:buChar char="▪"/>
              <a:defRPr/>
            </a:lvl4pPr>
            <a:lvl5pPr indent="-342900" lvl="4" marL="2286000" rtl="0" algn="l">
              <a:lnSpc>
                <a:spcPct val="9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200"/>
              </a:spcAft>
              <a:buClr>
                <a:schemeClr val="dk1"/>
              </a:buClr>
              <a:buSzPts val="1800"/>
              <a:buChar char="▪"/>
              <a:defRPr/>
            </a:lvl9pPr>
          </a:lstStyle>
          <a:p/>
        </p:txBody>
      </p:sp>
      <p:sp>
        <p:nvSpPr>
          <p:cNvPr id="59" name="Google Shape;59;p10"/>
          <p:cNvSpPr txBox="1"/>
          <p:nvPr>
            <p:ph idx="2" type="body"/>
          </p:nvPr>
        </p:nvSpPr>
        <p:spPr>
          <a:xfrm>
            <a:off x="164592" y="970075"/>
            <a:ext cx="2725800" cy="956400"/>
          </a:xfrm>
          <a:prstGeom prst="rect">
            <a:avLst/>
          </a:prstGeom>
          <a:noFill/>
          <a:ln>
            <a:noFill/>
          </a:ln>
        </p:spPr>
        <p:txBody>
          <a:bodyPr anchorCtr="0" anchor="t" bIns="45700" lIns="91425" spcFirstLastPara="1" rIns="0" wrap="square" tIns="45700">
            <a:noAutofit/>
          </a:bodyPr>
          <a:lstStyle>
            <a:lvl1pPr indent="-228600" lvl="0" marL="457200" rtl="0" algn="l">
              <a:lnSpc>
                <a:spcPct val="90000"/>
              </a:lnSpc>
              <a:spcBef>
                <a:spcPts val="1200"/>
              </a:spcBef>
              <a:spcAft>
                <a:spcPts val="0"/>
              </a:spcAft>
              <a:buClr>
                <a:schemeClr val="dk1"/>
              </a:buClr>
              <a:buSzPts val="1400"/>
              <a:buNone/>
              <a:defRPr b="0" sz="1400">
                <a:latin typeface="Arial"/>
                <a:ea typeface="Arial"/>
                <a:cs typeface="Arial"/>
                <a:sym typeface="Arial"/>
              </a:defRPr>
            </a:lvl1pPr>
            <a:lvl2pPr indent="-228600" lvl="1" marL="914400" rtl="0" algn="l">
              <a:lnSpc>
                <a:spcPct val="90000"/>
              </a:lnSpc>
              <a:spcBef>
                <a:spcPts val="200"/>
              </a:spcBef>
              <a:spcAft>
                <a:spcPts val="0"/>
              </a:spcAft>
              <a:buClr>
                <a:schemeClr val="dk1"/>
              </a:buClr>
              <a:buSzPts val="1500"/>
              <a:buNone/>
              <a:defRPr b="1" sz="1500"/>
            </a:lvl2pPr>
            <a:lvl3pPr indent="-228600" lvl="2" marL="1371600" rtl="0" algn="l">
              <a:lnSpc>
                <a:spcPct val="90000"/>
              </a:lnSpc>
              <a:spcBef>
                <a:spcPts val="300"/>
              </a:spcBef>
              <a:spcAft>
                <a:spcPts val="0"/>
              </a:spcAft>
              <a:buClr>
                <a:schemeClr val="dk1"/>
              </a:buClr>
              <a:buSzPts val="1351"/>
              <a:buNone/>
              <a:defRPr b="1" sz="1351"/>
            </a:lvl3pPr>
            <a:lvl4pPr indent="-228600" lvl="3" marL="1828800" rtl="0" algn="l">
              <a:lnSpc>
                <a:spcPct val="90000"/>
              </a:lnSpc>
              <a:spcBef>
                <a:spcPts val="300"/>
              </a:spcBef>
              <a:spcAft>
                <a:spcPts val="0"/>
              </a:spcAft>
              <a:buClr>
                <a:schemeClr val="dk1"/>
              </a:buClr>
              <a:buSzPts val="1200"/>
              <a:buNone/>
              <a:defRPr b="1" sz="1200"/>
            </a:lvl4pPr>
            <a:lvl5pPr indent="-228600" lvl="4" marL="2286000" rtl="0" algn="l">
              <a:lnSpc>
                <a:spcPct val="9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200"/>
              </a:spcAft>
              <a:buClr>
                <a:schemeClr val="dk1"/>
              </a:buClr>
              <a:buSzPts val="1200"/>
              <a:buNone/>
              <a:defRPr b="1" sz="1200"/>
            </a:lvl9pPr>
          </a:lstStyle>
          <a:p/>
        </p:txBody>
      </p:sp>
      <p:sp>
        <p:nvSpPr>
          <p:cNvPr id="60" name="Google Shape;60;p10"/>
          <p:cNvSpPr txBox="1"/>
          <p:nvPr>
            <p:ph type="title"/>
          </p:nvPr>
        </p:nvSpPr>
        <p:spPr>
          <a:xfrm>
            <a:off x="164594" y="256033"/>
            <a:ext cx="8412900" cy="4143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44771" y="1838158"/>
            <a:ext cx="7543800" cy="4051200"/>
          </a:xfrm>
          <a:prstGeom prst="rect">
            <a:avLst/>
          </a:prstGeom>
          <a:noFill/>
          <a:ln>
            <a:noFill/>
          </a:ln>
        </p:spPr>
        <p:txBody>
          <a:bodyPr anchorCtr="0" anchor="t" bIns="17150" lIns="34300" spcFirstLastPara="1" rIns="34300" wrap="square" tIns="17150">
            <a:noAutofit/>
          </a:bodyPr>
          <a:lstStyle>
            <a:lvl1pPr indent="-311150" lvl="0" marL="457200" marR="0" rtl="0" algn="l">
              <a:lnSpc>
                <a:spcPct val="90000"/>
              </a:lnSpc>
              <a:spcBef>
                <a:spcPts val="900"/>
              </a:spcBef>
              <a:spcAft>
                <a:spcPts val="0"/>
              </a:spcAft>
              <a:buClr>
                <a:srgbClr val="547D39"/>
              </a:buClr>
              <a:buSzPts val="1300"/>
              <a:buFont typeface="Noto Sans Symbols"/>
              <a:buChar char="▪"/>
              <a:defRPr b="0" i="0" sz="1500" u="none" cap="none" strike="noStrike">
                <a:solidFill>
                  <a:schemeClr val="dk1"/>
                </a:solidFill>
                <a:latin typeface="Arial"/>
                <a:ea typeface="Arial"/>
                <a:cs typeface="Arial"/>
                <a:sym typeface="Arial"/>
              </a:defRPr>
            </a:lvl1pPr>
            <a:lvl2pPr indent="-298450" lvl="1" marL="914400" marR="0" rtl="0" algn="l">
              <a:lnSpc>
                <a:spcPct val="90000"/>
              </a:lnSpc>
              <a:spcBef>
                <a:spcPts val="300"/>
              </a:spcBef>
              <a:spcAft>
                <a:spcPts val="0"/>
              </a:spcAft>
              <a:buClr>
                <a:srgbClr val="547D39"/>
              </a:buClr>
              <a:buSzPts val="1100"/>
              <a:buFont typeface="Noto Sans Symbols"/>
              <a:buChar char="▪"/>
              <a:defRPr b="0" i="0" sz="1300" u="none" cap="none" strike="noStrike">
                <a:solidFill>
                  <a:schemeClr val="dk1"/>
                </a:solidFill>
                <a:latin typeface="Arial"/>
                <a:ea typeface="Arial"/>
                <a:cs typeface="Arial"/>
                <a:sym typeface="Arial"/>
              </a:defRPr>
            </a:lvl2pPr>
            <a:lvl3pPr indent="-292100" lvl="2" marL="1371600" marR="0" rtl="0" algn="l">
              <a:lnSpc>
                <a:spcPct val="90000"/>
              </a:lnSpc>
              <a:spcBef>
                <a:spcPts val="300"/>
              </a:spcBef>
              <a:spcAft>
                <a:spcPts val="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90000"/>
              </a:lnSpc>
              <a:spcBef>
                <a:spcPts val="300"/>
              </a:spcBef>
              <a:spcAft>
                <a:spcPts val="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300"/>
              </a:spcBef>
              <a:spcAft>
                <a:spcPts val="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5pPr>
            <a:lvl6pPr indent="-292100" lvl="5" marL="2743200" marR="0" rtl="0" algn="l">
              <a:lnSpc>
                <a:spcPct val="90000"/>
              </a:lnSpc>
              <a:spcBef>
                <a:spcPts val="300"/>
              </a:spcBef>
              <a:spcAft>
                <a:spcPts val="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6pPr>
            <a:lvl7pPr indent="-292100" lvl="6" marL="3200400" marR="0" rtl="0" algn="l">
              <a:lnSpc>
                <a:spcPct val="90000"/>
              </a:lnSpc>
              <a:spcBef>
                <a:spcPts val="300"/>
              </a:spcBef>
              <a:spcAft>
                <a:spcPts val="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7pPr>
            <a:lvl8pPr indent="-292100" lvl="7" marL="3657600" marR="0" rtl="0" algn="l">
              <a:lnSpc>
                <a:spcPct val="90000"/>
              </a:lnSpc>
              <a:spcBef>
                <a:spcPts val="300"/>
              </a:spcBef>
              <a:spcAft>
                <a:spcPts val="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8pPr>
            <a:lvl9pPr indent="-292100" lvl="8" marL="4114800" marR="0" rtl="0" algn="l">
              <a:lnSpc>
                <a:spcPct val="90000"/>
              </a:lnSpc>
              <a:spcBef>
                <a:spcPts val="300"/>
              </a:spcBef>
              <a:spcAft>
                <a:spcPts val="200"/>
              </a:spcAft>
              <a:buClr>
                <a:srgbClr val="547D39"/>
              </a:buClr>
              <a:buSzPts val="1000"/>
              <a:buFont typeface="Noto Sans Symbols"/>
              <a:buChar char="▪"/>
              <a:defRPr b="0" i="0" sz="1200" u="none" cap="none" strike="noStrike">
                <a:solidFill>
                  <a:schemeClr val="dk1"/>
                </a:solidFill>
                <a:latin typeface="Arial"/>
                <a:ea typeface="Arial"/>
                <a:cs typeface="Arial"/>
                <a:sym typeface="Arial"/>
              </a:defRPr>
            </a:lvl9pPr>
          </a:lstStyle>
          <a:p/>
        </p:txBody>
      </p:sp>
      <p:sp>
        <p:nvSpPr>
          <p:cNvPr id="7" name="Google Shape;7;p1"/>
          <p:cNvSpPr/>
          <p:nvPr/>
        </p:nvSpPr>
        <p:spPr>
          <a:xfrm>
            <a:off x="8544971" y="6474993"/>
            <a:ext cx="233400" cy="310800"/>
          </a:xfrm>
          <a:prstGeom prst="ellipse">
            <a:avLst/>
          </a:prstGeom>
          <a:solidFill>
            <a:schemeClr val="accent6"/>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b="0" i="0" sz="700" u="none" cap="none" strike="noStrike">
              <a:solidFill>
                <a:schemeClr val="lt1"/>
              </a:solidFill>
              <a:latin typeface="Arial"/>
              <a:ea typeface="Arial"/>
              <a:cs typeface="Arial"/>
              <a:sym typeface="Arial"/>
            </a:endParaRPr>
          </a:p>
        </p:txBody>
      </p:sp>
      <p:sp>
        <p:nvSpPr>
          <p:cNvPr id="8" name="Google Shape;8;p1"/>
          <p:cNvSpPr txBox="1"/>
          <p:nvPr/>
        </p:nvSpPr>
        <p:spPr>
          <a:xfrm>
            <a:off x="8516781" y="6522608"/>
            <a:ext cx="296100" cy="2157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fld id="{00000000-1234-1234-1234-123412341234}" type="slidenum">
              <a:rPr b="0" i="0" lang="en-GB" sz="800" u="none" cap="none" strike="noStrike">
                <a:solidFill>
                  <a:schemeClr val="lt1"/>
                </a:solidFill>
                <a:latin typeface="Poppins Medium"/>
                <a:ea typeface="Poppins Medium"/>
                <a:cs typeface="Poppins Medium"/>
                <a:sym typeface="Poppins Medium"/>
              </a:rPr>
              <a:t>‹#›</a:t>
            </a:fld>
            <a:endParaRPr b="0" i="0" sz="800" u="none" cap="none" strike="noStrike">
              <a:solidFill>
                <a:schemeClr val="lt1"/>
              </a:solidFill>
              <a:latin typeface="Poppins Medium"/>
              <a:ea typeface="Poppins Medium"/>
              <a:cs typeface="Poppins Medium"/>
              <a:sym typeface="Poppins Medium"/>
            </a:endParaRPr>
          </a:p>
        </p:txBody>
      </p:sp>
      <p:sp>
        <p:nvSpPr>
          <p:cNvPr id="9" name="Google Shape;9;p1"/>
          <p:cNvSpPr txBox="1"/>
          <p:nvPr>
            <p:ph type="title"/>
          </p:nvPr>
        </p:nvSpPr>
        <p:spPr>
          <a:xfrm>
            <a:off x="274731" y="213413"/>
            <a:ext cx="7887900" cy="742800"/>
          </a:xfrm>
          <a:prstGeom prst="rect">
            <a:avLst/>
          </a:prstGeom>
          <a:noFill/>
          <a:ln>
            <a:noFill/>
          </a:ln>
        </p:spPr>
        <p:txBody>
          <a:bodyPr anchorCtr="0" anchor="ctr" bIns="17150" lIns="34300" spcFirstLastPara="1" rIns="34300" wrap="square" tIns="17150">
            <a:noAutofit/>
          </a:bodyPr>
          <a:lstStyle>
            <a:lvl1pPr lvl="0" marR="0" rtl="0" algn="l">
              <a:lnSpc>
                <a:spcPct val="90000"/>
              </a:lnSpc>
              <a:spcBef>
                <a:spcPts val="0"/>
              </a:spcBef>
              <a:spcAft>
                <a:spcPts val="0"/>
              </a:spcAft>
              <a:buClr>
                <a:schemeClr val="dk2"/>
              </a:buClr>
              <a:buSzPts val="1500"/>
              <a:buNone/>
              <a:defRPr b="1" i="0" sz="1500" u="none" cap="none" strike="noStrike">
                <a:solidFill>
                  <a:schemeClr val="dk2"/>
                </a:solidFill>
              </a:defRPr>
            </a:lvl1pPr>
            <a:lvl2pPr lvl="1" rtl="0">
              <a:spcBef>
                <a:spcPts val="0"/>
              </a:spcBef>
              <a:spcAft>
                <a:spcPts val="0"/>
              </a:spcAft>
              <a:buClr>
                <a:schemeClr val="dk2"/>
              </a:buClr>
              <a:buSzPts val="1900"/>
              <a:buNone/>
              <a:defRPr b="1" sz="1900">
                <a:solidFill>
                  <a:schemeClr val="dk2"/>
                </a:solidFill>
              </a:defRPr>
            </a:lvl2pPr>
            <a:lvl3pPr lvl="2" rtl="0">
              <a:spcBef>
                <a:spcPts val="0"/>
              </a:spcBef>
              <a:spcAft>
                <a:spcPts val="0"/>
              </a:spcAft>
              <a:buClr>
                <a:schemeClr val="dk2"/>
              </a:buClr>
              <a:buSzPts val="1900"/>
              <a:buNone/>
              <a:defRPr b="1" sz="1900">
                <a:solidFill>
                  <a:schemeClr val="dk2"/>
                </a:solidFill>
              </a:defRPr>
            </a:lvl3pPr>
            <a:lvl4pPr lvl="3" rtl="0">
              <a:spcBef>
                <a:spcPts val="0"/>
              </a:spcBef>
              <a:spcAft>
                <a:spcPts val="0"/>
              </a:spcAft>
              <a:buClr>
                <a:schemeClr val="dk2"/>
              </a:buClr>
              <a:buSzPts val="1900"/>
              <a:buNone/>
              <a:defRPr b="1" sz="1900">
                <a:solidFill>
                  <a:schemeClr val="dk2"/>
                </a:solidFill>
              </a:defRPr>
            </a:lvl4pPr>
            <a:lvl5pPr lvl="4" rtl="0">
              <a:spcBef>
                <a:spcPts val="0"/>
              </a:spcBef>
              <a:spcAft>
                <a:spcPts val="0"/>
              </a:spcAft>
              <a:buClr>
                <a:schemeClr val="dk2"/>
              </a:buClr>
              <a:buSzPts val="1900"/>
              <a:buNone/>
              <a:defRPr b="1" sz="1900">
                <a:solidFill>
                  <a:schemeClr val="dk2"/>
                </a:solidFill>
              </a:defRPr>
            </a:lvl5pPr>
            <a:lvl6pPr lvl="5" rtl="0">
              <a:spcBef>
                <a:spcPts val="0"/>
              </a:spcBef>
              <a:spcAft>
                <a:spcPts val="0"/>
              </a:spcAft>
              <a:buClr>
                <a:schemeClr val="dk2"/>
              </a:buClr>
              <a:buSzPts val="1900"/>
              <a:buNone/>
              <a:defRPr b="1" sz="1900">
                <a:solidFill>
                  <a:schemeClr val="dk2"/>
                </a:solidFill>
              </a:defRPr>
            </a:lvl6pPr>
            <a:lvl7pPr lvl="6" rtl="0">
              <a:spcBef>
                <a:spcPts val="0"/>
              </a:spcBef>
              <a:spcAft>
                <a:spcPts val="0"/>
              </a:spcAft>
              <a:buClr>
                <a:schemeClr val="dk2"/>
              </a:buClr>
              <a:buSzPts val="1900"/>
              <a:buNone/>
              <a:defRPr b="1" sz="1900">
                <a:solidFill>
                  <a:schemeClr val="dk2"/>
                </a:solidFill>
              </a:defRPr>
            </a:lvl7pPr>
            <a:lvl8pPr lvl="7" rtl="0">
              <a:spcBef>
                <a:spcPts val="0"/>
              </a:spcBef>
              <a:spcAft>
                <a:spcPts val="0"/>
              </a:spcAft>
              <a:buClr>
                <a:schemeClr val="dk2"/>
              </a:buClr>
              <a:buSzPts val="1900"/>
              <a:buNone/>
              <a:defRPr b="1" sz="1900">
                <a:solidFill>
                  <a:schemeClr val="dk2"/>
                </a:solidFill>
              </a:defRPr>
            </a:lvl8pPr>
            <a:lvl9pPr lvl="8" rtl="0">
              <a:spcBef>
                <a:spcPts val="0"/>
              </a:spcBef>
              <a:spcAft>
                <a:spcPts val="0"/>
              </a:spcAft>
              <a:buClr>
                <a:schemeClr val="dk2"/>
              </a:buClr>
              <a:buSzPts val="1900"/>
              <a:buNone/>
              <a:defRPr b="1" sz="1900">
                <a:solidFill>
                  <a:schemeClr val="dk2"/>
                </a:solidFill>
              </a:defRPr>
            </a:lvl9pPr>
          </a:lstStyle>
          <a:p/>
        </p:txBody>
      </p:sp>
      <p:sp>
        <p:nvSpPr>
          <p:cNvPr id="10" name="Google Shape;10;p1"/>
          <p:cNvSpPr txBox="1"/>
          <p:nvPr>
            <p:ph idx="11" type="ftr"/>
          </p:nvPr>
        </p:nvSpPr>
        <p:spPr>
          <a:xfrm>
            <a:off x="274730" y="6272788"/>
            <a:ext cx="7192500" cy="365100"/>
          </a:xfrm>
          <a:prstGeom prst="rect">
            <a:avLst/>
          </a:prstGeom>
          <a:noFill/>
          <a:ln>
            <a:noFill/>
          </a:ln>
        </p:spPr>
        <p:txBody>
          <a:bodyPr anchorCtr="0" anchor="ctr" bIns="17150" lIns="34300" spcFirstLastPara="1" rIns="34300" wrap="square" tIns="171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11" name="Google Shape;11;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2"/>
          <p:cNvSpPr txBox="1"/>
          <p:nvPr>
            <p:ph idx="1" type="body"/>
          </p:nvPr>
        </p:nvSpPr>
        <p:spPr>
          <a:xfrm>
            <a:off x="457200" y="1600201"/>
            <a:ext cx="8229600" cy="4526400"/>
          </a:xfrm>
          <a:prstGeom prst="rect">
            <a:avLst/>
          </a:prstGeom>
          <a:noFill/>
          <a:ln>
            <a:noFill/>
          </a:ln>
        </p:spPr>
        <p:txBody>
          <a:bodyPr anchorCtr="0" anchor="t" bIns="34275" lIns="68575" spcFirstLastPara="1" rIns="68575" wrap="square" tIns="34275">
            <a:noAutofit/>
          </a:bodyPr>
          <a:lstStyle>
            <a:lvl1pPr indent="-285750" lvl="0" marL="457200" marR="0" algn="l">
              <a:lnSpc>
                <a:spcPct val="100000"/>
              </a:lnSpc>
              <a:spcBef>
                <a:spcPts val="200"/>
              </a:spcBef>
              <a:spcAft>
                <a:spcPts val="0"/>
              </a:spcAft>
              <a:buClr>
                <a:schemeClr val="dk2"/>
              </a:buClr>
              <a:buSzPts val="900"/>
              <a:buFont typeface="Arial"/>
              <a:buChar char="•"/>
              <a:defRPr b="0" i="0" sz="900" u="none" cap="none" strike="noStrike">
                <a:solidFill>
                  <a:schemeClr val="dk1"/>
                </a:solidFill>
                <a:latin typeface="Arial"/>
                <a:ea typeface="Arial"/>
                <a:cs typeface="Arial"/>
                <a:sym typeface="Arial"/>
              </a:defRPr>
            </a:lvl1pPr>
            <a:lvl2pPr indent="-285750" lvl="1" marL="914400" marR="0" algn="l">
              <a:lnSpc>
                <a:spcPct val="100000"/>
              </a:lnSpc>
              <a:spcBef>
                <a:spcPts val="200"/>
              </a:spcBef>
              <a:spcAft>
                <a:spcPts val="0"/>
              </a:spcAft>
              <a:buClr>
                <a:schemeClr val="dk2"/>
              </a:buClr>
              <a:buSzPts val="900"/>
              <a:buFont typeface="Arial"/>
              <a:buChar char="•"/>
              <a:defRPr b="0" i="0" sz="900" u="none" cap="none" strike="noStrike">
                <a:solidFill>
                  <a:schemeClr val="dk1"/>
                </a:solidFill>
                <a:latin typeface="Arial"/>
                <a:ea typeface="Arial"/>
                <a:cs typeface="Arial"/>
                <a:sym typeface="Arial"/>
              </a:defRPr>
            </a:lvl2pPr>
            <a:lvl3pPr indent="-285750" lvl="2" marL="1371600" marR="0" algn="l">
              <a:lnSpc>
                <a:spcPct val="100000"/>
              </a:lnSpc>
              <a:spcBef>
                <a:spcPts val="200"/>
              </a:spcBef>
              <a:spcAft>
                <a:spcPts val="0"/>
              </a:spcAft>
              <a:buClr>
                <a:schemeClr val="dk2"/>
              </a:buClr>
              <a:buSzPts val="900"/>
              <a:buFont typeface="Arial"/>
              <a:buChar char="•"/>
              <a:defRPr b="0" i="0" sz="900" u="none" cap="none" strike="noStrike">
                <a:solidFill>
                  <a:schemeClr val="dk1"/>
                </a:solidFill>
                <a:latin typeface="Arial"/>
                <a:ea typeface="Arial"/>
                <a:cs typeface="Arial"/>
                <a:sym typeface="Arial"/>
              </a:defRPr>
            </a:lvl3pPr>
            <a:lvl4pPr indent="-228600" lvl="3" marL="1828800" marR="0" algn="l">
              <a:lnSpc>
                <a:spcPct val="100000"/>
              </a:lnSpc>
              <a:spcBef>
                <a:spcPts val="2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79400" lvl="4" marL="2286000" marR="0" algn="l">
              <a:lnSpc>
                <a:spcPct val="100000"/>
              </a:lnSpc>
              <a:spcBef>
                <a:spcPts val="2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66" name="Google Shape;66;p12"/>
          <p:cNvSpPr txBox="1"/>
          <p:nvPr>
            <p:ph idx="11" type="ftr"/>
          </p:nvPr>
        </p:nvSpPr>
        <p:spPr>
          <a:xfrm>
            <a:off x="3028950" y="6356350"/>
            <a:ext cx="3086100" cy="3651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2"/>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www.kansascityfed.org/documents/10465/PaymentsSystemResearchBriefing24Routh0830.pdf" TargetMode="External"/><Relationship Id="rId4" Type="http://schemas.openxmlformats.org/officeDocument/2006/relationships/hyperlink" Target="https://www.kansascityfed.org/documents/10465/PaymentsSystemResearchBriefing24Routh0830.pdf" TargetMode="External"/><Relationship Id="rId9" Type="http://schemas.openxmlformats.org/officeDocument/2006/relationships/image" Target="../media/image5.jpg"/><Relationship Id="rId5" Type="http://schemas.openxmlformats.org/officeDocument/2006/relationships/hyperlink" Target="https://www.techtarget.com/searchsecurity/definition/PCI-DSS-Payment-Card-Industry-Data-Security-Standard" TargetMode="External"/><Relationship Id="rId6" Type="http://schemas.openxmlformats.org/officeDocument/2006/relationships/hyperlink" Target="https://www.iso20022.org/about-iso-20022" TargetMode="External"/><Relationship Id="rId7" Type="http://schemas.openxmlformats.org/officeDocument/2006/relationships/hyperlink" Target="https://www.spreedly.com/blog/pci-compliance-cost" TargetMode="External"/><Relationship Id="rId8" Type="http://schemas.openxmlformats.org/officeDocument/2006/relationships/hyperlink" Target="https://nibss-plc.com.ng/nigerias-e-payment-transactions-hit-5-yr-high-surged-to-5-2-billion-in-202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menti.com/al8p3puzb286" TargetMode="External"/><Relationship Id="rId4" Type="http://schemas.openxmlformats.org/officeDocument/2006/relationships/hyperlink" Target="http://menti.com" TargetMode="External"/><Relationship Id="rId5" Type="http://schemas.openxmlformats.org/officeDocument/2006/relationships/image" Target="../media/image5.jp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menti.com/al8p3puzb286" TargetMode="External"/><Relationship Id="rId4" Type="http://schemas.openxmlformats.org/officeDocument/2006/relationships/hyperlink" Target="http://menti.com" TargetMode="External"/><Relationship Id="rId5" Type="http://schemas.openxmlformats.org/officeDocument/2006/relationships/image" Target="../media/image5.jp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www.bot.go.tz/Publications/Other/Working%20Papers%20Series/en/2025051609501183.pdf" TargetMode="External"/><Relationship Id="rId4" Type="http://schemas.openxmlformats.org/officeDocument/2006/relationships/hyperlink" Target="https://www.techtarget.com/searchsecurity/definition/PCI-DSS-Payment-Card-Industry-Data-Security-Standard" TargetMode="External"/><Relationship Id="rId5" Type="http://schemas.openxmlformats.org/officeDocument/2006/relationships/hyperlink" Target="https://www.iso.org/standard/27001" TargetMode="External"/><Relationship Id="rId6"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rotWithShape="1">
          <a:blip r:embed="rId3">
            <a:alphaModFix/>
          </a:blip>
          <a:srcRect b="28515" l="0" r="2969" t="0"/>
          <a:stretch/>
        </p:blipFill>
        <p:spPr>
          <a:xfrm>
            <a:off x="0" y="0"/>
            <a:ext cx="9144003" cy="5052223"/>
          </a:xfrm>
          <a:prstGeom prst="rect">
            <a:avLst/>
          </a:prstGeom>
          <a:noFill/>
          <a:ln>
            <a:noFill/>
          </a:ln>
        </p:spPr>
      </p:pic>
      <p:sp>
        <p:nvSpPr>
          <p:cNvPr id="117" name="Google Shape;117;p22"/>
          <p:cNvSpPr/>
          <p:nvPr/>
        </p:nvSpPr>
        <p:spPr>
          <a:xfrm>
            <a:off x="786650" y="917475"/>
            <a:ext cx="7267800" cy="4134900"/>
          </a:xfrm>
          <a:prstGeom prst="rect">
            <a:avLst/>
          </a:prstGeom>
          <a:solidFill>
            <a:schemeClr val="accent6"/>
          </a:solidFill>
          <a:ln>
            <a:noFill/>
          </a:ln>
        </p:spPr>
        <p:txBody>
          <a:bodyPr anchorCtr="0" anchor="ctr" bIns="41125" lIns="82300" spcFirstLastPara="1" rIns="82300" wrap="square" tIns="41125">
            <a:noAutofit/>
          </a:bodyPr>
          <a:lstStyle/>
          <a:p>
            <a:pPr indent="0" lvl="0" marL="472440" marR="0" rtl="0" algn="l">
              <a:lnSpc>
                <a:spcPct val="100000"/>
              </a:lnSpc>
              <a:spcBef>
                <a:spcPts val="0"/>
              </a:spcBef>
              <a:spcAft>
                <a:spcPts val="0"/>
              </a:spcAft>
              <a:buClr>
                <a:srgbClr val="000000"/>
              </a:buClr>
              <a:buSzPts val="2160"/>
              <a:buFont typeface="Arial"/>
              <a:buNone/>
            </a:pPr>
            <a:r>
              <a:t/>
            </a:r>
            <a:endParaRPr b="0" i="0" sz="2160" u="none" cap="none" strike="noStrike">
              <a:solidFill>
                <a:srgbClr val="000000"/>
              </a:solidFill>
              <a:latin typeface="Montserrat Light"/>
              <a:ea typeface="Montserrat Light"/>
              <a:cs typeface="Montserrat Light"/>
              <a:sym typeface="Montserrat Light"/>
            </a:endParaRPr>
          </a:p>
        </p:txBody>
      </p:sp>
      <p:pic>
        <p:nvPicPr>
          <p:cNvPr id="118" name="Google Shape;118;p22"/>
          <p:cNvPicPr preferRelativeResize="0"/>
          <p:nvPr/>
        </p:nvPicPr>
        <p:blipFill rotWithShape="1">
          <a:blip r:embed="rId4">
            <a:alphaModFix/>
          </a:blip>
          <a:srcRect b="0" l="0" r="0" t="0"/>
          <a:stretch/>
        </p:blipFill>
        <p:spPr>
          <a:xfrm>
            <a:off x="0" y="917475"/>
            <a:ext cx="858286" cy="828575"/>
          </a:xfrm>
          <a:prstGeom prst="rect">
            <a:avLst/>
          </a:prstGeom>
          <a:noFill/>
          <a:ln>
            <a:noFill/>
          </a:ln>
        </p:spPr>
      </p:pic>
      <p:sp>
        <p:nvSpPr>
          <p:cNvPr id="119" name="Google Shape;119;p22"/>
          <p:cNvSpPr/>
          <p:nvPr/>
        </p:nvSpPr>
        <p:spPr>
          <a:xfrm>
            <a:off x="1061700" y="1007075"/>
            <a:ext cx="6675600" cy="2187300"/>
          </a:xfrm>
          <a:prstGeom prst="rect">
            <a:avLst/>
          </a:prstGeom>
          <a:noFill/>
          <a:ln>
            <a:noFill/>
          </a:ln>
        </p:spPr>
        <p:txBody>
          <a:bodyPr anchorCtr="0" anchor="t" bIns="41125" lIns="0" spcFirstLastPara="1" rIns="82300" wrap="square" tIns="41125">
            <a:noAutofit/>
          </a:bodyPr>
          <a:lstStyle/>
          <a:p>
            <a:pPr indent="0" lvl="0" marL="15240" marR="0" rtl="0" algn="l">
              <a:lnSpc>
                <a:spcPct val="100000"/>
              </a:lnSpc>
              <a:spcBef>
                <a:spcPts val="0"/>
              </a:spcBef>
              <a:spcAft>
                <a:spcPts val="0"/>
              </a:spcAft>
              <a:buClr>
                <a:srgbClr val="000000"/>
              </a:buClr>
              <a:buSzPts val="2160"/>
              <a:buFont typeface="Arial"/>
              <a:buNone/>
            </a:pPr>
            <a:r>
              <a:t/>
            </a:r>
            <a:endParaRPr b="1" sz="2840">
              <a:solidFill>
                <a:srgbClr val="FFFFFF"/>
              </a:solidFill>
              <a:latin typeface="Montserrat SemiBold"/>
              <a:ea typeface="Montserrat SemiBold"/>
              <a:cs typeface="Montserrat SemiBold"/>
              <a:sym typeface="Montserrat SemiBold"/>
            </a:endParaRPr>
          </a:p>
          <a:p>
            <a:pPr indent="0" lvl="0" marL="15240" marR="0" rtl="0" algn="l">
              <a:lnSpc>
                <a:spcPct val="100000"/>
              </a:lnSpc>
              <a:spcBef>
                <a:spcPts val="0"/>
              </a:spcBef>
              <a:spcAft>
                <a:spcPts val="0"/>
              </a:spcAft>
              <a:buClr>
                <a:srgbClr val="000000"/>
              </a:buClr>
              <a:buSzPts val="2160"/>
              <a:buFont typeface="Arial"/>
              <a:buNone/>
            </a:pPr>
            <a:r>
              <a:rPr b="1" lang="en-GB" sz="3320">
                <a:solidFill>
                  <a:srgbClr val="FFFFFF"/>
                </a:solidFill>
                <a:latin typeface="Montserrat SemiBold"/>
                <a:ea typeface="Montserrat SemiBold"/>
                <a:cs typeface="Montserrat SemiBold"/>
                <a:sym typeface="Montserrat SemiBold"/>
              </a:rPr>
              <a:t>MOJACOM 29</a:t>
            </a:r>
            <a:endParaRPr b="1" sz="3320">
              <a:solidFill>
                <a:srgbClr val="FFFFFF"/>
              </a:solidFill>
              <a:latin typeface="Montserrat SemiBold"/>
              <a:ea typeface="Montserrat SemiBold"/>
              <a:cs typeface="Montserrat SemiBold"/>
              <a:sym typeface="Montserrat SemiBold"/>
            </a:endParaRPr>
          </a:p>
          <a:p>
            <a:pPr indent="0" lvl="0" marL="15240" marR="0" rtl="0" algn="l">
              <a:lnSpc>
                <a:spcPct val="100000"/>
              </a:lnSpc>
              <a:spcBef>
                <a:spcPts val="0"/>
              </a:spcBef>
              <a:spcAft>
                <a:spcPts val="0"/>
              </a:spcAft>
              <a:buClr>
                <a:srgbClr val="000000"/>
              </a:buClr>
              <a:buSzPts val="2160"/>
              <a:buFont typeface="Arial"/>
              <a:buNone/>
            </a:pPr>
            <a:r>
              <a:t/>
            </a:r>
            <a:endParaRPr b="1" sz="3320">
              <a:solidFill>
                <a:srgbClr val="FFFFFF"/>
              </a:solidFill>
              <a:latin typeface="Montserrat SemiBold"/>
              <a:ea typeface="Montserrat SemiBold"/>
              <a:cs typeface="Montserrat SemiBold"/>
              <a:sym typeface="Montserrat SemiBold"/>
            </a:endParaRPr>
          </a:p>
          <a:p>
            <a:pPr indent="0" lvl="0" marL="15240" marR="0" rtl="0" algn="l">
              <a:lnSpc>
                <a:spcPct val="100000"/>
              </a:lnSpc>
              <a:spcBef>
                <a:spcPts val="0"/>
              </a:spcBef>
              <a:spcAft>
                <a:spcPts val="0"/>
              </a:spcAft>
              <a:buClr>
                <a:srgbClr val="000000"/>
              </a:buClr>
              <a:buSzPts val="2160"/>
              <a:buFont typeface="Arial"/>
              <a:buNone/>
            </a:pPr>
            <a:r>
              <a:t/>
            </a:r>
            <a:endParaRPr b="1" sz="2840">
              <a:solidFill>
                <a:srgbClr val="FFFFFF"/>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2160"/>
              <a:buFont typeface="Arial"/>
              <a:buNone/>
            </a:pPr>
            <a:r>
              <a:rPr lang="en-GB" sz="2720">
                <a:solidFill>
                  <a:schemeClr val="lt1"/>
                </a:solidFill>
                <a:latin typeface="Montserrat"/>
                <a:ea typeface="Montserrat"/>
                <a:cs typeface="Montserrat"/>
                <a:sym typeface="Montserrat"/>
              </a:rPr>
              <a:t>Open Source vs Licensed Software vs Proprietary Build for Instant Payment Systems</a:t>
            </a:r>
            <a:endParaRPr sz="308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2160"/>
              <a:buFont typeface="Arial"/>
              <a:buNone/>
            </a:pPr>
            <a:r>
              <a:t/>
            </a:r>
            <a:endParaRPr b="1" sz="284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2160"/>
              <a:buFont typeface="Arial"/>
              <a:buNone/>
            </a:pPr>
            <a:r>
              <a:t/>
            </a:r>
            <a:endParaRPr b="1" sz="284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2160"/>
              <a:buFont typeface="Arial"/>
              <a:buNone/>
            </a:pPr>
            <a:r>
              <a:t/>
            </a:r>
            <a:endParaRPr b="1" sz="284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Clr>
                <a:schemeClr val="dk1"/>
              </a:buClr>
              <a:buSzPts val="2160"/>
              <a:buFont typeface="Arial"/>
              <a:buNone/>
            </a:pPr>
            <a:r>
              <a:t/>
            </a:r>
            <a:endParaRPr b="1" sz="2840">
              <a:solidFill>
                <a:schemeClr val="lt1"/>
              </a:solidFill>
              <a:latin typeface="Montserrat SemiBold"/>
              <a:ea typeface="Montserrat SemiBold"/>
              <a:cs typeface="Montserrat SemiBold"/>
              <a:sym typeface="Montserrat SemiBold"/>
            </a:endParaRPr>
          </a:p>
          <a:p>
            <a:pPr indent="0" lvl="0" marL="548640" marR="0" rtl="0" algn="l">
              <a:lnSpc>
                <a:spcPct val="100000"/>
              </a:lnSpc>
              <a:spcBef>
                <a:spcPts val="0"/>
              </a:spcBef>
              <a:spcAft>
                <a:spcPts val="0"/>
              </a:spcAft>
              <a:buNone/>
            </a:pPr>
            <a:r>
              <a:t/>
            </a:r>
            <a:endParaRPr b="1" sz="2840">
              <a:solidFill>
                <a:srgbClr val="FFFF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160"/>
              <a:buFont typeface="Arial"/>
              <a:buNone/>
            </a:pPr>
            <a:r>
              <a:rPr b="1" lang="en-GB" sz="2840">
                <a:solidFill>
                  <a:srgbClr val="FFFFFF"/>
                </a:solidFill>
                <a:latin typeface="Montserrat SemiBold"/>
                <a:ea typeface="Montserrat SemiBold"/>
                <a:cs typeface="Montserrat SemiBold"/>
                <a:sym typeface="Montserrat SemiBold"/>
              </a:rPr>
              <a:t>  </a:t>
            </a:r>
            <a:endParaRPr b="1" sz="2840">
              <a:solidFill>
                <a:srgbClr val="FFFFFF"/>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2160"/>
              <a:buFont typeface="Arial"/>
              <a:buNone/>
            </a:pPr>
            <a:r>
              <a:rPr b="1" lang="en-GB" sz="2840">
                <a:solidFill>
                  <a:srgbClr val="FFFFFF"/>
                </a:solidFill>
                <a:latin typeface="Montserrat SemiBold"/>
                <a:ea typeface="Montserrat SemiBold"/>
                <a:cs typeface="Montserrat SemiBold"/>
                <a:sym typeface="Montserrat SemiBold"/>
              </a:rPr>
              <a:t> </a:t>
            </a:r>
            <a:endParaRPr b="1" sz="2840">
              <a:solidFill>
                <a:srgbClr val="FFFFFF"/>
              </a:solidFill>
              <a:latin typeface="Montserrat SemiBold"/>
              <a:ea typeface="Montserrat SemiBold"/>
              <a:cs typeface="Montserrat SemiBold"/>
              <a:sym typeface="Montserrat SemiBold"/>
            </a:endParaRPr>
          </a:p>
        </p:txBody>
      </p:sp>
      <p:sp>
        <p:nvSpPr>
          <p:cNvPr id="120" name="Google Shape;120;p22"/>
          <p:cNvSpPr/>
          <p:nvPr/>
        </p:nvSpPr>
        <p:spPr>
          <a:xfrm>
            <a:off x="914425" y="5776100"/>
            <a:ext cx="1965900" cy="377400"/>
          </a:xfrm>
          <a:prstGeom prst="rect">
            <a:avLst/>
          </a:prstGeom>
          <a:noFill/>
          <a:ln>
            <a:noFill/>
          </a:ln>
        </p:spPr>
        <p:txBody>
          <a:bodyPr anchorCtr="0" anchor="t" bIns="34275" lIns="0"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lang="en-GB">
                <a:solidFill>
                  <a:schemeClr val="dk1"/>
                </a:solidFill>
                <a:latin typeface="Montserrat"/>
                <a:ea typeface="Montserrat"/>
                <a:cs typeface="Montserrat"/>
                <a:sym typeface="Montserrat"/>
              </a:rPr>
              <a:t>21-23 October 2025</a:t>
            </a:r>
            <a:endParaRPr b="1">
              <a:solidFill>
                <a:schemeClr val="dk1"/>
              </a:solidFill>
              <a:latin typeface="Montserrat"/>
              <a:ea typeface="Montserrat"/>
              <a:cs typeface="Montserrat"/>
              <a:sym typeface="Montserrat"/>
            </a:endParaRPr>
          </a:p>
        </p:txBody>
      </p:sp>
      <p:pic>
        <p:nvPicPr>
          <p:cNvPr id="121" name="Google Shape;121;p22"/>
          <p:cNvPicPr preferRelativeResize="0"/>
          <p:nvPr/>
        </p:nvPicPr>
        <p:blipFill rotWithShape="1">
          <a:blip r:embed="rId5">
            <a:alphaModFix/>
          </a:blip>
          <a:srcRect b="3201" l="0" r="0" t="3191"/>
          <a:stretch/>
        </p:blipFill>
        <p:spPr>
          <a:xfrm>
            <a:off x="7007424" y="5461552"/>
            <a:ext cx="1874099" cy="8623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1"/>
          <p:cNvSpPr txBox="1"/>
          <p:nvPr>
            <p:ph idx="1" type="body"/>
          </p:nvPr>
        </p:nvSpPr>
        <p:spPr>
          <a:xfrm>
            <a:off x="757325" y="1124500"/>
            <a:ext cx="3864000" cy="35886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0"/>
              </a:spcAft>
              <a:buNone/>
            </a:pPr>
            <a:r>
              <a:rPr lang="en-GB" sz="1200">
                <a:solidFill>
                  <a:srgbClr val="000000"/>
                </a:solidFill>
                <a:latin typeface="Montserrat"/>
                <a:ea typeface="Montserrat"/>
                <a:cs typeface="Montserrat"/>
                <a:sym typeface="Montserrat"/>
              </a:rPr>
              <a:t>The Challenge: </a:t>
            </a:r>
            <a:r>
              <a:rPr b="0" lang="en-GB" sz="1200">
                <a:solidFill>
                  <a:srgbClr val="000000"/>
                </a:solidFill>
                <a:latin typeface="Montserrat"/>
                <a:ea typeface="Montserrat"/>
                <a:cs typeface="Montserrat"/>
                <a:sym typeface="Montserrat"/>
              </a:rPr>
              <a:t>Nigeria's policy required a sovereign, locally built real-time payment system to be a core national asset, completely free from foreign vendor control and influence.</a:t>
            </a:r>
            <a:endParaRPr b="0" sz="1200">
              <a:solidFill>
                <a:srgbClr val="000000"/>
              </a:solidFill>
              <a:latin typeface="Montserrat"/>
              <a:ea typeface="Montserrat"/>
              <a:cs typeface="Montserrat"/>
              <a:sym typeface="Montserrat"/>
            </a:endParaRPr>
          </a:p>
          <a:p>
            <a:pPr indent="0" lvl="0" marL="0" rtl="0" algn="l">
              <a:spcBef>
                <a:spcPts val="1000"/>
              </a:spcBef>
              <a:spcAft>
                <a:spcPts val="0"/>
              </a:spcAft>
              <a:buNone/>
            </a:pPr>
            <a:r>
              <a:rPr lang="en-GB" sz="1200">
                <a:solidFill>
                  <a:srgbClr val="000000"/>
                </a:solidFill>
                <a:latin typeface="Montserrat"/>
                <a:ea typeface="Montserrat"/>
                <a:cs typeface="Montserrat"/>
                <a:sym typeface="Montserrat"/>
              </a:rPr>
              <a:t>The Solution: </a:t>
            </a:r>
            <a:r>
              <a:rPr b="0" lang="en-GB" sz="1200">
                <a:solidFill>
                  <a:srgbClr val="000000"/>
                </a:solidFill>
                <a:latin typeface="Montserrat"/>
                <a:ea typeface="Montserrat"/>
                <a:cs typeface="Montserrat"/>
                <a:sym typeface="Montserrat"/>
              </a:rPr>
              <a:t>The Nigeria Inter-Bank Settlement System (NIBSS) was tasked with building the NIBSS Instant Payments (NIP) system from the ground up with its own in-house engineering team.</a:t>
            </a:r>
            <a:endParaRPr b="0" sz="1200">
              <a:solidFill>
                <a:srgbClr val="000000"/>
              </a:solidFill>
              <a:latin typeface="Montserrat"/>
              <a:ea typeface="Montserrat"/>
              <a:cs typeface="Montserrat"/>
              <a:sym typeface="Montserrat"/>
            </a:endParaRPr>
          </a:p>
          <a:p>
            <a:pPr indent="0" lvl="0" marL="0" rtl="0" algn="l">
              <a:spcBef>
                <a:spcPts val="1000"/>
              </a:spcBef>
              <a:spcAft>
                <a:spcPts val="1000"/>
              </a:spcAft>
              <a:buNone/>
            </a:pPr>
            <a:r>
              <a:rPr lang="en-GB" sz="1200">
                <a:solidFill>
                  <a:srgbClr val="000000"/>
                </a:solidFill>
                <a:latin typeface="Montserrat"/>
                <a:ea typeface="Montserrat"/>
                <a:cs typeface="Montserrat"/>
                <a:sym typeface="Montserrat"/>
              </a:rPr>
              <a:t>The Outcome: </a:t>
            </a:r>
            <a:r>
              <a:rPr b="0" lang="en-GB" sz="1200">
                <a:solidFill>
                  <a:srgbClr val="000000"/>
                </a:solidFill>
                <a:latin typeface="Montserrat"/>
                <a:ea typeface="Montserrat"/>
                <a:cs typeface="Montserrat"/>
                <a:sym typeface="Montserrat"/>
              </a:rPr>
              <a:t>NIBSS has absolute control over NIP's technology and roadmap. This independence has enabled them to scale it into one of the world's most successful instant payment systems. The strategy successfully eliminated vendor lock-in and built a deep pool of payments technology talent in Nigeria.</a:t>
            </a:r>
            <a:endParaRPr b="0" sz="1200">
              <a:solidFill>
                <a:srgbClr val="000000"/>
              </a:solidFill>
              <a:latin typeface="Montserrat"/>
              <a:ea typeface="Montserrat"/>
              <a:cs typeface="Montserrat"/>
              <a:sym typeface="Montserrat"/>
            </a:endParaRPr>
          </a:p>
        </p:txBody>
      </p:sp>
      <p:sp>
        <p:nvSpPr>
          <p:cNvPr id="382" name="Google Shape;382;p31"/>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Proprietary Build in Action:</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Nigeria's NIP</a:t>
            </a:r>
            <a:endParaRPr sz="1700">
              <a:latin typeface="Montserrat"/>
              <a:ea typeface="Montserrat"/>
              <a:cs typeface="Montserrat"/>
              <a:sym typeface="Montserrat"/>
            </a:endParaRPr>
          </a:p>
        </p:txBody>
      </p:sp>
      <p:sp>
        <p:nvSpPr>
          <p:cNvPr id="383" name="Google Shape;383;p31"/>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384" name="Google Shape;384;p31"/>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cxnSp>
        <p:nvCxnSpPr>
          <p:cNvPr id="385" name="Google Shape;385;p31"/>
          <p:cNvCxnSpPr/>
          <p:nvPr/>
        </p:nvCxnSpPr>
        <p:spPr>
          <a:xfrm>
            <a:off x="399554" y="124253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86" name="Google Shape;386;p31"/>
          <p:cNvCxnSpPr/>
          <p:nvPr/>
        </p:nvCxnSpPr>
        <p:spPr>
          <a:xfrm>
            <a:off x="399554" y="2006100"/>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87" name="Google Shape;387;p31"/>
          <p:cNvCxnSpPr/>
          <p:nvPr/>
        </p:nvCxnSpPr>
        <p:spPr>
          <a:xfrm>
            <a:off x="399554" y="2995608"/>
            <a:ext cx="197700" cy="0"/>
          </a:xfrm>
          <a:prstGeom prst="straightConnector1">
            <a:avLst/>
          </a:prstGeom>
          <a:noFill/>
          <a:ln cap="flat" cmpd="sng" w="9525">
            <a:solidFill>
              <a:schemeClr val="dk2"/>
            </a:solidFill>
            <a:prstDash val="solid"/>
            <a:round/>
            <a:headEnd len="med" w="med" type="none"/>
            <a:tailEnd len="med" w="med" type="diamond"/>
          </a:ln>
        </p:spPr>
      </p:cxnSp>
      <p:sp>
        <p:nvSpPr>
          <p:cNvPr id="388" name="Google Shape;388;p31"/>
          <p:cNvSpPr/>
          <p:nvPr/>
        </p:nvSpPr>
        <p:spPr>
          <a:xfrm>
            <a:off x="4845425" y="880533"/>
            <a:ext cx="4298400" cy="53679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389" name="Google Shape;389;p31"/>
          <p:cNvSpPr txBox="1"/>
          <p:nvPr/>
        </p:nvSpPr>
        <p:spPr>
          <a:xfrm>
            <a:off x="5015375" y="880533"/>
            <a:ext cx="384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1"/>
                </a:solidFill>
                <a:latin typeface="Montserrat"/>
                <a:ea typeface="Montserrat"/>
                <a:cs typeface="Montserrat"/>
                <a:sym typeface="Montserrat"/>
              </a:rPr>
              <a:t>Key lessons from current African deployments</a:t>
            </a:r>
            <a:endParaRPr b="1" sz="1100">
              <a:solidFill>
                <a:schemeClr val="dk1"/>
              </a:solidFill>
              <a:latin typeface="Montserrat"/>
              <a:ea typeface="Montserrat"/>
              <a:cs typeface="Montserrat"/>
              <a:sym typeface="Montserrat"/>
            </a:endParaRPr>
          </a:p>
        </p:txBody>
      </p:sp>
      <p:sp>
        <p:nvSpPr>
          <p:cNvPr id="390" name="Google Shape;390;p31"/>
          <p:cNvSpPr/>
          <p:nvPr/>
        </p:nvSpPr>
        <p:spPr>
          <a:xfrm rot="5400000">
            <a:off x="5118196" y="1631873"/>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91" name="Google Shape;391;p31"/>
          <p:cNvSpPr/>
          <p:nvPr/>
        </p:nvSpPr>
        <p:spPr>
          <a:xfrm rot="5400000">
            <a:off x="5118196" y="2565180"/>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92" name="Google Shape;392;p31"/>
          <p:cNvSpPr txBox="1"/>
          <p:nvPr/>
        </p:nvSpPr>
        <p:spPr>
          <a:xfrm>
            <a:off x="5344825" y="1501000"/>
            <a:ext cx="3603600" cy="3786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GB" sz="1100">
                <a:solidFill>
                  <a:schemeClr val="dk1"/>
                </a:solidFill>
                <a:latin typeface="Montserrat"/>
                <a:ea typeface="Montserrat"/>
                <a:cs typeface="Montserrat"/>
                <a:sym typeface="Montserrat"/>
              </a:rPr>
              <a:t>Launch with a minimal-viable-product and iterate rapidly. Initially,</a:t>
            </a:r>
            <a:r>
              <a:rPr lang="en-GB" sz="1100" u="sng">
                <a:solidFill>
                  <a:schemeClr val="hlink"/>
                </a:solidFill>
                <a:latin typeface="Montserrat"/>
                <a:ea typeface="Montserrat"/>
                <a:cs typeface="Montserrat"/>
                <a:sym typeface="Montserrat"/>
                <a:hlinkClick r:id="rId3"/>
              </a:rPr>
              <a:t> </a:t>
            </a:r>
            <a:r>
              <a:rPr lang="en-GB" sz="1100" u="sng">
                <a:solidFill>
                  <a:schemeClr val="dk1"/>
                </a:solidFill>
                <a:latin typeface="Montserrat"/>
                <a:ea typeface="Montserrat"/>
                <a:cs typeface="Montserrat"/>
                <a:sym typeface="Montserrat"/>
                <a:hlinkClick r:id="rId4">
                  <a:extLst>
                    <a:ext uri="{A12FA001-AC4F-418D-AE19-62706E023703}">
                      <ahyp:hlinkClr val="tx"/>
                    </a:ext>
                  </a:extLst>
                </a:hlinkClick>
              </a:rPr>
              <a:t>India used UPI mainly for person-to-person (P2P) payments, and only later did UPI layers add merchant payments (P2M), mandates, and credit</a:t>
            </a:r>
            <a:r>
              <a:rPr lang="en-GB"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100">
                <a:solidFill>
                  <a:schemeClr val="dk1"/>
                </a:solidFill>
                <a:latin typeface="Montserrat"/>
                <a:ea typeface="Montserrat"/>
                <a:cs typeface="Montserrat"/>
                <a:sym typeface="Montserrat"/>
              </a:rPr>
              <a:t>Embed </a:t>
            </a:r>
            <a:r>
              <a:rPr lang="en-GB" sz="1100" u="sng">
                <a:solidFill>
                  <a:schemeClr val="dk1"/>
                </a:solidFill>
                <a:latin typeface="Montserrat"/>
                <a:ea typeface="Montserrat"/>
                <a:cs typeface="Montserrat"/>
                <a:sym typeface="Montserrat"/>
                <a:hlinkClick r:id="rId5">
                  <a:extLst>
                    <a:ext uri="{A12FA001-AC4F-418D-AE19-62706E023703}">
                      <ahyp:hlinkClr val="tx"/>
                    </a:ext>
                  </a:extLst>
                </a:hlinkClick>
              </a:rPr>
              <a:t>PCI-SSF</a:t>
            </a:r>
            <a:r>
              <a:rPr lang="en-GB" sz="1100">
                <a:solidFill>
                  <a:schemeClr val="dk1"/>
                </a:solidFill>
                <a:latin typeface="Montserrat"/>
                <a:ea typeface="Montserrat"/>
                <a:cs typeface="Montserrat"/>
                <a:sym typeface="Montserrat"/>
              </a:rPr>
              <a:t> and </a:t>
            </a:r>
            <a:r>
              <a:rPr lang="en-GB" sz="1100" u="sng">
                <a:solidFill>
                  <a:schemeClr val="dk1"/>
                </a:solidFill>
                <a:latin typeface="Montserrat"/>
                <a:ea typeface="Montserrat"/>
                <a:cs typeface="Montserrat"/>
                <a:sym typeface="Montserrat"/>
                <a:hlinkClick r:id="rId6">
                  <a:extLst>
                    <a:ext uri="{A12FA001-AC4F-418D-AE19-62706E023703}">
                      <ahyp:hlinkClr val="tx"/>
                    </a:ext>
                  </a:extLst>
                </a:hlinkClick>
              </a:rPr>
              <a:t>ISO 20022</a:t>
            </a:r>
            <a:r>
              <a:rPr lang="en-GB" sz="1100">
                <a:solidFill>
                  <a:schemeClr val="dk1"/>
                </a:solidFill>
                <a:latin typeface="Montserrat"/>
                <a:ea typeface="Montserrat"/>
                <a:cs typeface="Montserrat"/>
                <a:sym typeface="Montserrat"/>
              </a:rPr>
              <a:t> compliance from day one, as </a:t>
            </a:r>
            <a:r>
              <a:rPr lang="en-GB" sz="1100" u="sng">
                <a:solidFill>
                  <a:schemeClr val="dk1"/>
                </a:solidFill>
                <a:latin typeface="Montserrat"/>
                <a:ea typeface="Montserrat"/>
                <a:cs typeface="Montserrat"/>
                <a:sym typeface="Montserrat"/>
                <a:hlinkClick r:id="rId7">
                  <a:extLst>
                    <a:ext uri="{A12FA001-AC4F-418D-AE19-62706E023703}">
                      <ahyp:hlinkClr val="tx"/>
                    </a:ext>
                  </a:extLst>
                </a:hlinkClick>
              </a:rPr>
              <a:t>retrofitting later can run from a few thousand dollars to USD 500,000+, dwarfing initial implementation costs</a:t>
            </a:r>
            <a:r>
              <a:rPr lang="en-GB"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100">
                <a:solidFill>
                  <a:schemeClr val="dk1"/>
                </a:solidFill>
                <a:latin typeface="Montserrat"/>
                <a:ea typeface="Montserrat"/>
                <a:cs typeface="Montserrat"/>
                <a:sym typeface="Montserrat"/>
              </a:rPr>
              <a:t>Design for explosive growth with horizontal scaling and active-active data centres to handle orders-of-magnitude volume jumps. </a:t>
            </a:r>
            <a:r>
              <a:rPr lang="en-GB" sz="1100" u="sng">
                <a:solidFill>
                  <a:schemeClr val="dk1"/>
                </a:solidFill>
                <a:latin typeface="Montserrat"/>
                <a:ea typeface="Montserrat"/>
                <a:cs typeface="Montserrat"/>
                <a:sym typeface="Montserrat"/>
                <a:hlinkClick r:id="rId8">
                  <a:extLst>
                    <a:ext uri="{A12FA001-AC4F-418D-AE19-62706E023703}">
                      <ahyp:hlinkClr val="tx"/>
                    </a:ext>
                  </a:extLst>
                </a:hlinkClick>
              </a:rPr>
              <a:t>NIBSS Instant Payment Platform volume rose 613 percent from 729 million in 2018 to 5.2 billion in 2022, forcing banks to quadruple capacity in just five years</a:t>
            </a:r>
            <a:r>
              <a:rPr lang="en-GB" sz="1100">
                <a:solidFill>
                  <a:schemeClr val="dk1"/>
                </a:solidFill>
                <a:latin typeface="Montserrat"/>
                <a:ea typeface="Montserrat"/>
                <a:cs typeface="Montserrat"/>
                <a:sym typeface="Montserrat"/>
              </a:rPr>
              <a:t>.</a:t>
            </a:r>
            <a:endParaRPr sz="11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100">
                <a:solidFill>
                  <a:schemeClr val="dk1"/>
                </a:solidFill>
                <a:latin typeface="Montserrat"/>
                <a:ea typeface="Montserrat"/>
                <a:cs typeface="Montserrat"/>
                <a:sym typeface="Montserrat"/>
              </a:rPr>
              <a:t>Build a talent moat by pairing competitive pay with knowledge-sharing programmes to diffuse key-person risk.</a:t>
            </a:r>
            <a:endParaRPr sz="1500"/>
          </a:p>
        </p:txBody>
      </p:sp>
      <p:sp>
        <p:nvSpPr>
          <p:cNvPr id="393" name="Google Shape;393;p31"/>
          <p:cNvSpPr/>
          <p:nvPr/>
        </p:nvSpPr>
        <p:spPr>
          <a:xfrm rot="5400000">
            <a:off x="5118196" y="3404100"/>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94" name="Google Shape;394;p31"/>
          <p:cNvSpPr/>
          <p:nvPr/>
        </p:nvSpPr>
        <p:spPr>
          <a:xfrm rot="5400000">
            <a:off x="5118196" y="4671459"/>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pic>
        <p:nvPicPr>
          <p:cNvPr id="395" name="Google Shape;395;p31"/>
          <p:cNvPicPr preferRelativeResize="0"/>
          <p:nvPr/>
        </p:nvPicPr>
        <p:blipFill rotWithShape="1">
          <a:blip r:embed="rId9">
            <a:alphaModFix/>
          </a:blip>
          <a:srcRect b="3201" l="0" r="0" t="3191"/>
          <a:stretch/>
        </p:blipFill>
        <p:spPr>
          <a:xfrm>
            <a:off x="8037474" y="302926"/>
            <a:ext cx="844052" cy="38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p:nvPr/>
        </p:nvSpPr>
        <p:spPr>
          <a:xfrm rot="5400000">
            <a:off x="3739182" y="1236550"/>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01" name="Google Shape;401;p32"/>
          <p:cNvSpPr/>
          <p:nvPr/>
        </p:nvSpPr>
        <p:spPr>
          <a:xfrm rot="5400000">
            <a:off x="5520655" y="1236550"/>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02" name="Google Shape;402;p32"/>
          <p:cNvSpPr/>
          <p:nvPr/>
        </p:nvSpPr>
        <p:spPr>
          <a:xfrm rot="5400000">
            <a:off x="7290646" y="1236550"/>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03" name="Google Shape;403;p32"/>
          <p:cNvSpPr/>
          <p:nvPr/>
        </p:nvSpPr>
        <p:spPr>
          <a:xfrm rot="5400000">
            <a:off x="154172" y="1236550"/>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04" name="Google Shape;404;p32"/>
          <p:cNvSpPr/>
          <p:nvPr/>
        </p:nvSpPr>
        <p:spPr>
          <a:xfrm>
            <a:off x="289697" y="2697761"/>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Regulatory fit</a:t>
            </a:r>
            <a:endParaRPr sz="1000">
              <a:solidFill>
                <a:schemeClr val="lt1"/>
              </a:solidFill>
              <a:latin typeface="Montserrat"/>
              <a:ea typeface="Montserrat"/>
              <a:cs typeface="Montserrat"/>
              <a:sym typeface="Montserrat"/>
            </a:endParaRPr>
          </a:p>
        </p:txBody>
      </p:sp>
      <p:grpSp>
        <p:nvGrpSpPr>
          <p:cNvPr id="405" name="Google Shape;405;p32"/>
          <p:cNvGrpSpPr/>
          <p:nvPr/>
        </p:nvGrpSpPr>
        <p:grpSpPr>
          <a:xfrm>
            <a:off x="662222" y="1579660"/>
            <a:ext cx="421298" cy="443838"/>
            <a:chOff x="8688388" y="1881188"/>
            <a:chExt cx="368300" cy="371475"/>
          </a:xfrm>
        </p:grpSpPr>
        <p:sp>
          <p:nvSpPr>
            <p:cNvPr id="406" name="Google Shape;406;p32"/>
            <p:cNvSpPr/>
            <p:nvPr/>
          </p:nvSpPr>
          <p:spPr>
            <a:xfrm>
              <a:off x="8688388" y="1881188"/>
              <a:ext cx="368300" cy="371475"/>
            </a:xfrm>
            <a:custGeom>
              <a:rect b="b" l="l" r="r" t="t"/>
              <a:pathLst>
                <a:path extrusionOk="0" h="102" w="101">
                  <a:moveTo>
                    <a:pt x="85" y="0"/>
                  </a:moveTo>
                  <a:cubicBezTo>
                    <a:pt x="85" y="0"/>
                    <a:pt x="85" y="0"/>
                    <a:pt x="85" y="0"/>
                  </a:cubicBezTo>
                  <a:cubicBezTo>
                    <a:pt x="29" y="0"/>
                    <a:pt x="29" y="0"/>
                    <a:pt x="29" y="0"/>
                  </a:cubicBezTo>
                  <a:cubicBezTo>
                    <a:pt x="20" y="0"/>
                    <a:pt x="13" y="7"/>
                    <a:pt x="13" y="16"/>
                  </a:cubicBezTo>
                  <a:cubicBezTo>
                    <a:pt x="13" y="84"/>
                    <a:pt x="13" y="84"/>
                    <a:pt x="13" y="84"/>
                  </a:cubicBezTo>
                  <a:cubicBezTo>
                    <a:pt x="0" y="84"/>
                    <a:pt x="0" y="84"/>
                    <a:pt x="0" y="84"/>
                  </a:cubicBezTo>
                  <a:cubicBezTo>
                    <a:pt x="0" y="86"/>
                    <a:pt x="0" y="86"/>
                    <a:pt x="0" y="86"/>
                  </a:cubicBezTo>
                  <a:cubicBezTo>
                    <a:pt x="0" y="95"/>
                    <a:pt x="7" y="102"/>
                    <a:pt x="15" y="102"/>
                  </a:cubicBezTo>
                  <a:cubicBezTo>
                    <a:pt x="59" y="102"/>
                    <a:pt x="59" y="102"/>
                    <a:pt x="59" y="102"/>
                  </a:cubicBezTo>
                  <a:cubicBezTo>
                    <a:pt x="67" y="102"/>
                    <a:pt x="74" y="95"/>
                    <a:pt x="74" y="87"/>
                  </a:cubicBezTo>
                  <a:cubicBezTo>
                    <a:pt x="74" y="18"/>
                    <a:pt x="74" y="18"/>
                    <a:pt x="74" y="18"/>
                  </a:cubicBezTo>
                  <a:cubicBezTo>
                    <a:pt x="101" y="18"/>
                    <a:pt x="101" y="18"/>
                    <a:pt x="101" y="18"/>
                  </a:cubicBezTo>
                  <a:cubicBezTo>
                    <a:pt x="101" y="16"/>
                    <a:pt x="101" y="16"/>
                    <a:pt x="101" y="16"/>
                  </a:cubicBezTo>
                  <a:cubicBezTo>
                    <a:pt x="101" y="7"/>
                    <a:pt x="94" y="0"/>
                    <a:pt x="85" y="0"/>
                  </a:cubicBezTo>
                  <a:close/>
                  <a:moveTo>
                    <a:pt x="15" y="98"/>
                  </a:moveTo>
                  <a:cubicBezTo>
                    <a:pt x="10" y="98"/>
                    <a:pt x="5" y="94"/>
                    <a:pt x="4" y="89"/>
                  </a:cubicBezTo>
                  <a:cubicBezTo>
                    <a:pt x="43" y="89"/>
                    <a:pt x="43" y="89"/>
                    <a:pt x="43" y="89"/>
                  </a:cubicBezTo>
                  <a:cubicBezTo>
                    <a:pt x="44" y="92"/>
                    <a:pt x="45" y="95"/>
                    <a:pt x="48" y="98"/>
                  </a:cubicBezTo>
                  <a:lnTo>
                    <a:pt x="15" y="98"/>
                  </a:lnTo>
                  <a:close/>
                  <a:moveTo>
                    <a:pt x="70" y="16"/>
                  </a:moveTo>
                  <a:cubicBezTo>
                    <a:pt x="70" y="87"/>
                    <a:pt x="70" y="87"/>
                    <a:pt x="70" y="87"/>
                  </a:cubicBezTo>
                  <a:cubicBezTo>
                    <a:pt x="70" y="93"/>
                    <a:pt x="65" y="98"/>
                    <a:pt x="59" y="98"/>
                  </a:cubicBezTo>
                  <a:cubicBezTo>
                    <a:pt x="59" y="98"/>
                    <a:pt x="59" y="98"/>
                    <a:pt x="59" y="98"/>
                  </a:cubicBezTo>
                  <a:cubicBezTo>
                    <a:pt x="52" y="98"/>
                    <a:pt x="47" y="93"/>
                    <a:pt x="47" y="86"/>
                  </a:cubicBezTo>
                  <a:cubicBezTo>
                    <a:pt x="47" y="84"/>
                    <a:pt x="47" y="84"/>
                    <a:pt x="47" y="84"/>
                  </a:cubicBezTo>
                  <a:cubicBezTo>
                    <a:pt x="18" y="84"/>
                    <a:pt x="18" y="84"/>
                    <a:pt x="18" y="84"/>
                  </a:cubicBezTo>
                  <a:cubicBezTo>
                    <a:pt x="18" y="16"/>
                    <a:pt x="18" y="16"/>
                    <a:pt x="18" y="16"/>
                  </a:cubicBezTo>
                  <a:cubicBezTo>
                    <a:pt x="18" y="10"/>
                    <a:pt x="23" y="5"/>
                    <a:pt x="29" y="5"/>
                  </a:cubicBezTo>
                  <a:cubicBezTo>
                    <a:pt x="74" y="5"/>
                    <a:pt x="74" y="5"/>
                    <a:pt x="74" y="5"/>
                  </a:cubicBezTo>
                  <a:cubicBezTo>
                    <a:pt x="71" y="7"/>
                    <a:pt x="70" y="11"/>
                    <a:pt x="70" y="16"/>
                  </a:cubicBezTo>
                  <a:close/>
                  <a:moveTo>
                    <a:pt x="74" y="14"/>
                  </a:moveTo>
                  <a:cubicBezTo>
                    <a:pt x="75" y="8"/>
                    <a:pt x="80" y="5"/>
                    <a:pt x="85" y="5"/>
                  </a:cubicBezTo>
                  <a:cubicBezTo>
                    <a:pt x="91" y="5"/>
                    <a:pt x="95" y="8"/>
                    <a:pt x="96" y="14"/>
                  </a:cubicBezTo>
                  <a:lnTo>
                    <a:pt x="74" y="14"/>
                  </a:lnTo>
                  <a:close/>
                </a:path>
              </a:pathLst>
            </a:custGeom>
            <a:solidFill>
              <a:srgbClr val="000000"/>
            </a:solidFill>
            <a:ln>
              <a:noFill/>
            </a:ln>
          </p:spPr>
          <p:txBody>
            <a:bodyPr anchorCtr="0" anchor="t" bIns="52275" lIns="104600" spcFirstLastPara="1" rIns="104600" wrap="square" tIns="52275">
              <a:noAutofit/>
            </a:bodyPr>
            <a:lstStyle/>
            <a:p>
              <a:pPr indent="0" lvl="0" marL="0" marR="0" rtl="0" algn="l">
                <a:spcBef>
                  <a:spcPts val="0"/>
                </a:spcBef>
                <a:spcAft>
                  <a:spcPts val="0"/>
                </a:spcAft>
                <a:buNone/>
              </a:pPr>
              <a:r>
                <a:t/>
              </a:r>
              <a:endParaRPr sz="2059">
                <a:solidFill>
                  <a:srgbClr val="000000"/>
                </a:solidFill>
                <a:latin typeface="Montserrat"/>
                <a:ea typeface="Montserrat"/>
                <a:cs typeface="Montserrat"/>
                <a:sym typeface="Montserrat"/>
              </a:endParaRPr>
            </a:p>
          </p:txBody>
        </p:sp>
        <p:sp>
          <p:nvSpPr>
            <p:cNvPr id="407" name="Google Shape;407;p32"/>
            <p:cNvSpPr/>
            <p:nvPr/>
          </p:nvSpPr>
          <p:spPr>
            <a:xfrm>
              <a:off x="8775700" y="1958975"/>
              <a:ext cx="138113" cy="20638"/>
            </a:xfrm>
            <a:custGeom>
              <a:rect b="b" l="l" r="r" t="t"/>
              <a:pathLst>
                <a:path extrusionOk="0" h="6" w="38">
                  <a:moveTo>
                    <a:pt x="30" y="0"/>
                  </a:moveTo>
                  <a:cubicBezTo>
                    <a:pt x="28" y="0"/>
                    <a:pt x="27" y="0"/>
                    <a:pt x="26" y="1"/>
                  </a:cubicBezTo>
                  <a:cubicBezTo>
                    <a:pt x="25" y="1"/>
                    <a:pt x="24" y="2"/>
                    <a:pt x="23" y="2"/>
                  </a:cubicBezTo>
                  <a:cubicBezTo>
                    <a:pt x="22" y="2"/>
                    <a:pt x="21" y="1"/>
                    <a:pt x="20" y="1"/>
                  </a:cubicBezTo>
                  <a:cubicBezTo>
                    <a:pt x="19" y="0"/>
                    <a:pt x="18" y="0"/>
                    <a:pt x="15" y="0"/>
                  </a:cubicBezTo>
                  <a:cubicBezTo>
                    <a:pt x="13" y="0"/>
                    <a:pt x="11" y="0"/>
                    <a:pt x="10" y="1"/>
                  </a:cubicBezTo>
                  <a:cubicBezTo>
                    <a:pt x="9" y="1"/>
                    <a:pt x="9" y="2"/>
                    <a:pt x="8" y="2"/>
                  </a:cubicBezTo>
                  <a:cubicBezTo>
                    <a:pt x="6" y="2"/>
                    <a:pt x="6" y="1"/>
                    <a:pt x="5" y="1"/>
                  </a:cubicBezTo>
                  <a:cubicBezTo>
                    <a:pt x="4" y="0"/>
                    <a:pt x="2" y="0"/>
                    <a:pt x="0" y="0"/>
                  </a:cubicBezTo>
                  <a:cubicBezTo>
                    <a:pt x="0" y="4"/>
                    <a:pt x="0" y="4"/>
                    <a:pt x="0" y="4"/>
                  </a:cubicBezTo>
                  <a:cubicBezTo>
                    <a:pt x="1" y="4"/>
                    <a:pt x="2" y="4"/>
                    <a:pt x="3" y="5"/>
                  </a:cubicBezTo>
                  <a:cubicBezTo>
                    <a:pt x="4" y="5"/>
                    <a:pt x="5" y="6"/>
                    <a:pt x="8" y="6"/>
                  </a:cubicBezTo>
                  <a:cubicBezTo>
                    <a:pt x="10" y="6"/>
                    <a:pt x="11" y="5"/>
                    <a:pt x="12" y="5"/>
                  </a:cubicBezTo>
                  <a:cubicBezTo>
                    <a:pt x="13" y="4"/>
                    <a:pt x="14" y="4"/>
                    <a:pt x="15" y="4"/>
                  </a:cubicBezTo>
                  <a:cubicBezTo>
                    <a:pt x="17" y="4"/>
                    <a:pt x="17" y="4"/>
                    <a:pt x="18" y="5"/>
                  </a:cubicBezTo>
                  <a:cubicBezTo>
                    <a:pt x="19" y="5"/>
                    <a:pt x="20" y="6"/>
                    <a:pt x="23" y="6"/>
                  </a:cubicBezTo>
                  <a:cubicBezTo>
                    <a:pt x="25" y="6"/>
                    <a:pt x="27" y="5"/>
                    <a:pt x="28" y="5"/>
                  </a:cubicBezTo>
                  <a:cubicBezTo>
                    <a:pt x="29" y="4"/>
                    <a:pt x="29" y="4"/>
                    <a:pt x="30" y="4"/>
                  </a:cubicBezTo>
                  <a:cubicBezTo>
                    <a:pt x="32" y="4"/>
                    <a:pt x="32" y="4"/>
                    <a:pt x="33" y="5"/>
                  </a:cubicBezTo>
                  <a:cubicBezTo>
                    <a:pt x="34" y="5"/>
                    <a:pt x="36" y="6"/>
                    <a:pt x="38" y="6"/>
                  </a:cubicBezTo>
                  <a:cubicBezTo>
                    <a:pt x="38" y="2"/>
                    <a:pt x="38" y="2"/>
                    <a:pt x="38" y="2"/>
                  </a:cubicBezTo>
                  <a:cubicBezTo>
                    <a:pt x="37" y="2"/>
                    <a:pt x="36" y="1"/>
                    <a:pt x="35" y="1"/>
                  </a:cubicBezTo>
                  <a:cubicBezTo>
                    <a:pt x="34" y="0"/>
                    <a:pt x="33" y="0"/>
                    <a:pt x="30" y="0"/>
                  </a:cubicBezTo>
                  <a:close/>
                </a:path>
              </a:pathLst>
            </a:custGeom>
            <a:solidFill>
              <a:srgbClr val="000000"/>
            </a:solidFill>
            <a:ln>
              <a:noFill/>
            </a:ln>
          </p:spPr>
          <p:txBody>
            <a:bodyPr anchorCtr="0" anchor="t" bIns="52275" lIns="104600" spcFirstLastPara="1" rIns="104600" wrap="square" tIns="52275">
              <a:noAutofit/>
            </a:bodyPr>
            <a:lstStyle/>
            <a:p>
              <a:pPr indent="0" lvl="0" marL="0" marR="0" rtl="0" algn="l">
                <a:spcBef>
                  <a:spcPts val="0"/>
                </a:spcBef>
                <a:spcAft>
                  <a:spcPts val="0"/>
                </a:spcAft>
                <a:buNone/>
              </a:pPr>
              <a:r>
                <a:t/>
              </a:r>
              <a:endParaRPr sz="2059">
                <a:solidFill>
                  <a:srgbClr val="000000"/>
                </a:solidFill>
                <a:latin typeface="Montserrat"/>
                <a:ea typeface="Montserrat"/>
                <a:cs typeface="Montserrat"/>
                <a:sym typeface="Montserrat"/>
              </a:endParaRPr>
            </a:p>
          </p:txBody>
        </p:sp>
        <p:sp>
          <p:nvSpPr>
            <p:cNvPr id="408" name="Google Shape;408;p32"/>
            <p:cNvSpPr/>
            <p:nvPr/>
          </p:nvSpPr>
          <p:spPr>
            <a:xfrm>
              <a:off x="8775700" y="2139950"/>
              <a:ext cx="138113" cy="25400"/>
            </a:xfrm>
            <a:custGeom>
              <a:rect b="b" l="l" r="r" t="t"/>
              <a:pathLst>
                <a:path extrusionOk="0" h="7" w="38">
                  <a:moveTo>
                    <a:pt x="30" y="0"/>
                  </a:moveTo>
                  <a:cubicBezTo>
                    <a:pt x="28" y="0"/>
                    <a:pt x="27" y="1"/>
                    <a:pt x="26" y="2"/>
                  </a:cubicBezTo>
                  <a:cubicBezTo>
                    <a:pt x="25" y="2"/>
                    <a:pt x="24" y="3"/>
                    <a:pt x="23" y="3"/>
                  </a:cubicBezTo>
                  <a:cubicBezTo>
                    <a:pt x="22" y="3"/>
                    <a:pt x="21" y="2"/>
                    <a:pt x="20" y="2"/>
                  </a:cubicBezTo>
                  <a:cubicBezTo>
                    <a:pt x="19" y="1"/>
                    <a:pt x="18" y="0"/>
                    <a:pt x="15" y="0"/>
                  </a:cubicBezTo>
                  <a:cubicBezTo>
                    <a:pt x="13" y="0"/>
                    <a:pt x="11" y="1"/>
                    <a:pt x="10" y="2"/>
                  </a:cubicBezTo>
                  <a:cubicBezTo>
                    <a:pt x="9" y="2"/>
                    <a:pt x="9" y="3"/>
                    <a:pt x="8" y="3"/>
                  </a:cubicBezTo>
                  <a:cubicBezTo>
                    <a:pt x="6" y="3"/>
                    <a:pt x="6" y="2"/>
                    <a:pt x="5" y="2"/>
                  </a:cubicBezTo>
                  <a:cubicBezTo>
                    <a:pt x="4" y="1"/>
                    <a:pt x="2" y="0"/>
                    <a:pt x="0" y="0"/>
                  </a:cubicBezTo>
                  <a:cubicBezTo>
                    <a:pt x="0" y="5"/>
                    <a:pt x="0" y="5"/>
                    <a:pt x="0" y="5"/>
                  </a:cubicBezTo>
                  <a:cubicBezTo>
                    <a:pt x="1" y="5"/>
                    <a:pt x="2" y="5"/>
                    <a:pt x="3" y="6"/>
                  </a:cubicBezTo>
                  <a:cubicBezTo>
                    <a:pt x="4" y="6"/>
                    <a:pt x="5" y="7"/>
                    <a:pt x="8" y="7"/>
                  </a:cubicBezTo>
                  <a:cubicBezTo>
                    <a:pt x="10" y="7"/>
                    <a:pt x="11" y="6"/>
                    <a:pt x="12" y="6"/>
                  </a:cubicBezTo>
                  <a:cubicBezTo>
                    <a:pt x="13" y="5"/>
                    <a:pt x="14" y="5"/>
                    <a:pt x="15" y="5"/>
                  </a:cubicBezTo>
                  <a:cubicBezTo>
                    <a:pt x="17" y="5"/>
                    <a:pt x="17" y="5"/>
                    <a:pt x="18" y="6"/>
                  </a:cubicBezTo>
                  <a:cubicBezTo>
                    <a:pt x="19" y="6"/>
                    <a:pt x="20" y="7"/>
                    <a:pt x="23" y="7"/>
                  </a:cubicBezTo>
                  <a:cubicBezTo>
                    <a:pt x="25" y="7"/>
                    <a:pt x="27" y="6"/>
                    <a:pt x="28" y="6"/>
                  </a:cubicBezTo>
                  <a:cubicBezTo>
                    <a:pt x="29" y="5"/>
                    <a:pt x="29" y="5"/>
                    <a:pt x="30" y="5"/>
                  </a:cubicBezTo>
                  <a:cubicBezTo>
                    <a:pt x="32" y="5"/>
                    <a:pt x="32" y="5"/>
                    <a:pt x="33" y="6"/>
                  </a:cubicBezTo>
                  <a:cubicBezTo>
                    <a:pt x="34" y="6"/>
                    <a:pt x="36" y="7"/>
                    <a:pt x="38" y="7"/>
                  </a:cubicBezTo>
                  <a:cubicBezTo>
                    <a:pt x="38" y="3"/>
                    <a:pt x="38" y="3"/>
                    <a:pt x="38" y="3"/>
                  </a:cubicBezTo>
                  <a:cubicBezTo>
                    <a:pt x="37" y="3"/>
                    <a:pt x="36" y="2"/>
                    <a:pt x="35" y="2"/>
                  </a:cubicBezTo>
                  <a:cubicBezTo>
                    <a:pt x="34" y="1"/>
                    <a:pt x="33" y="0"/>
                    <a:pt x="30" y="0"/>
                  </a:cubicBezTo>
                  <a:close/>
                </a:path>
              </a:pathLst>
            </a:custGeom>
            <a:solidFill>
              <a:srgbClr val="000000"/>
            </a:solidFill>
            <a:ln>
              <a:noFill/>
            </a:ln>
          </p:spPr>
          <p:txBody>
            <a:bodyPr anchorCtr="0" anchor="t" bIns="52275" lIns="104600" spcFirstLastPara="1" rIns="104600" wrap="square" tIns="52275">
              <a:noAutofit/>
            </a:bodyPr>
            <a:lstStyle/>
            <a:p>
              <a:pPr indent="0" lvl="0" marL="0" marR="0" rtl="0" algn="l">
                <a:spcBef>
                  <a:spcPts val="0"/>
                </a:spcBef>
                <a:spcAft>
                  <a:spcPts val="0"/>
                </a:spcAft>
                <a:buNone/>
              </a:pPr>
              <a:r>
                <a:t/>
              </a:r>
              <a:endParaRPr sz="2059">
                <a:solidFill>
                  <a:srgbClr val="000000"/>
                </a:solidFill>
                <a:latin typeface="Montserrat"/>
                <a:ea typeface="Montserrat"/>
                <a:cs typeface="Montserrat"/>
                <a:sym typeface="Montserrat"/>
              </a:endParaRPr>
            </a:p>
          </p:txBody>
        </p:sp>
        <p:sp>
          <p:nvSpPr>
            <p:cNvPr id="409" name="Google Shape;409;p32"/>
            <p:cNvSpPr/>
            <p:nvPr/>
          </p:nvSpPr>
          <p:spPr>
            <a:xfrm>
              <a:off x="8775700" y="2019300"/>
              <a:ext cx="138113" cy="22225"/>
            </a:xfrm>
            <a:custGeom>
              <a:rect b="b" l="l" r="r" t="t"/>
              <a:pathLst>
                <a:path extrusionOk="0" h="6" w="38">
                  <a:moveTo>
                    <a:pt x="30" y="0"/>
                  </a:moveTo>
                  <a:cubicBezTo>
                    <a:pt x="28" y="0"/>
                    <a:pt x="27" y="0"/>
                    <a:pt x="26" y="1"/>
                  </a:cubicBezTo>
                  <a:cubicBezTo>
                    <a:pt x="25" y="1"/>
                    <a:pt x="24" y="2"/>
                    <a:pt x="23" y="2"/>
                  </a:cubicBezTo>
                  <a:cubicBezTo>
                    <a:pt x="22" y="2"/>
                    <a:pt x="21" y="1"/>
                    <a:pt x="20" y="1"/>
                  </a:cubicBezTo>
                  <a:cubicBezTo>
                    <a:pt x="19" y="0"/>
                    <a:pt x="18" y="0"/>
                    <a:pt x="15" y="0"/>
                  </a:cubicBezTo>
                  <a:cubicBezTo>
                    <a:pt x="13" y="0"/>
                    <a:pt x="11" y="0"/>
                    <a:pt x="10" y="1"/>
                  </a:cubicBezTo>
                  <a:cubicBezTo>
                    <a:pt x="9" y="1"/>
                    <a:pt x="9" y="2"/>
                    <a:pt x="8" y="2"/>
                  </a:cubicBezTo>
                  <a:cubicBezTo>
                    <a:pt x="6" y="2"/>
                    <a:pt x="6" y="1"/>
                    <a:pt x="5" y="1"/>
                  </a:cubicBezTo>
                  <a:cubicBezTo>
                    <a:pt x="4" y="0"/>
                    <a:pt x="2" y="0"/>
                    <a:pt x="0" y="0"/>
                  </a:cubicBezTo>
                  <a:cubicBezTo>
                    <a:pt x="0" y="4"/>
                    <a:pt x="0" y="4"/>
                    <a:pt x="0" y="4"/>
                  </a:cubicBezTo>
                  <a:cubicBezTo>
                    <a:pt x="1" y="4"/>
                    <a:pt x="2" y="4"/>
                    <a:pt x="3" y="5"/>
                  </a:cubicBezTo>
                  <a:cubicBezTo>
                    <a:pt x="4" y="5"/>
                    <a:pt x="5" y="6"/>
                    <a:pt x="8" y="6"/>
                  </a:cubicBezTo>
                  <a:cubicBezTo>
                    <a:pt x="10" y="6"/>
                    <a:pt x="11" y="5"/>
                    <a:pt x="12" y="5"/>
                  </a:cubicBezTo>
                  <a:cubicBezTo>
                    <a:pt x="13" y="4"/>
                    <a:pt x="14" y="4"/>
                    <a:pt x="15" y="4"/>
                  </a:cubicBezTo>
                  <a:cubicBezTo>
                    <a:pt x="17" y="4"/>
                    <a:pt x="17" y="4"/>
                    <a:pt x="18" y="5"/>
                  </a:cubicBezTo>
                  <a:cubicBezTo>
                    <a:pt x="19" y="5"/>
                    <a:pt x="20" y="6"/>
                    <a:pt x="23" y="6"/>
                  </a:cubicBezTo>
                  <a:cubicBezTo>
                    <a:pt x="25" y="6"/>
                    <a:pt x="27" y="5"/>
                    <a:pt x="28" y="5"/>
                  </a:cubicBezTo>
                  <a:cubicBezTo>
                    <a:pt x="29" y="4"/>
                    <a:pt x="29" y="4"/>
                    <a:pt x="30" y="4"/>
                  </a:cubicBezTo>
                  <a:cubicBezTo>
                    <a:pt x="32" y="4"/>
                    <a:pt x="32" y="4"/>
                    <a:pt x="33" y="5"/>
                  </a:cubicBezTo>
                  <a:cubicBezTo>
                    <a:pt x="34" y="5"/>
                    <a:pt x="36" y="6"/>
                    <a:pt x="38" y="6"/>
                  </a:cubicBezTo>
                  <a:cubicBezTo>
                    <a:pt x="38" y="2"/>
                    <a:pt x="38" y="2"/>
                    <a:pt x="38" y="2"/>
                  </a:cubicBezTo>
                  <a:cubicBezTo>
                    <a:pt x="37" y="2"/>
                    <a:pt x="36" y="1"/>
                    <a:pt x="35" y="1"/>
                  </a:cubicBezTo>
                  <a:cubicBezTo>
                    <a:pt x="34" y="0"/>
                    <a:pt x="33" y="0"/>
                    <a:pt x="30" y="0"/>
                  </a:cubicBezTo>
                  <a:close/>
                </a:path>
              </a:pathLst>
            </a:custGeom>
            <a:solidFill>
              <a:srgbClr val="000000"/>
            </a:solidFill>
            <a:ln>
              <a:noFill/>
            </a:ln>
          </p:spPr>
          <p:txBody>
            <a:bodyPr anchorCtr="0" anchor="t" bIns="52275" lIns="104600" spcFirstLastPara="1" rIns="104600" wrap="square" tIns="52275">
              <a:noAutofit/>
            </a:bodyPr>
            <a:lstStyle/>
            <a:p>
              <a:pPr indent="0" lvl="0" marL="0" marR="0" rtl="0" algn="l">
                <a:spcBef>
                  <a:spcPts val="0"/>
                </a:spcBef>
                <a:spcAft>
                  <a:spcPts val="0"/>
                </a:spcAft>
                <a:buNone/>
              </a:pPr>
              <a:r>
                <a:t/>
              </a:r>
              <a:endParaRPr sz="2059">
                <a:solidFill>
                  <a:srgbClr val="000000"/>
                </a:solidFill>
                <a:latin typeface="Montserrat"/>
                <a:ea typeface="Montserrat"/>
                <a:cs typeface="Montserrat"/>
                <a:sym typeface="Montserrat"/>
              </a:endParaRPr>
            </a:p>
          </p:txBody>
        </p:sp>
        <p:sp>
          <p:nvSpPr>
            <p:cNvPr id="410" name="Google Shape;410;p32"/>
            <p:cNvSpPr/>
            <p:nvPr/>
          </p:nvSpPr>
          <p:spPr>
            <a:xfrm>
              <a:off x="8775700" y="2081213"/>
              <a:ext cx="138113" cy="22225"/>
            </a:xfrm>
            <a:custGeom>
              <a:rect b="b" l="l" r="r" t="t"/>
              <a:pathLst>
                <a:path extrusionOk="0" h="6" w="38">
                  <a:moveTo>
                    <a:pt x="30" y="0"/>
                  </a:moveTo>
                  <a:cubicBezTo>
                    <a:pt x="28" y="0"/>
                    <a:pt x="27" y="0"/>
                    <a:pt x="26" y="1"/>
                  </a:cubicBezTo>
                  <a:cubicBezTo>
                    <a:pt x="25" y="1"/>
                    <a:pt x="24" y="2"/>
                    <a:pt x="23" y="2"/>
                  </a:cubicBezTo>
                  <a:cubicBezTo>
                    <a:pt x="22" y="2"/>
                    <a:pt x="21" y="1"/>
                    <a:pt x="20" y="1"/>
                  </a:cubicBezTo>
                  <a:cubicBezTo>
                    <a:pt x="19" y="0"/>
                    <a:pt x="18" y="0"/>
                    <a:pt x="15" y="0"/>
                  </a:cubicBezTo>
                  <a:cubicBezTo>
                    <a:pt x="13" y="0"/>
                    <a:pt x="11" y="0"/>
                    <a:pt x="10" y="1"/>
                  </a:cubicBezTo>
                  <a:cubicBezTo>
                    <a:pt x="9" y="1"/>
                    <a:pt x="9" y="2"/>
                    <a:pt x="8" y="2"/>
                  </a:cubicBezTo>
                  <a:cubicBezTo>
                    <a:pt x="6" y="2"/>
                    <a:pt x="6" y="1"/>
                    <a:pt x="5" y="1"/>
                  </a:cubicBezTo>
                  <a:cubicBezTo>
                    <a:pt x="4" y="0"/>
                    <a:pt x="2" y="0"/>
                    <a:pt x="0" y="0"/>
                  </a:cubicBezTo>
                  <a:cubicBezTo>
                    <a:pt x="0" y="4"/>
                    <a:pt x="0" y="4"/>
                    <a:pt x="0" y="4"/>
                  </a:cubicBezTo>
                  <a:cubicBezTo>
                    <a:pt x="1" y="4"/>
                    <a:pt x="2" y="4"/>
                    <a:pt x="3" y="5"/>
                  </a:cubicBezTo>
                  <a:cubicBezTo>
                    <a:pt x="4" y="5"/>
                    <a:pt x="5" y="6"/>
                    <a:pt x="8" y="6"/>
                  </a:cubicBezTo>
                  <a:cubicBezTo>
                    <a:pt x="10" y="6"/>
                    <a:pt x="11" y="5"/>
                    <a:pt x="12" y="5"/>
                  </a:cubicBezTo>
                  <a:cubicBezTo>
                    <a:pt x="13" y="4"/>
                    <a:pt x="14" y="4"/>
                    <a:pt x="15" y="4"/>
                  </a:cubicBezTo>
                  <a:cubicBezTo>
                    <a:pt x="17" y="4"/>
                    <a:pt x="17" y="4"/>
                    <a:pt x="18" y="5"/>
                  </a:cubicBezTo>
                  <a:cubicBezTo>
                    <a:pt x="19" y="5"/>
                    <a:pt x="20" y="6"/>
                    <a:pt x="23" y="6"/>
                  </a:cubicBezTo>
                  <a:cubicBezTo>
                    <a:pt x="25" y="6"/>
                    <a:pt x="27" y="5"/>
                    <a:pt x="28" y="5"/>
                  </a:cubicBezTo>
                  <a:cubicBezTo>
                    <a:pt x="29" y="4"/>
                    <a:pt x="29" y="4"/>
                    <a:pt x="30" y="4"/>
                  </a:cubicBezTo>
                  <a:cubicBezTo>
                    <a:pt x="32" y="4"/>
                    <a:pt x="32" y="4"/>
                    <a:pt x="33" y="5"/>
                  </a:cubicBezTo>
                  <a:cubicBezTo>
                    <a:pt x="34" y="5"/>
                    <a:pt x="36" y="6"/>
                    <a:pt x="38" y="6"/>
                  </a:cubicBezTo>
                  <a:cubicBezTo>
                    <a:pt x="38" y="2"/>
                    <a:pt x="38" y="2"/>
                    <a:pt x="38" y="2"/>
                  </a:cubicBezTo>
                  <a:cubicBezTo>
                    <a:pt x="37" y="2"/>
                    <a:pt x="36" y="1"/>
                    <a:pt x="35" y="1"/>
                  </a:cubicBezTo>
                  <a:cubicBezTo>
                    <a:pt x="34" y="0"/>
                    <a:pt x="33" y="0"/>
                    <a:pt x="30" y="0"/>
                  </a:cubicBezTo>
                  <a:close/>
                </a:path>
              </a:pathLst>
            </a:custGeom>
            <a:solidFill>
              <a:srgbClr val="000000"/>
            </a:solidFill>
            <a:ln>
              <a:noFill/>
            </a:ln>
          </p:spPr>
          <p:txBody>
            <a:bodyPr anchorCtr="0" anchor="t" bIns="52275" lIns="104600" spcFirstLastPara="1" rIns="104600" wrap="square" tIns="52275">
              <a:noAutofit/>
            </a:bodyPr>
            <a:lstStyle/>
            <a:p>
              <a:pPr indent="0" lvl="0" marL="0" marR="0" rtl="0" algn="l">
                <a:spcBef>
                  <a:spcPts val="0"/>
                </a:spcBef>
                <a:spcAft>
                  <a:spcPts val="0"/>
                </a:spcAft>
                <a:buNone/>
              </a:pPr>
              <a:r>
                <a:t/>
              </a:r>
              <a:endParaRPr sz="2059">
                <a:solidFill>
                  <a:srgbClr val="000000"/>
                </a:solidFill>
                <a:latin typeface="Montserrat"/>
                <a:ea typeface="Montserrat"/>
                <a:cs typeface="Montserrat"/>
                <a:sym typeface="Montserrat"/>
              </a:endParaRPr>
            </a:p>
          </p:txBody>
        </p:sp>
      </p:grpSp>
      <p:sp>
        <p:nvSpPr>
          <p:cNvPr id="411" name="Google Shape;411;p32"/>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412" name="Google Shape;412;p32"/>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413" name="Google Shape;413;p32"/>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600">
                <a:solidFill>
                  <a:schemeClr val="dk1"/>
                </a:solidFill>
                <a:latin typeface="Montserrat"/>
                <a:ea typeface="Montserrat"/>
                <a:cs typeface="Montserrat"/>
                <a:sym typeface="Montserrat"/>
              </a:rPr>
              <a:t>A Framework for Your Decision</a:t>
            </a:r>
            <a:r>
              <a:rPr lang="en-GB" sz="1600">
                <a:solidFill>
                  <a:schemeClr val="dk1"/>
                </a:solidFill>
                <a:latin typeface="Montserrat"/>
                <a:ea typeface="Montserrat"/>
                <a:cs typeface="Montserrat"/>
                <a:sym typeface="Montserrat"/>
              </a:rPr>
              <a:t>: </a:t>
            </a:r>
            <a:r>
              <a:rPr lang="en-GB" sz="1600">
                <a:latin typeface="Montserrat"/>
                <a:ea typeface="Montserrat"/>
                <a:cs typeface="Montserrat"/>
                <a:sym typeface="Montserrat"/>
              </a:rPr>
              <a:t>10 Key Variables</a:t>
            </a:r>
            <a:endParaRPr sz="1600">
              <a:latin typeface="Montserrat"/>
              <a:ea typeface="Montserrat"/>
              <a:cs typeface="Montserrat"/>
              <a:sym typeface="Montserrat"/>
            </a:endParaRPr>
          </a:p>
        </p:txBody>
      </p:sp>
      <p:sp>
        <p:nvSpPr>
          <p:cNvPr id="414" name="Google Shape;414;p32"/>
          <p:cNvSpPr/>
          <p:nvPr/>
        </p:nvSpPr>
        <p:spPr>
          <a:xfrm rot="5400000">
            <a:off x="1969191" y="1236550"/>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15" name="Google Shape;415;p32"/>
          <p:cNvSpPr/>
          <p:nvPr/>
        </p:nvSpPr>
        <p:spPr>
          <a:xfrm>
            <a:off x="2104715" y="2697761"/>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grpSp>
        <p:nvGrpSpPr>
          <p:cNvPr id="416" name="Google Shape;416;p32"/>
          <p:cNvGrpSpPr/>
          <p:nvPr/>
        </p:nvGrpSpPr>
        <p:grpSpPr>
          <a:xfrm>
            <a:off x="2444878" y="1554368"/>
            <a:ext cx="486723" cy="494813"/>
            <a:chOff x="434975" y="3181351"/>
            <a:chExt cx="414338" cy="315912"/>
          </a:xfrm>
        </p:grpSpPr>
        <p:sp>
          <p:nvSpPr>
            <p:cNvPr id="417" name="Google Shape;417;p32"/>
            <p:cNvSpPr/>
            <p:nvPr/>
          </p:nvSpPr>
          <p:spPr>
            <a:xfrm>
              <a:off x="434975" y="3316288"/>
              <a:ext cx="414338" cy="180975"/>
            </a:xfrm>
            <a:custGeom>
              <a:rect b="b" l="l" r="r" t="t"/>
              <a:pathLst>
                <a:path extrusionOk="0" h="50" w="114">
                  <a:moveTo>
                    <a:pt x="105" y="6"/>
                  </a:moveTo>
                  <a:cubicBezTo>
                    <a:pt x="104" y="6"/>
                    <a:pt x="103" y="6"/>
                    <a:pt x="102" y="6"/>
                  </a:cubicBezTo>
                  <a:cubicBezTo>
                    <a:pt x="100" y="4"/>
                    <a:pt x="98" y="3"/>
                    <a:pt x="95" y="3"/>
                  </a:cubicBezTo>
                  <a:cubicBezTo>
                    <a:pt x="94" y="3"/>
                    <a:pt x="92" y="3"/>
                    <a:pt x="91" y="4"/>
                  </a:cubicBezTo>
                  <a:cubicBezTo>
                    <a:pt x="91" y="4"/>
                    <a:pt x="91" y="4"/>
                    <a:pt x="91" y="4"/>
                  </a:cubicBezTo>
                  <a:cubicBezTo>
                    <a:pt x="88" y="6"/>
                    <a:pt x="88" y="6"/>
                    <a:pt x="88" y="6"/>
                  </a:cubicBezTo>
                  <a:cubicBezTo>
                    <a:pt x="86" y="4"/>
                    <a:pt x="84" y="3"/>
                    <a:pt x="81" y="3"/>
                  </a:cubicBezTo>
                  <a:cubicBezTo>
                    <a:pt x="80" y="3"/>
                    <a:pt x="78" y="3"/>
                    <a:pt x="77" y="4"/>
                  </a:cubicBezTo>
                  <a:cubicBezTo>
                    <a:pt x="77" y="4"/>
                    <a:pt x="77" y="4"/>
                    <a:pt x="77" y="4"/>
                  </a:cubicBezTo>
                  <a:cubicBezTo>
                    <a:pt x="64" y="12"/>
                    <a:pt x="64" y="12"/>
                    <a:pt x="64" y="12"/>
                  </a:cubicBezTo>
                  <a:cubicBezTo>
                    <a:pt x="61" y="11"/>
                    <a:pt x="57" y="10"/>
                    <a:pt x="54" y="10"/>
                  </a:cubicBezTo>
                  <a:cubicBezTo>
                    <a:pt x="51" y="9"/>
                    <a:pt x="47" y="8"/>
                    <a:pt x="45" y="7"/>
                  </a:cubicBezTo>
                  <a:cubicBezTo>
                    <a:pt x="43" y="7"/>
                    <a:pt x="42" y="6"/>
                    <a:pt x="41" y="6"/>
                  </a:cubicBezTo>
                  <a:cubicBezTo>
                    <a:pt x="41" y="6"/>
                    <a:pt x="40" y="6"/>
                    <a:pt x="40" y="6"/>
                  </a:cubicBezTo>
                  <a:cubicBezTo>
                    <a:pt x="40" y="6"/>
                    <a:pt x="39" y="6"/>
                    <a:pt x="39" y="6"/>
                  </a:cubicBezTo>
                  <a:cubicBezTo>
                    <a:pt x="39" y="6"/>
                    <a:pt x="39" y="6"/>
                    <a:pt x="38" y="6"/>
                  </a:cubicBezTo>
                  <a:cubicBezTo>
                    <a:pt x="37" y="6"/>
                    <a:pt x="36" y="6"/>
                    <a:pt x="34" y="7"/>
                  </a:cubicBezTo>
                  <a:cubicBezTo>
                    <a:pt x="31" y="8"/>
                    <a:pt x="27" y="9"/>
                    <a:pt x="24" y="9"/>
                  </a:cubicBezTo>
                  <a:cubicBezTo>
                    <a:pt x="24" y="5"/>
                    <a:pt x="24" y="5"/>
                    <a:pt x="24" y="5"/>
                  </a:cubicBezTo>
                  <a:cubicBezTo>
                    <a:pt x="24" y="2"/>
                    <a:pt x="22" y="0"/>
                    <a:pt x="19" y="0"/>
                  </a:cubicBezTo>
                  <a:cubicBezTo>
                    <a:pt x="5" y="0"/>
                    <a:pt x="5" y="0"/>
                    <a:pt x="5" y="0"/>
                  </a:cubicBezTo>
                  <a:cubicBezTo>
                    <a:pt x="2" y="0"/>
                    <a:pt x="0" y="2"/>
                    <a:pt x="0" y="5"/>
                  </a:cubicBezTo>
                  <a:cubicBezTo>
                    <a:pt x="0" y="45"/>
                    <a:pt x="0" y="45"/>
                    <a:pt x="0" y="45"/>
                  </a:cubicBezTo>
                  <a:cubicBezTo>
                    <a:pt x="0" y="47"/>
                    <a:pt x="2" y="50"/>
                    <a:pt x="5" y="50"/>
                  </a:cubicBezTo>
                  <a:cubicBezTo>
                    <a:pt x="19" y="50"/>
                    <a:pt x="19" y="50"/>
                    <a:pt x="19" y="50"/>
                  </a:cubicBezTo>
                  <a:cubicBezTo>
                    <a:pt x="22" y="50"/>
                    <a:pt x="24" y="47"/>
                    <a:pt x="24" y="45"/>
                  </a:cubicBezTo>
                  <a:cubicBezTo>
                    <a:pt x="24" y="42"/>
                    <a:pt x="24" y="42"/>
                    <a:pt x="24" y="42"/>
                  </a:cubicBezTo>
                  <a:cubicBezTo>
                    <a:pt x="27" y="42"/>
                    <a:pt x="34" y="44"/>
                    <a:pt x="41" y="45"/>
                  </a:cubicBezTo>
                  <a:cubicBezTo>
                    <a:pt x="46" y="46"/>
                    <a:pt x="51" y="47"/>
                    <a:pt x="55" y="48"/>
                  </a:cubicBezTo>
                  <a:cubicBezTo>
                    <a:pt x="57" y="48"/>
                    <a:pt x="59" y="49"/>
                    <a:pt x="60" y="49"/>
                  </a:cubicBezTo>
                  <a:cubicBezTo>
                    <a:pt x="62" y="49"/>
                    <a:pt x="63" y="49"/>
                    <a:pt x="64" y="49"/>
                  </a:cubicBezTo>
                  <a:cubicBezTo>
                    <a:pt x="64" y="49"/>
                    <a:pt x="65" y="49"/>
                    <a:pt x="66" y="49"/>
                  </a:cubicBezTo>
                  <a:cubicBezTo>
                    <a:pt x="67" y="48"/>
                    <a:pt x="68" y="48"/>
                    <a:pt x="70" y="47"/>
                  </a:cubicBezTo>
                  <a:cubicBezTo>
                    <a:pt x="76" y="44"/>
                    <a:pt x="84" y="39"/>
                    <a:pt x="92" y="34"/>
                  </a:cubicBezTo>
                  <a:cubicBezTo>
                    <a:pt x="99" y="29"/>
                    <a:pt x="107" y="23"/>
                    <a:pt x="110" y="21"/>
                  </a:cubicBezTo>
                  <a:cubicBezTo>
                    <a:pt x="113" y="20"/>
                    <a:pt x="114" y="17"/>
                    <a:pt x="114" y="14"/>
                  </a:cubicBezTo>
                  <a:cubicBezTo>
                    <a:pt x="114" y="9"/>
                    <a:pt x="110" y="6"/>
                    <a:pt x="105" y="6"/>
                  </a:cubicBezTo>
                  <a:close/>
                  <a:moveTo>
                    <a:pt x="20" y="45"/>
                  </a:moveTo>
                  <a:cubicBezTo>
                    <a:pt x="20" y="45"/>
                    <a:pt x="20" y="46"/>
                    <a:pt x="19" y="46"/>
                  </a:cubicBezTo>
                  <a:cubicBezTo>
                    <a:pt x="5" y="46"/>
                    <a:pt x="5" y="46"/>
                    <a:pt x="5" y="46"/>
                  </a:cubicBezTo>
                  <a:cubicBezTo>
                    <a:pt x="4" y="46"/>
                    <a:pt x="4" y="45"/>
                    <a:pt x="4" y="45"/>
                  </a:cubicBezTo>
                  <a:cubicBezTo>
                    <a:pt x="4" y="5"/>
                    <a:pt x="4" y="5"/>
                    <a:pt x="4" y="5"/>
                  </a:cubicBezTo>
                  <a:cubicBezTo>
                    <a:pt x="4" y="5"/>
                    <a:pt x="4" y="4"/>
                    <a:pt x="5" y="4"/>
                  </a:cubicBezTo>
                  <a:cubicBezTo>
                    <a:pt x="19" y="4"/>
                    <a:pt x="19" y="4"/>
                    <a:pt x="19" y="4"/>
                  </a:cubicBezTo>
                  <a:cubicBezTo>
                    <a:pt x="20" y="4"/>
                    <a:pt x="20" y="5"/>
                    <a:pt x="20" y="5"/>
                  </a:cubicBezTo>
                  <a:lnTo>
                    <a:pt x="20" y="45"/>
                  </a:lnTo>
                  <a:close/>
                  <a:moveTo>
                    <a:pt x="108" y="18"/>
                  </a:moveTo>
                  <a:cubicBezTo>
                    <a:pt x="104" y="21"/>
                    <a:pt x="94" y="28"/>
                    <a:pt x="84" y="34"/>
                  </a:cubicBezTo>
                  <a:cubicBezTo>
                    <a:pt x="80" y="37"/>
                    <a:pt x="75" y="40"/>
                    <a:pt x="71" y="42"/>
                  </a:cubicBezTo>
                  <a:cubicBezTo>
                    <a:pt x="69" y="43"/>
                    <a:pt x="68" y="44"/>
                    <a:pt x="66" y="45"/>
                  </a:cubicBezTo>
                  <a:cubicBezTo>
                    <a:pt x="66" y="45"/>
                    <a:pt x="65" y="45"/>
                    <a:pt x="65" y="45"/>
                  </a:cubicBezTo>
                  <a:cubicBezTo>
                    <a:pt x="64" y="45"/>
                    <a:pt x="64" y="45"/>
                    <a:pt x="64" y="45"/>
                  </a:cubicBezTo>
                  <a:cubicBezTo>
                    <a:pt x="63" y="45"/>
                    <a:pt x="62" y="45"/>
                    <a:pt x="61" y="45"/>
                  </a:cubicBezTo>
                  <a:cubicBezTo>
                    <a:pt x="56" y="44"/>
                    <a:pt x="46" y="42"/>
                    <a:pt x="38" y="41"/>
                  </a:cubicBezTo>
                  <a:cubicBezTo>
                    <a:pt x="34" y="40"/>
                    <a:pt x="30" y="39"/>
                    <a:pt x="28" y="38"/>
                  </a:cubicBezTo>
                  <a:cubicBezTo>
                    <a:pt x="26" y="38"/>
                    <a:pt x="25" y="38"/>
                    <a:pt x="24" y="38"/>
                  </a:cubicBezTo>
                  <a:cubicBezTo>
                    <a:pt x="24" y="13"/>
                    <a:pt x="24" y="13"/>
                    <a:pt x="24" y="13"/>
                  </a:cubicBezTo>
                  <a:cubicBezTo>
                    <a:pt x="25" y="13"/>
                    <a:pt x="25" y="13"/>
                    <a:pt x="26" y="13"/>
                  </a:cubicBezTo>
                  <a:cubicBezTo>
                    <a:pt x="28" y="12"/>
                    <a:pt x="31" y="12"/>
                    <a:pt x="33" y="11"/>
                  </a:cubicBezTo>
                  <a:cubicBezTo>
                    <a:pt x="35" y="10"/>
                    <a:pt x="36" y="10"/>
                    <a:pt x="37" y="10"/>
                  </a:cubicBezTo>
                  <a:cubicBezTo>
                    <a:pt x="38" y="10"/>
                    <a:pt x="38" y="10"/>
                    <a:pt x="38" y="10"/>
                  </a:cubicBezTo>
                  <a:cubicBezTo>
                    <a:pt x="39" y="10"/>
                    <a:pt x="39" y="10"/>
                    <a:pt x="39" y="10"/>
                  </a:cubicBezTo>
                  <a:cubicBezTo>
                    <a:pt x="39" y="10"/>
                    <a:pt x="39" y="10"/>
                    <a:pt x="40" y="10"/>
                  </a:cubicBezTo>
                  <a:cubicBezTo>
                    <a:pt x="41" y="10"/>
                    <a:pt x="43" y="10"/>
                    <a:pt x="45" y="11"/>
                  </a:cubicBezTo>
                  <a:cubicBezTo>
                    <a:pt x="53" y="13"/>
                    <a:pt x="66" y="17"/>
                    <a:pt x="71" y="18"/>
                  </a:cubicBezTo>
                  <a:cubicBezTo>
                    <a:pt x="73" y="19"/>
                    <a:pt x="74" y="20"/>
                    <a:pt x="75" y="21"/>
                  </a:cubicBezTo>
                  <a:cubicBezTo>
                    <a:pt x="76" y="21"/>
                    <a:pt x="76" y="22"/>
                    <a:pt x="76" y="22"/>
                  </a:cubicBezTo>
                  <a:cubicBezTo>
                    <a:pt x="77" y="23"/>
                    <a:pt x="77" y="23"/>
                    <a:pt x="77" y="24"/>
                  </a:cubicBezTo>
                  <a:cubicBezTo>
                    <a:pt x="77" y="26"/>
                    <a:pt x="76" y="27"/>
                    <a:pt x="75" y="28"/>
                  </a:cubicBezTo>
                  <a:cubicBezTo>
                    <a:pt x="74" y="29"/>
                    <a:pt x="73" y="30"/>
                    <a:pt x="71" y="30"/>
                  </a:cubicBezTo>
                  <a:cubicBezTo>
                    <a:pt x="66" y="29"/>
                    <a:pt x="66" y="29"/>
                    <a:pt x="66" y="29"/>
                  </a:cubicBezTo>
                  <a:cubicBezTo>
                    <a:pt x="50" y="27"/>
                    <a:pt x="50" y="27"/>
                    <a:pt x="50" y="27"/>
                  </a:cubicBezTo>
                  <a:cubicBezTo>
                    <a:pt x="49" y="27"/>
                    <a:pt x="48" y="27"/>
                    <a:pt x="48" y="29"/>
                  </a:cubicBezTo>
                  <a:cubicBezTo>
                    <a:pt x="47" y="30"/>
                    <a:pt x="48" y="31"/>
                    <a:pt x="49" y="31"/>
                  </a:cubicBezTo>
                  <a:cubicBezTo>
                    <a:pt x="66" y="33"/>
                    <a:pt x="66" y="33"/>
                    <a:pt x="66" y="33"/>
                  </a:cubicBezTo>
                  <a:cubicBezTo>
                    <a:pt x="71" y="33"/>
                    <a:pt x="71" y="33"/>
                    <a:pt x="71" y="33"/>
                  </a:cubicBezTo>
                  <a:cubicBezTo>
                    <a:pt x="71" y="33"/>
                    <a:pt x="71" y="33"/>
                    <a:pt x="71" y="33"/>
                  </a:cubicBezTo>
                  <a:cubicBezTo>
                    <a:pt x="76" y="33"/>
                    <a:pt x="81" y="29"/>
                    <a:pt x="81" y="24"/>
                  </a:cubicBezTo>
                  <a:cubicBezTo>
                    <a:pt x="81" y="23"/>
                    <a:pt x="80" y="22"/>
                    <a:pt x="80" y="21"/>
                  </a:cubicBezTo>
                  <a:cubicBezTo>
                    <a:pt x="79" y="19"/>
                    <a:pt x="78" y="18"/>
                    <a:pt x="76" y="17"/>
                  </a:cubicBezTo>
                  <a:cubicBezTo>
                    <a:pt x="75" y="16"/>
                    <a:pt x="74" y="15"/>
                    <a:pt x="72" y="15"/>
                  </a:cubicBezTo>
                  <a:cubicBezTo>
                    <a:pt x="71" y="14"/>
                    <a:pt x="70" y="14"/>
                    <a:pt x="69" y="14"/>
                  </a:cubicBezTo>
                  <a:cubicBezTo>
                    <a:pt x="79" y="7"/>
                    <a:pt x="79" y="7"/>
                    <a:pt x="79" y="7"/>
                  </a:cubicBezTo>
                  <a:cubicBezTo>
                    <a:pt x="80" y="7"/>
                    <a:pt x="80" y="7"/>
                    <a:pt x="81" y="7"/>
                  </a:cubicBezTo>
                  <a:cubicBezTo>
                    <a:pt x="82" y="7"/>
                    <a:pt x="83" y="7"/>
                    <a:pt x="84" y="8"/>
                  </a:cubicBezTo>
                  <a:cubicBezTo>
                    <a:pt x="79" y="11"/>
                    <a:pt x="79" y="11"/>
                    <a:pt x="79" y="11"/>
                  </a:cubicBezTo>
                  <a:cubicBezTo>
                    <a:pt x="78" y="12"/>
                    <a:pt x="78" y="13"/>
                    <a:pt x="78" y="14"/>
                  </a:cubicBezTo>
                  <a:cubicBezTo>
                    <a:pt x="79" y="15"/>
                    <a:pt x="80" y="15"/>
                    <a:pt x="81" y="14"/>
                  </a:cubicBezTo>
                  <a:cubicBezTo>
                    <a:pt x="93" y="7"/>
                    <a:pt x="93" y="7"/>
                    <a:pt x="93" y="7"/>
                  </a:cubicBezTo>
                  <a:cubicBezTo>
                    <a:pt x="94" y="7"/>
                    <a:pt x="94" y="7"/>
                    <a:pt x="95" y="7"/>
                  </a:cubicBezTo>
                  <a:cubicBezTo>
                    <a:pt x="96" y="7"/>
                    <a:pt x="98" y="7"/>
                    <a:pt x="98" y="8"/>
                  </a:cubicBezTo>
                  <a:cubicBezTo>
                    <a:pt x="85" y="17"/>
                    <a:pt x="85" y="17"/>
                    <a:pt x="85" y="17"/>
                  </a:cubicBezTo>
                  <a:cubicBezTo>
                    <a:pt x="84" y="17"/>
                    <a:pt x="83" y="18"/>
                    <a:pt x="84" y="19"/>
                  </a:cubicBezTo>
                  <a:cubicBezTo>
                    <a:pt x="84" y="20"/>
                    <a:pt x="86" y="20"/>
                    <a:pt x="87" y="20"/>
                  </a:cubicBezTo>
                  <a:cubicBezTo>
                    <a:pt x="101" y="11"/>
                    <a:pt x="101" y="11"/>
                    <a:pt x="101" y="11"/>
                  </a:cubicBezTo>
                  <a:cubicBezTo>
                    <a:pt x="102" y="11"/>
                    <a:pt x="102" y="11"/>
                    <a:pt x="102" y="11"/>
                  </a:cubicBezTo>
                  <a:cubicBezTo>
                    <a:pt x="102" y="11"/>
                    <a:pt x="102" y="10"/>
                    <a:pt x="103" y="10"/>
                  </a:cubicBezTo>
                  <a:cubicBezTo>
                    <a:pt x="103" y="10"/>
                    <a:pt x="103" y="10"/>
                    <a:pt x="103" y="10"/>
                  </a:cubicBezTo>
                  <a:cubicBezTo>
                    <a:pt x="104" y="10"/>
                    <a:pt x="105" y="9"/>
                    <a:pt x="105" y="9"/>
                  </a:cubicBezTo>
                  <a:cubicBezTo>
                    <a:pt x="107" y="9"/>
                    <a:pt x="108" y="10"/>
                    <a:pt x="109" y="11"/>
                  </a:cubicBezTo>
                  <a:cubicBezTo>
                    <a:pt x="109" y="12"/>
                    <a:pt x="110" y="13"/>
                    <a:pt x="110" y="14"/>
                  </a:cubicBezTo>
                  <a:cubicBezTo>
                    <a:pt x="110" y="16"/>
                    <a:pt x="109" y="17"/>
                    <a:pt x="108" y="18"/>
                  </a:cubicBezTo>
                  <a:close/>
                </a:path>
              </a:pathLst>
            </a:custGeom>
            <a:solidFill>
              <a:schemeClr val="dk1"/>
            </a:solidFill>
            <a:ln>
              <a:noFill/>
            </a:ln>
          </p:spPr>
          <p:txBody>
            <a:bodyPr anchorCtr="0" anchor="t" bIns="53675" lIns="107400" spcFirstLastPara="1" rIns="107400" wrap="square" tIns="53675">
              <a:noAutofit/>
            </a:bodyPr>
            <a:lstStyle/>
            <a:p>
              <a:pPr indent="0" lvl="0" marL="0" marR="0" rtl="0" algn="l">
                <a:spcBef>
                  <a:spcPts val="0"/>
                </a:spcBef>
                <a:spcAft>
                  <a:spcPts val="0"/>
                </a:spcAft>
                <a:buNone/>
              </a:pPr>
              <a:r>
                <a:t/>
              </a:r>
              <a:endParaRPr sz="2114">
                <a:solidFill>
                  <a:srgbClr val="000000"/>
                </a:solidFill>
                <a:latin typeface="Montserrat"/>
                <a:ea typeface="Montserrat"/>
                <a:cs typeface="Montserrat"/>
                <a:sym typeface="Montserrat"/>
              </a:endParaRPr>
            </a:p>
          </p:txBody>
        </p:sp>
        <p:sp>
          <p:nvSpPr>
            <p:cNvPr id="418" name="Google Shape;418;p32"/>
            <p:cNvSpPr/>
            <p:nvPr/>
          </p:nvSpPr>
          <p:spPr>
            <a:xfrm>
              <a:off x="601663" y="3181351"/>
              <a:ext cx="109538" cy="127000"/>
            </a:xfrm>
            <a:custGeom>
              <a:rect b="b" l="l" r="r" t="t"/>
              <a:pathLst>
                <a:path extrusionOk="0" h="35" w="30">
                  <a:moveTo>
                    <a:pt x="28" y="11"/>
                  </a:moveTo>
                  <a:cubicBezTo>
                    <a:pt x="28" y="10"/>
                    <a:pt x="28" y="10"/>
                    <a:pt x="28" y="10"/>
                  </a:cubicBezTo>
                  <a:cubicBezTo>
                    <a:pt x="28" y="8"/>
                    <a:pt x="27" y="5"/>
                    <a:pt x="26" y="3"/>
                  </a:cubicBezTo>
                  <a:cubicBezTo>
                    <a:pt x="23" y="1"/>
                    <a:pt x="20" y="0"/>
                    <a:pt x="16" y="0"/>
                  </a:cubicBezTo>
                  <a:cubicBezTo>
                    <a:pt x="0" y="0"/>
                    <a:pt x="0" y="0"/>
                    <a:pt x="0" y="0"/>
                  </a:cubicBezTo>
                  <a:cubicBezTo>
                    <a:pt x="0" y="35"/>
                    <a:pt x="0" y="35"/>
                    <a:pt x="0" y="35"/>
                  </a:cubicBezTo>
                  <a:cubicBezTo>
                    <a:pt x="4" y="35"/>
                    <a:pt x="4" y="35"/>
                    <a:pt x="4" y="35"/>
                  </a:cubicBezTo>
                  <a:cubicBezTo>
                    <a:pt x="4" y="22"/>
                    <a:pt x="4" y="22"/>
                    <a:pt x="4" y="22"/>
                  </a:cubicBezTo>
                  <a:cubicBezTo>
                    <a:pt x="14" y="22"/>
                    <a:pt x="14" y="22"/>
                    <a:pt x="14" y="22"/>
                  </a:cubicBezTo>
                  <a:cubicBezTo>
                    <a:pt x="25" y="35"/>
                    <a:pt x="25" y="35"/>
                    <a:pt x="25" y="35"/>
                  </a:cubicBezTo>
                  <a:cubicBezTo>
                    <a:pt x="30" y="35"/>
                    <a:pt x="30" y="35"/>
                    <a:pt x="30" y="35"/>
                  </a:cubicBezTo>
                  <a:cubicBezTo>
                    <a:pt x="19" y="21"/>
                    <a:pt x="19" y="21"/>
                    <a:pt x="19" y="21"/>
                  </a:cubicBezTo>
                  <a:cubicBezTo>
                    <a:pt x="24" y="20"/>
                    <a:pt x="28" y="16"/>
                    <a:pt x="28" y="11"/>
                  </a:cubicBezTo>
                  <a:close/>
                  <a:moveTo>
                    <a:pt x="24" y="11"/>
                  </a:moveTo>
                  <a:cubicBezTo>
                    <a:pt x="24" y="15"/>
                    <a:pt x="21" y="18"/>
                    <a:pt x="15" y="18"/>
                  </a:cubicBezTo>
                  <a:cubicBezTo>
                    <a:pt x="4" y="18"/>
                    <a:pt x="4" y="18"/>
                    <a:pt x="4" y="18"/>
                  </a:cubicBezTo>
                  <a:cubicBezTo>
                    <a:pt x="4" y="4"/>
                    <a:pt x="4" y="4"/>
                    <a:pt x="4" y="4"/>
                  </a:cubicBezTo>
                  <a:cubicBezTo>
                    <a:pt x="15" y="4"/>
                    <a:pt x="15" y="4"/>
                    <a:pt x="15" y="4"/>
                  </a:cubicBezTo>
                  <a:cubicBezTo>
                    <a:pt x="21" y="4"/>
                    <a:pt x="24" y="6"/>
                    <a:pt x="24" y="11"/>
                  </a:cubicBezTo>
                  <a:close/>
                </a:path>
              </a:pathLst>
            </a:custGeom>
            <a:solidFill>
              <a:schemeClr val="dk1"/>
            </a:solidFill>
            <a:ln>
              <a:noFill/>
            </a:ln>
          </p:spPr>
          <p:txBody>
            <a:bodyPr anchorCtr="0" anchor="t" bIns="53675" lIns="107400" spcFirstLastPara="1" rIns="107400" wrap="square" tIns="53675">
              <a:noAutofit/>
            </a:bodyPr>
            <a:lstStyle/>
            <a:p>
              <a:pPr indent="0" lvl="0" marL="0" marR="0" rtl="0" algn="l">
                <a:spcBef>
                  <a:spcPts val="0"/>
                </a:spcBef>
                <a:spcAft>
                  <a:spcPts val="0"/>
                </a:spcAft>
                <a:buNone/>
              </a:pPr>
              <a:r>
                <a:t/>
              </a:r>
              <a:endParaRPr sz="2114">
                <a:solidFill>
                  <a:srgbClr val="000000"/>
                </a:solidFill>
                <a:latin typeface="Montserrat"/>
                <a:ea typeface="Montserrat"/>
                <a:cs typeface="Montserrat"/>
                <a:sym typeface="Montserrat"/>
              </a:endParaRPr>
            </a:p>
          </p:txBody>
        </p:sp>
      </p:grpSp>
      <p:grpSp>
        <p:nvGrpSpPr>
          <p:cNvPr id="419" name="Google Shape;419;p32"/>
          <p:cNvGrpSpPr/>
          <p:nvPr/>
        </p:nvGrpSpPr>
        <p:grpSpPr>
          <a:xfrm>
            <a:off x="4240948" y="1506030"/>
            <a:ext cx="498641" cy="591576"/>
            <a:chOff x="3884613" y="5703888"/>
            <a:chExt cx="368300" cy="355600"/>
          </a:xfrm>
        </p:grpSpPr>
        <p:sp>
          <p:nvSpPr>
            <p:cNvPr id="420" name="Google Shape;420;p32"/>
            <p:cNvSpPr/>
            <p:nvPr/>
          </p:nvSpPr>
          <p:spPr>
            <a:xfrm>
              <a:off x="3884613" y="5703888"/>
              <a:ext cx="368300" cy="355600"/>
            </a:xfrm>
            <a:custGeom>
              <a:rect b="b" l="l" r="r" t="t"/>
              <a:pathLst>
                <a:path extrusionOk="0" h="98" w="101">
                  <a:moveTo>
                    <a:pt x="91" y="59"/>
                  </a:moveTo>
                  <a:cubicBezTo>
                    <a:pt x="90" y="59"/>
                    <a:pt x="88" y="59"/>
                    <a:pt x="86" y="60"/>
                  </a:cubicBezTo>
                  <a:cubicBezTo>
                    <a:pt x="86" y="58"/>
                    <a:pt x="86" y="57"/>
                    <a:pt x="86" y="55"/>
                  </a:cubicBezTo>
                  <a:cubicBezTo>
                    <a:pt x="86" y="55"/>
                    <a:pt x="86" y="55"/>
                    <a:pt x="86" y="55"/>
                  </a:cubicBezTo>
                  <a:cubicBezTo>
                    <a:pt x="85" y="45"/>
                    <a:pt x="81" y="35"/>
                    <a:pt x="74" y="27"/>
                  </a:cubicBezTo>
                  <a:cubicBezTo>
                    <a:pt x="70" y="21"/>
                    <a:pt x="70" y="21"/>
                    <a:pt x="70" y="21"/>
                  </a:cubicBezTo>
                  <a:cubicBezTo>
                    <a:pt x="76" y="7"/>
                    <a:pt x="76" y="7"/>
                    <a:pt x="76" y="7"/>
                  </a:cubicBezTo>
                  <a:cubicBezTo>
                    <a:pt x="76" y="7"/>
                    <a:pt x="76" y="6"/>
                    <a:pt x="76" y="5"/>
                  </a:cubicBezTo>
                  <a:cubicBezTo>
                    <a:pt x="75" y="4"/>
                    <a:pt x="74" y="4"/>
                    <a:pt x="73" y="4"/>
                  </a:cubicBezTo>
                  <a:cubicBezTo>
                    <a:pt x="64" y="4"/>
                    <a:pt x="64" y="4"/>
                    <a:pt x="64" y="4"/>
                  </a:cubicBezTo>
                  <a:cubicBezTo>
                    <a:pt x="64" y="3"/>
                    <a:pt x="64" y="3"/>
                    <a:pt x="64" y="3"/>
                  </a:cubicBezTo>
                  <a:cubicBezTo>
                    <a:pt x="65" y="2"/>
                    <a:pt x="64" y="2"/>
                    <a:pt x="64" y="1"/>
                  </a:cubicBezTo>
                  <a:cubicBezTo>
                    <a:pt x="63" y="0"/>
                    <a:pt x="63" y="0"/>
                    <a:pt x="62" y="0"/>
                  </a:cubicBezTo>
                  <a:cubicBezTo>
                    <a:pt x="47" y="0"/>
                    <a:pt x="47" y="0"/>
                    <a:pt x="47" y="0"/>
                  </a:cubicBezTo>
                  <a:cubicBezTo>
                    <a:pt x="46" y="0"/>
                    <a:pt x="46" y="0"/>
                    <a:pt x="45" y="1"/>
                  </a:cubicBezTo>
                  <a:cubicBezTo>
                    <a:pt x="45" y="2"/>
                    <a:pt x="45" y="2"/>
                    <a:pt x="45" y="3"/>
                  </a:cubicBezTo>
                  <a:cubicBezTo>
                    <a:pt x="45" y="4"/>
                    <a:pt x="45" y="4"/>
                    <a:pt x="45" y="4"/>
                  </a:cubicBezTo>
                  <a:cubicBezTo>
                    <a:pt x="36" y="4"/>
                    <a:pt x="36" y="4"/>
                    <a:pt x="36" y="4"/>
                  </a:cubicBezTo>
                  <a:cubicBezTo>
                    <a:pt x="35" y="4"/>
                    <a:pt x="34" y="4"/>
                    <a:pt x="34" y="5"/>
                  </a:cubicBezTo>
                  <a:cubicBezTo>
                    <a:pt x="33" y="6"/>
                    <a:pt x="33" y="7"/>
                    <a:pt x="34" y="7"/>
                  </a:cubicBezTo>
                  <a:cubicBezTo>
                    <a:pt x="40" y="21"/>
                    <a:pt x="40" y="21"/>
                    <a:pt x="40" y="21"/>
                  </a:cubicBezTo>
                  <a:cubicBezTo>
                    <a:pt x="35" y="27"/>
                    <a:pt x="35" y="27"/>
                    <a:pt x="35" y="27"/>
                  </a:cubicBezTo>
                  <a:cubicBezTo>
                    <a:pt x="28" y="35"/>
                    <a:pt x="24" y="45"/>
                    <a:pt x="24" y="55"/>
                  </a:cubicBezTo>
                  <a:cubicBezTo>
                    <a:pt x="24" y="55"/>
                    <a:pt x="24" y="55"/>
                    <a:pt x="24" y="55"/>
                  </a:cubicBezTo>
                  <a:cubicBezTo>
                    <a:pt x="23" y="56"/>
                    <a:pt x="24" y="57"/>
                    <a:pt x="24" y="58"/>
                  </a:cubicBezTo>
                  <a:cubicBezTo>
                    <a:pt x="21" y="59"/>
                    <a:pt x="17" y="61"/>
                    <a:pt x="14" y="62"/>
                  </a:cubicBezTo>
                  <a:cubicBezTo>
                    <a:pt x="14" y="61"/>
                    <a:pt x="13" y="60"/>
                    <a:pt x="12" y="60"/>
                  </a:cubicBezTo>
                  <a:cubicBezTo>
                    <a:pt x="3" y="60"/>
                    <a:pt x="3" y="60"/>
                    <a:pt x="3" y="60"/>
                  </a:cubicBezTo>
                  <a:cubicBezTo>
                    <a:pt x="1" y="60"/>
                    <a:pt x="0" y="61"/>
                    <a:pt x="0" y="63"/>
                  </a:cubicBezTo>
                  <a:cubicBezTo>
                    <a:pt x="0" y="95"/>
                    <a:pt x="0" y="95"/>
                    <a:pt x="0" y="95"/>
                  </a:cubicBezTo>
                  <a:cubicBezTo>
                    <a:pt x="0" y="97"/>
                    <a:pt x="1" y="98"/>
                    <a:pt x="3" y="98"/>
                  </a:cubicBezTo>
                  <a:cubicBezTo>
                    <a:pt x="12" y="98"/>
                    <a:pt x="12" y="98"/>
                    <a:pt x="12" y="98"/>
                  </a:cubicBezTo>
                  <a:cubicBezTo>
                    <a:pt x="13" y="98"/>
                    <a:pt x="14" y="97"/>
                    <a:pt x="14" y="95"/>
                  </a:cubicBezTo>
                  <a:cubicBezTo>
                    <a:pt x="14" y="93"/>
                    <a:pt x="14" y="93"/>
                    <a:pt x="14" y="93"/>
                  </a:cubicBezTo>
                  <a:cubicBezTo>
                    <a:pt x="18" y="90"/>
                    <a:pt x="18" y="90"/>
                    <a:pt x="18" y="90"/>
                  </a:cubicBezTo>
                  <a:cubicBezTo>
                    <a:pt x="21" y="88"/>
                    <a:pt x="25" y="87"/>
                    <a:pt x="28" y="87"/>
                  </a:cubicBezTo>
                  <a:cubicBezTo>
                    <a:pt x="32" y="87"/>
                    <a:pt x="36" y="88"/>
                    <a:pt x="37" y="88"/>
                  </a:cubicBezTo>
                  <a:cubicBezTo>
                    <a:pt x="47" y="90"/>
                    <a:pt x="47" y="90"/>
                    <a:pt x="47" y="90"/>
                  </a:cubicBezTo>
                  <a:cubicBezTo>
                    <a:pt x="52" y="91"/>
                    <a:pt x="57" y="91"/>
                    <a:pt x="62" y="90"/>
                  </a:cubicBezTo>
                  <a:cubicBezTo>
                    <a:pt x="63" y="90"/>
                    <a:pt x="65" y="89"/>
                    <a:pt x="66" y="88"/>
                  </a:cubicBezTo>
                  <a:cubicBezTo>
                    <a:pt x="97" y="71"/>
                    <a:pt x="97" y="71"/>
                    <a:pt x="97" y="71"/>
                  </a:cubicBezTo>
                  <a:cubicBezTo>
                    <a:pt x="99" y="70"/>
                    <a:pt x="100" y="69"/>
                    <a:pt x="100" y="68"/>
                  </a:cubicBezTo>
                  <a:cubicBezTo>
                    <a:pt x="101" y="66"/>
                    <a:pt x="100" y="65"/>
                    <a:pt x="100" y="63"/>
                  </a:cubicBezTo>
                  <a:cubicBezTo>
                    <a:pt x="98" y="60"/>
                    <a:pt x="95" y="59"/>
                    <a:pt x="91" y="59"/>
                  </a:cubicBezTo>
                  <a:close/>
                  <a:moveTo>
                    <a:pt x="9" y="67"/>
                  </a:moveTo>
                  <a:cubicBezTo>
                    <a:pt x="9" y="67"/>
                    <a:pt x="9" y="67"/>
                    <a:pt x="9" y="67"/>
                  </a:cubicBezTo>
                  <a:cubicBezTo>
                    <a:pt x="9" y="75"/>
                    <a:pt x="9" y="75"/>
                    <a:pt x="9" y="75"/>
                  </a:cubicBezTo>
                  <a:cubicBezTo>
                    <a:pt x="9" y="93"/>
                    <a:pt x="9" y="93"/>
                    <a:pt x="9" y="93"/>
                  </a:cubicBezTo>
                  <a:cubicBezTo>
                    <a:pt x="5" y="93"/>
                    <a:pt x="5" y="93"/>
                    <a:pt x="5" y="93"/>
                  </a:cubicBezTo>
                  <a:cubicBezTo>
                    <a:pt x="5" y="66"/>
                    <a:pt x="5" y="66"/>
                    <a:pt x="5" y="66"/>
                  </a:cubicBezTo>
                  <a:cubicBezTo>
                    <a:pt x="9" y="66"/>
                    <a:pt x="9" y="66"/>
                    <a:pt x="9" y="66"/>
                  </a:cubicBezTo>
                  <a:lnTo>
                    <a:pt x="9" y="67"/>
                  </a:lnTo>
                  <a:close/>
                  <a:moveTo>
                    <a:pt x="29" y="56"/>
                  </a:moveTo>
                  <a:cubicBezTo>
                    <a:pt x="29" y="46"/>
                    <a:pt x="33" y="37"/>
                    <a:pt x="39" y="30"/>
                  </a:cubicBezTo>
                  <a:cubicBezTo>
                    <a:pt x="45" y="23"/>
                    <a:pt x="45" y="23"/>
                    <a:pt x="45" y="23"/>
                  </a:cubicBezTo>
                  <a:cubicBezTo>
                    <a:pt x="45" y="23"/>
                    <a:pt x="45" y="22"/>
                    <a:pt x="45" y="21"/>
                  </a:cubicBezTo>
                  <a:cubicBezTo>
                    <a:pt x="40" y="9"/>
                    <a:pt x="40" y="9"/>
                    <a:pt x="40" y="9"/>
                  </a:cubicBezTo>
                  <a:cubicBezTo>
                    <a:pt x="46" y="9"/>
                    <a:pt x="46" y="9"/>
                    <a:pt x="46" y="9"/>
                  </a:cubicBezTo>
                  <a:cubicBezTo>
                    <a:pt x="47" y="13"/>
                    <a:pt x="47" y="13"/>
                    <a:pt x="47" y="13"/>
                  </a:cubicBezTo>
                  <a:cubicBezTo>
                    <a:pt x="47" y="14"/>
                    <a:pt x="48" y="15"/>
                    <a:pt x="49" y="15"/>
                  </a:cubicBezTo>
                  <a:cubicBezTo>
                    <a:pt x="49" y="15"/>
                    <a:pt x="50" y="15"/>
                    <a:pt x="50" y="15"/>
                  </a:cubicBezTo>
                  <a:cubicBezTo>
                    <a:pt x="51" y="15"/>
                    <a:pt x="52" y="13"/>
                    <a:pt x="52" y="12"/>
                  </a:cubicBezTo>
                  <a:cubicBezTo>
                    <a:pt x="50" y="5"/>
                    <a:pt x="50" y="5"/>
                    <a:pt x="50" y="5"/>
                  </a:cubicBezTo>
                  <a:cubicBezTo>
                    <a:pt x="59" y="5"/>
                    <a:pt x="59" y="5"/>
                    <a:pt x="59" y="5"/>
                  </a:cubicBezTo>
                  <a:cubicBezTo>
                    <a:pt x="57" y="12"/>
                    <a:pt x="57" y="12"/>
                    <a:pt x="57" y="12"/>
                  </a:cubicBezTo>
                  <a:cubicBezTo>
                    <a:pt x="57" y="13"/>
                    <a:pt x="58" y="15"/>
                    <a:pt x="59" y="15"/>
                  </a:cubicBezTo>
                  <a:cubicBezTo>
                    <a:pt x="60" y="15"/>
                    <a:pt x="62" y="14"/>
                    <a:pt x="62" y="13"/>
                  </a:cubicBezTo>
                  <a:cubicBezTo>
                    <a:pt x="63" y="9"/>
                    <a:pt x="63" y="9"/>
                    <a:pt x="63" y="9"/>
                  </a:cubicBezTo>
                  <a:cubicBezTo>
                    <a:pt x="69" y="9"/>
                    <a:pt x="69" y="9"/>
                    <a:pt x="69" y="9"/>
                  </a:cubicBezTo>
                  <a:cubicBezTo>
                    <a:pt x="64" y="21"/>
                    <a:pt x="64" y="21"/>
                    <a:pt x="64" y="21"/>
                  </a:cubicBezTo>
                  <a:cubicBezTo>
                    <a:pt x="64" y="22"/>
                    <a:pt x="64" y="22"/>
                    <a:pt x="65" y="23"/>
                  </a:cubicBezTo>
                  <a:cubicBezTo>
                    <a:pt x="70" y="30"/>
                    <a:pt x="70" y="30"/>
                    <a:pt x="70" y="30"/>
                  </a:cubicBezTo>
                  <a:cubicBezTo>
                    <a:pt x="77" y="38"/>
                    <a:pt x="80" y="46"/>
                    <a:pt x="81" y="56"/>
                  </a:cubicBezTo>
                  <a:cubicBezTo>
                    <a:pt x="81" y="56"/>
                    <a:pt x="81" y="56"/>
                    <a:pt x="81" y="56"/>
                  </a:cubicBezTo>
                  <a:cubicBezTo>
                    <a:pt x="81" y="58"/>
                    <a:pt x="80" y="61"/>
                    <a:pt x="79" y="63"/>
                  </a:cubicBezTo>
                  <a:cubicBezTo>
                    <a:pt x="72" y="65"/>
                    <a:pt x="72" y="65"/>
                    <a:pt x="72" y="65"/>
                  </a:cubicBezTo>
                  <a:cubicBezTo>
                    <a:pt x="71" y="63"/>
                    <a:pt x="68" y="62"/>
                    <a:pt x="65" y="62"/>
                  </a:cubicBezTo>
                  <a:cubicBezTo>
                    <a:pt x="55" y="62"/>
                    <a:pt x="55" y="62"/>
                    <a:pt x="55" y="62"/>
                  </a:cubicBezTo>
                  <a:cubicBezTo>
                    <a:pt x="54" y="62"/>
                    <a:pt x="48" y="60"/>
                    <a:pt x="42" y="58"/>
                  </a:cubicBezTo>
                  <a:cubicBezTo>
                    <a:pt x="38" y="56"/>
                    <a:pt x="34" y="56"/>
                    <a:pt x="30" y="56"/>
                  </a:cubicBezTo>
                  <a:cubicBezTo>
                    <a:pt x="30" y="56"/>
                    <a:pt x="29" y="56"/>
                    <a:pt x="29" y="56"/>
                  </a:cubicBezTo>
                  <a:close/>
                  <a:moveTo>
                    <a:pt x="95" y="66"/>
                  </a:moveTo>
                  <a:cubicBezTo>
                    <a:pt x="63" y="84"/>
                    <a:pt x="63" y="84"/>
                    <a:pt x="63" y="84"/>
                  </a:cubicBezTo>
                  <a:cubicBezTo>
                    <a:pt x="63" y="84"/>
                    <a:pt x="62" y="85"/>
                    <a:pt x="60" y="85"/>
                  </a:cubicBezTo>
                  <a:cubicBezTo>
                    <a:pt x="57" y="86"/>
                    <a:pt x="52" y="86"/>
                    <a:pt x="48" y="85"/>
                  </a:cubicBezTo>
                  <a:cubicBezTo>
                    <a:pt x="38" y="83"/>
                    <a:pt x="38" y="83"/>
                    <a:pt x="38" y="83"/>
                  </a:cubicBezTo>
                  <a:cubicBezTo>
                    <a:pt x="36" y="83"/>
                    <a:pt x="33" y="82"/>
                    <a:pt x="29" y="82"/>
                  </a:cubicBezTo>
                  <a:cubicBezTo>
                    <a:pt x="24" y="82"/>
                    <a:pt x="19" y="83"/>
                    <a:pt x="15" y="86"/>
                  </a:cubicBezTo>
                  <a:cubicBezTo>
                    <a:pt x="14" y="86"/>
                    <a:pt x="14" y="86"/>
                    <a:pt x="14" y="86"/>
                  </a:cubicBezTo>
                  <a:cubicBezTo>
                    <a:pt x="14" y="75"/>
                    <a:pt x="14" y="75"/>
                    <a:pt x="14" y="75"/>
                  </a:cubicBezTo>
                  <a:cubicBezTo>
                    <a:pt x="14" y="68"/>
                    <a:pt x="14" y="68"/>
                    <a:pt x="14" y="68"/>
                  </a:cubicBezTo>
                  <a:cubicBezTo>
                    <a:pt x="15" y="68"/>
                    <a:pt x="15" y="68"/>
                    <a:pt x="16" y="67"/>
                  </a:cubicBezTo>
                  <a:cubicBezTo>
                    <a:pt x="19" y="66"/>
                    <a:pt x="24" y="63"/>
                    <a:pt x="26" y="62"/>
                  </a:cubicBezTo>
                  <a:cubicBezTo>
                    <a:pt x="28" y="62"/>
                    <a:pt x="29" y="61"/>
                    <a:pt x="30" y="61"/>
                  </a:cubicBezTo>
                  <a:cubicBezTo>
                    <a:pt x="34" y="61"/>
                    <a:pt x="37" y="62"/>
                    <a:pt x="40" y="63"/>
                  </a:cubicBezTo>
                  <a:cubicBezTo>
                    <a:pt x="48" y="65"/>
                    <a:pt x="53" y="67"/>
                    <a:pt x="55" y="67"/>
                  </a:cubicBezTo>
                  <a:cubicBezTo>
                    <a:pt x="66" y="67"/>
                    <a:pt x="66" y="67"/>
                    <a:pt x="66" y="67"/>
                  </a:cubicBezTo>
                  <a:cubicBezTo>
                    <a:pt x="67" y="67"/>
                    <a:pt x="68" y="68"/>
                    <a:pt x="68" y="69"/>
                  </a:cubicBezTo>
                  <a:cubicBezTo>
                    <a:pt x="68" y="69"/>
                    <a:pt x="68" y="69"/>
                    <a:pt x="68" y="69"/>
                  </a:cubicBezTo>
                  <a:cubicBezTo>
                    <a:pt x="68" y="69"/>
                    <a:pt x="68" y="70"/>
                    <a:pt x="67" y="70"/>
                  </a:cubicBezTo>
                  <a:cubicBezTo>
                    <a:pt x="67" y="71"/>
                    <a:pt x="66" y="71"/>
                    <a:pt x="66" y="71"/>
                  </a:cubicBezTo>
                  <a:cubicBezTo>
                    <a:pt x="46" y="71"/>
                    <a:pt x="46" y="71"/>
                    <a:pt x="46" y="71"/>
                  </a:cubicBezTo>
                  <a:cubicBezTo>
                    <a:pt x="44" y="71"/>
                    <a:pt x="43" y="72"/>
                    <a:pt x="43" y="73"/>
                  </a:cubicBezTo>
                  <a:cubicBezTo>
                    <a:pt x="43" y="75"/>
                    <a:pt x="44" y="76"/>
                    <a:pt x="46" y="76"/>
                  </a:cubicBezTo>
                  <a:cubicBezTo>
                    <a:pt x="66" y="76"/>
                    <a:pt x="66" y="76"/>
                    <a:pt x="66" y="76"/>
                  </a:cubicBezTo>
                  <a:cubicBezTo>
                    <a:pt x="68" y="76"/>
                    <a:pt x="69" y="75"/>
                    <a:pt x="71" y="74"/>
                  </a:cubicBezTo>
                  <a:cubicBezTo>
                    <a:pt x="72" y="73"/>
                    <a:pt x="73" y="72"/>
                    <a:pt x="73" y="71"/>
                  </a:cubicBezTo>
                  <a:cubicBezTo>
                    <a:pt x="87" y="65"/>
                    <a:pt x="87" y="65"/>
                    <a:pt x="87" y="65"/>
                  </a:cubicBezTo>
                  <a:cubicBezTo>
                    <a:pt x="89" y="64"/>
                    <a:pt x="90" y="64"/>
                    <a:pt x="91" y="64"/>
                  </a:cubicBezTo>
                  <a:cubicBezTo>
                    <a:pt x="94" y="64"/>
                    <a:pt x="95" y="65"/>
                    <a:pt x="95" y="66"/>
                  </a:cubicBezTo>
                  <a:cubicBezTo>
                    <a:pt x="95" y="66"/>
                    <a:pt x="95" y="66"/>
                    <a:pt x="95" y="66"/>
                  </a:cubicBezTo>
                  <a:cubicBezTo>
                    <a:pt x="95" y="66"/>
                    <a:pt x="95" y="66"/>
                    <a:pt x="95" y="66"/>
                  </a:cubicBezTo>
                  <a:close/>
                </a:path>
              </a:pathLst>
            </a:custGeom>
            <a:solidFill>
              <a:schemeClr val="dk1"/>
            </a:solidFill>
            <a:ln>
              <a:noFill/>
            </a:ln>
          </p:spPr>
          <p:txBody>
            <a:bodyPr anchorCtr="0" anchor="t" bIns="61875" lIns="123775" spcFirstLastPara="1" rIns="123775" wrap="square" tIns="61875">
              <a:noAutofit/>
            </a:bodyPr>
            <a:lstStyle/>
            <a:p>
              <a:pPr indent="0" lvl="0" marL="0" marR="0" rtl="0" algn="l">
                <a:spcBef>
                  <a:spcPts val="0"/>
                </a:spcBef>
                <a:spcAft>
                  <a:spcPts val="0"/>
                </a:spcAft>
                <a:buNone/>
              </a:pPr>
              <a:r>
                <a:t/>
              </a:r>
              <a:endParaRPr sz="2437">
                <a:solidFill>
                  <a:srgbClr val="000000"/>
                </a:solidFill>
                <a:latin typeface="Montserrat"/>
                <a:ea typeface="Montserrat"/>
                <a:cs typeface="Montserrat"/>
                <a:sym typeface="Montserrat"/>
              </a:endParaRPr>
            </a:p>
          </p:txBody>
        </p:sp>
        <p:sp>
          <p:nvSpPr>
            <p:cNvPr id="421" name="Google Shape;421;p32"/>
            <p:cNvSpPr/>
            <p:nvPr/>
          </p:nvSpPr>
          <p:spPr>
            <a:xfrm>
              <a:off x="4048125" y="5772150"/>
              <a:ext cx="66675" cy="134938"/>
            </a:xfrm>
            <a:custGeom>
              <a:rect b="b" l="l" r="r" t="t"/>
              <a:pathLst>
                <a:path extrusionOk="0" h="37" w="18">
                  <a:moveTo>
                    <a:pt x="7" y="32"/>
                  </a:moveTo>
                  <a:cubicBezTo>
                    <a:pt x="7" y="35"/>
                    <a:pt x="7" y="35"/>
                    <a:pt x="7" y="35"/>
                  </a:cubicBezTo>
                  <a:cubicBezTo>
                    <a:pt x="7" y="36"/>
                    <a:pt x="8" y="37"/>
                    <a:pt x="9" y="37"/>
                  </a:cubicBezTo>
                  <a:cubicBezTo>
                    <a:pt x="11" y="37"/>
                    <a:pt x="12" y="36"/>
                    <a:pt x="12" y="35"/>
                  </a:cubicBezTo>
                  <a:cubicBezTo>
                    <a:pt x="12" y="32"/>
                    <a:pt x="12" y="32"/>
                    <a:pt x="12" y="32"/>
                  </a:cubicBezTo>
                  <a:cubicBezTo>
                    <a:pt x="16" y="31"/>
                    <a:pt x="18" y="28"/>
                    <a:pt x="18" y="24"/>
                  </a:cubicBezTo>
                  <a:cubicBezTo>
                    <a:pt x="18" y="17"/>
                    <a:pt x="13" y="16"/>
                    <a:pt x="10" y="16"/>
                  </a:cubicBezTo>
                  <a:cubicBezTo>
                    <a:pt x="7" y="15"/>
                    <a:pt x="6" y="15"/>
                    <a:pt x="6" y="13"/>
                  </a:cubicBezTo>
                  <a:cubicBezTo>
                    <a:pt x="6" y="11"/>
                    <a:pt x="7" y="10"/>
                    <a:pt x="9" y="10"/>
                  </a:cubicBezTo>
                  <a:cubicBezTo>
                    <a:pt x="11" y="10"/>
                    <a:pt x="12" y="10"/>
                    <a:pt x="13" y="11"/>
                  </a:cubicBezTo>
                  <a:cubicBezTo>
                    <a:pt x="14" y="12"/>
                    <a:pt x="15" y="11"/>
                    <a:pt x="16" y="10"/>
                  </a:cubicBezTo>
                  <a:cubicBezTo>
                    <a:pt x="17" y="9"/>
                    <a:pt x="17" y="7"/>
                    <a:pt x="15" y="7"/>
                  </a:cubicBezTo>
                  <a:cubicBezTo>
                    <a:pt x="14" y="6"/>
                    <a:pt x="13" y="5"/>
                    <a:pt x="12" y="5"/>
                  </a:cubicBezTo>
                  <a:cubicBezTo>
                    <a:pt x="12" y="3"/>
                    <a:pt x="12" y="3"/>
                    <a:pt x="12" y="3"/>
                  </a:cubicBezTo>
                  <a:cubicBezTo>
                    <a:pt x="12" y="1"/>
                    <a:pt x="11" y="0"/>
                    <a:pt x="9" y="0"/>
                  </a:cubicBezTo>
                  <a:cubicBezTo>
                    <a:pt x="8" y="0"/>
                    <a:pt x="7" y="1"/>
                    <a:pt x="7" y="3"/>
                  </a:cubicBezTo>
                  <a:cubicBezTo>
                    <a:pt x="7" y="5"/>
                    <a:pt x="7" y="5"/>
                    <a:pt x="7" y="5"/>
                  </a:cubicBezTo>
                  <a:cubicBezTo>
                    <a:pt x="4" y="6"/>
                    <a:pt x="1" y="8"/>
                    <a:pt x="1" y="13"/>
                  </a:cubicBezTo>
                  <a:cubicBezTo>
                    <a:pt x="1" y="19"/>
                    <a:pt x="5" y="21"/>
                    <a:pt x="9" y="21"/>
                  </a:cubicBezTo>
                  <a:cubicBezTo>
                    <a:pt x="12" y="21"/>
                    <a:pt x="13" y="22"/>
                    <a:pt x="13" y="24"/>
                  </a:cubicBezTo>
                  <a:cubicBezTo>
                    <a:pt x="13" y="26"/>
                    <a:pt x="11" y="27"/>
                    <a:pt x="9" y="27"/>
                  </a:cubicBezTo>
                  <a:cubicBezTo>
                    <a:pt x="8" y="27"/>
                    <a:pt x="6" y="26"/>
                    <a:pt x="4" y="25"/>
                  </a:cubicBezTo>
                  <a:cubicBezTo>
                    <a:pt x="3" y="25"/>
                    <a:pt x="1" y="25"/>
                    <a:pt x="1" y="26"/>
                  </a:cubicBezTo>
                  <a:cubicBezTo>
                    <a:pt x="0" y="27"/>
                    <a:pt x="0" y="29"/>
                    <a:pt x="1" y="30"/>
                  </a:cubicBezTo>
                  <a:cubicBezTo>
                    <a:pt x="3" y="31"/>
                    <a:pt x="5" y="32"/>
                    <a:pt x="7" y="32"/>
                  </a:cubicBezTo>
                  <a:close/>
                </a:path>
              </a:pathLst>
            </a:custGeom>
            <a:solidFill>
              <a:schemeClr val="dk1"/>
            </a:solidFill>
            <a:ln>
              <a:noFill/>
            </a:ln>
          </p:spPr>
          <p:txBody>
            <a:bodyPr anchorCtr="0" anchor="t" bIns="61875" lIns="123775" spcFirstLastPara="1" rIns="123775" wrap="square" tIns="61875">
              <a:noAutofit/>
            </a:bodyPr>
            <a:lstStyle/>
            <a:p>
              <a:pPr indent="0" lvl="0" marL="0" marR="0" rtl="0" algn="l">
                <a:spcBef>
                  <a:spcPts val="0"/>
                </a:spcBef>
                <a:spcAft>
                  <a:spcPts val="0"/>
                </a:spcAft>
                <a:buNone/>
              </a:pPr>
              <a:r>
                <a:t/>
              </a:r>
              <a:endParaRPr sz="2437">
                <a:solidFill>
                  <a:srgbClr val="000000"/>
                </a:solidFill>
                <a:latin typeface="Montserrat"/>
                <a:ea typeface="Montserrat"/>
                <a:cs typeface="Montserrat"/>
                <a:sym typeface="Montserrat"/>
              </a:endParaRPr>
            </a:p>
          </p:txBody>
        </p:sp>
      </p:grpSp>
      <p:grpSp>
        <p:nvGrpSpPr>
          <p:cNvPr id="422" name="Google Shape;422;p32"/>
          <p:cNvGrpSpPr/>
          <p:nvPr/>
        </p:nvGrpSpPr>
        <p:grpSpPr>
          <a:xfrm>
            <a:off x="5986444" y="1552144"/>
            <a:ext cx="498644" cy="498686"/>
            <a:chOff x="3996113" y="4291176"/>
            <a:chExt cx="336512" cy="335048"/>
          </a:xfrm>
        </p:grpSpPr>
        <p:sp>
          <p:nvSpPr>
            <p:cNvPr id="423" name="Google Shape;423;p32"/>
            <p:cNvSpPr/>
            <p:nvPr/>
          </p:nvSpPr>
          <p:spPr>
            <a:xfrm>
              <a:off x="4082143" y="4323386"/>
              <a:ext cx="111810" cy="219833"/>
            </a:xfrm>
            <a:custGeom>
              <a:rect b="b" l="l" r="r" t="t"/>
              <a:pathLst>
                <a:path extrusionOk="0" h="6907" w="3513">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anchorCtr="0" anchor="ctr" bIns="135500" lIns="135500" spcFirstLastPara="1" rIns="135500" wrap="square" tIns="135500">
              <a:noAutofit/>
            </a:bodyPr>
            <a:lstStyle/>
            <a:p>
              <a:pPr indent="0" lvl="0" marL="0" marR="0" rtl="0" algn="l">
                <a:spcBef>
                  <a:spcPts val="0"/>
                </a:spcBef>
                <a:spcAft>
                  <a:spcPts val="0"/>
                </a:spcAft>
                <a:buNone/>
              </a:pPr>
              <a:r>
                <a:t/>
              </a:r>
              <a:endParaRPr sz="2667">
                <a:solidFill>
                  <a:srgbClr val="000000"/>
                </a:solidFill>
                <a:latin typeface="Montserrat"/>
                <a:ea typeface="Montserrat"/>
                <a:cs typeface="Montserrat"/>
                <a:sym typeface="Montserrat"/>
              </a:endParaRPr>
            </a:p>
          </p:txBody>
        </p:sp>
        <p:sp>
          <p:nvSpPr>
            <p:cNvPr id="424" name="Google Shape;424;p32"/>
            <p:cNvSpPr/>
            <p:nvPr/>
          </p:nvSpPr>
          <p:spPr>
            <a:xfrm>
              <a:off x="4226894" y="4523485"/>
              <a:ext cx="52324" cy="51942"/>
            </a:xfrm>
            <a:custGeom>
              <a:rect b="b" l="l" r="r" t="t"/>
              <a:pathLst>
                <a:path extrusionOk="0" h="1632" w="1644">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anchorCtr="0" anchor="ctr" bIns="135500" lIns="135500" spcFirstLastPara="1" rIns="135500" wrap="square" tIns="135500">
              <a:noAutofit/>
            </a:bodyPr>
            <a:lstStyle/>
            <a:p>
              <a:pPr indent="0" lvl="0" marL="0" marR="0" rtl="0" algn="l">
                <a:spcBef>
                  <a:spcPts val="0"/>
                </a:spcBef>
                <a:spcAft>
                  <a:spcPts val="0"/>
                </a:spcAft>
                <a:buNone/>
              </a:pPr>
              <a:r>
                <a:t/>
              </a:r>
              <a:endParaRPr sz="2667">
                <a:solidFill>
                  <a:srgbClr val="000000"/>
                </a:solidFill>
                <a:latin typeface="Montserrat"/>
                <a:ea typeface="Montserrat"/>
                <a:cs typeface="Montserrat"/>
                <a:sym typeface="Montserrat"/>
              </a:endParaRPr>
            </a:p>
          </p:txBody>
        </p:sp>
        <p:sp>
          <p:nvSpPr>
            <p:cNvPr id="425" name="Google Shape;425;p32"/>
            <p:cNvSpPr/>
            <p:nvPr/>
          </p:nvSpPr>
          <p:spPr>
            <a:xfrm>
              <a:off x="3996113" y="4291176"/>
              <a:ext cx="336512" cy="335048"/>
            </a:xfrm>
            <a:custGeom>
              <a:rect b="b" l="l" r="r" t="t"/>
              <a:pathLst>
                <a:path extrusionOk="0" h="10527" w="10573">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anchorCtr="0" anchor="ctr" bIns="135500" lIns="135500" spcFirstLastPara="1" rIns="135500" wrap="square" tIns="135500">
              <a:noAutofit/>
            </a:bodyPr>
            <a:lstStyle/>
            <a:p>
              <a:pPr indent="0" lvl="0" marL="0" marR="0" rtl="0" algn="l">
                <a:spcBef>
                  <a:spcPts val="0"/>
                </a:spcBef>
                <a:spcAft>
                  <a:spcPts val="0"/>
                </a:spcAft>
                <a:buNone/>
              </a:pPr>
              <a:r>
                <a:t/>
              </a:r>
              <a:endParaRPr sz="2667">
                <a:solidFill>
                  <a:srgbClr val="000000"/>
                </a:solidFill>
                <a:latin typeface="Montserrat"/>
                <a:ea typeface="Montserrat"/>
                <a:cs typeface="Montserrat"/>
                <a:sym typeface="Montserrat"/>
              </a:endParaRPr>
            </a:p>
          </p:txBody>
        </p:sp>
      </p:grpSp>
      <p:pic>
        <p:nvPicPr>
          <p:cNvPr id="426" name="Google Shape;426;p32"/>
          <p:cNvPicPr preferRelativeResize="0"/>
          <p:nvPr/>
        </p:nvPicPr>
        <p:blipFill>
          <a:blip r:embed="rId3">
            <a:alphaModFix/>
          </a:blip>
          <a:stretch>
            <a:fillRect/>
          </a:stretch>
        </p:blipFill>
        <p:spPr>
          <a:xfrm>
            <a:off x="7777173" y="1593876"/>
            <a:ext cx="498641" cy="498610"/>
          </a:xfrm>
          <a:prstGeom prst="rect">
            <a:avLst/>
          </a:prstGeom>
          <a:noFill/>
          <a:ln>
            <a:noFill/>
          </a:ln>
        </p:spPr>
      </p:pic>
      <p:sp>
        <p:nvSpPr>
          <p:cNvPr id="427" name="Google Shape;427;p32"/>
          <p:cNvSpPr txBox="1"/>
          <p:nvPr/>
        </p:nvSpPr>
        <p:spPr>
          <a:xfrm>
            <a:off x="2116185" y="2696032"/>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Commercial </a:t>
            </a:r>
            <a:endParaRPr sz="10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000">
                <a:solidFill>
                  <a:schemeClr val="lt1"/>
                </a:solidFill>
                <a:latin typeface="Montserrat"/>
                <a:ea typeface="Montserrat"/>
                <a:cs typeface="Montserrat"/>
                <a:sym typeface="Montserrat"/>
              </a:rPr>
              <a:t>terms</a:t>
            </a:r>
            <a:endParaRPr sz="1000">
              <a:solidFill>
                <a:schemeClr val="lt1"/>
              </a:solidFill>
            </a:endParaRPr>
          </a:p>
        </p:txBody>
      </p:sp>
      <p:sp>
        <p:nvSpPr>
          <p:cNvPr id="428" name="Google Shape;428;p32"/>
          <p:cNvSpPr/>
          <p:nvPr/>
        </p:nvSpPr>
        <p:spPr>
          <a:xfrm>
            <a:off x="3874706" y="2697761"/>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29" name="Google Shape;429;p32"/>
          <p:cNvSpPr txBox="1"/>
          <p:nvPr/>
        </p:nvSpPr>
        <p:spPr>
          <a:xfrm>
            <a:off x="3886176" y="2696032"/>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Capital Expenditure</a:t>
            </a:r>
            <a:endParaRPr sz="1000">
              <a:solidFill>
                <a:schemeClr val="lt1"/>
              </a:solidFill>
            </a:endParaRPr>
          </a:p>
        </p:txBody>
      </p:sp>
      <p:sp>
        <p:nvSpPr>
          <p:cNvPr id="430" name="Google Shape;430;p32"/>
          <p:cNvSpPr/>
          <p:nvPr/>
        </p:nvSpPr>
        <p:spPr>
          <a:xfrm>
            <a:off x="5656180" y="2697761"/>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31" name="Google Shape;431;p32"/>
          <p:cNvSpPr txBox="1"/>
          <p:nvPr/>
        </p:nvSpPr>
        <p:spPr>
          <a:xfrm>
            <a:off x="5667650" y="2696032"/>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Operational Expenditure</a:t>
            </a:r>
            <a:endParaRPr sz="1000">
              <a:solidFill>
                <a:schemeClr val="lt1"/>
              </a:solidFill>
            </a:endParaRPr>
          </a:p>
        </p:txBody>
      </p:sp>
      <p:sp>
        <p:nvSpPr>
          <p:cNvPr id="432" name="Google Shape;432;p32"/>
          <p:cNvSpPr/>
          <p:nvPr/>
        </p:nvSpPr>
        <p:spPr>
          <a:xfrm>
            <a:off x="7426171" y="2697761"/>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33" name="Google Shape;433;p32"/>
          <p:cNvSpPr txBox="1"/>
          <p:nvPr/>
        </p:nvSpPr>
        <p:spPr>
          <a:xfrm>
            <a:off x="7437641" y="2696032"/>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Performance /</a:t>
            </a:r>
            <a:endParaRPr sz="10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000">
                <a:solidFill>
                  <a:schemeClr val="lt1"/>
                </a:solidFill>
                <a:latin typeface="Montserrat"/>
                <a:ea typeface="Montserrat"/>
                <a:cs typeface="Montserrat"/>
                <a:sym typeface="Montserrat"/>
              </a:rPr>
              <a:t>scalability</a:t>
            </a:r>
            <a:endParaRPr sz="1000">
              <a:solidFill>
                <a:schemeClr val="lt1"/>
              </a:solidFill>
              <a:latin typeface="Montserrat"/>
              <a:ea typeface="Montserrat"/>
              <a:cs typeface="Montserrat"/>
              <a:sym typeface="Montserrat"/>
            </a:endParaRPr>
          </a:p>
        </p:txBody>
      </p:sp>
      <p:sp>
        <p:nvSpPr>
          <p:cNvPr id="434" name="Google Shape;434;p32"/>
          <p:cNvSpPr/>
          <p:nvPr/>
        </p:nvSpPr>
        <p:spPr>
          <a:xfrm rot="5400000">
            <a:off x="3739182" y="3767957"/>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35" name="Google Shape;435;p32"/>
          <p:cNvSpPr/>
          <p:nvPr/>
        </p:nvSpPr>
        <p:spPr>
          <a:xfrm rot="5400000">
            <a:off x="5520655" y="3767957"/>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36" name="Google Shape;436;p32"/>
          <p:cNvSpPr/>
          <p:nvPr/>
        </p:nvSpPr>
        <p:spPr>
          <a:xfrm rot="5400000">
            <a:off x="7290646" y="3767957"/>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37" name="Google Shape;437;p32"/>
          <p:cNvSpPr/>
          <p:nvPr/>
        </p:nvSpPr>
        <p:spPr>
          <a:xfrm rot="5400000">
            <a:off x="154172" y="3767957"/>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38" name="Google Shape;438;p32"/>
          <p:cNvSpPr/>
          <p:nvPr/>
        </p:nvSpPr>
        <p:spPr>
          <a:xfrm>
            <a:off x="289697" y="5261249"/>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Lock-in &amp; exit</a:t>
            </a:r>
            <a:endParaRPr sz="10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000">
                <a:solidFill>
                  <a:schemeClr val="lt1"/>
                </a:solidFill>
                <a:latin typeface="Montserrat"/>
                <a:ea typeface="Montserrat"/>
                <a:cs typeface="Montserrat"/>
                <a:sym typeface="Montserrat"/>
              </a:rPr>
              <a:t>risk</a:t>
            </a:r>
            <a:endParaRPr sz="1000">
              <a:solidFill>
                <a:schemeClr val="lt1"/>
              </a:solidFill>
              <a:latin typeface="Montserrat"/>
              <a:ea typeface="Montserrat"/>
              <a:cs typeface="Montserrat"/>
              <a:sym typeface="Montserrat"/>
            </a:endParaRPr>
          </a:p>
        </p:txBody>
      </p:sp>
      <p:sp>
        <p:nvSpPr>
          <p:cNvPr id="439" name="Google Shape;439;p32"/>
          <p:cNvSpPr/>
          <p:nvPr/>
        </p:nvSpPr>
        <p:spPr>
          <a:xfrm rot="5400000">
            <a:off x="1969191" y="3767957"/>
            <a:ext cx="1438200" cy="1167000"/>
          </a:xfrm>
          <a:prstGeom prst="round2SameRect">
            <a:avLst>
              <a:gd fmla="val 0" name="adj1"/>
              <a:gd fmla="val 0" name="adj2"/>
            </a:avLst>
          </a:prstGeom>
          <a:solidFill>
            <a:srgbClr val="FFFFFF"/>
          </a:solidFill>
          <a:ln>
            <a:noFill/>
          </a:ln>
          <a:effectLst>
            <a:outerShdw blurRad="160406" rotWithShape="0" algn="ctr" dir="5400000" dist="32081">
              <a:srgbClr val="000000">
                <a:alpha val="9800"/>
              </a:srgbClr>
            </a:outerShdw>
          </a:effectLst>
        </p:spPr>
        <p:txBody>
          <a:bodyPr anchorCtr="0" anchor="ctr" bIns="38475" lIns="77000" spcFirstLastPara="1" rIns="77000" wrap="square" tIns="38475">
            <a:noAutofit/>
          </a:bodyPr>
          <a:lstStyle/>
          <a:p>
            <a:pPr indent="0" lvl="0" marL="0" marR="0" rtl="0" algn="ctr">
              <a:spcBef>
                <a:spcPts val="0"/>
              </a:spcBef>
              <a:spcAft>
                <a:spcPts val="0"/>
              </a:spcAft>
              <a:buNone/>
            </a:pPr>
            <a:r>
              <a:t/>
            </a:r>
            <a:endParaRPr sz="1515">
              <a:solidFill>
                <a:srgbClr val="FFFFFF"/>
              </a:solidFill>
              <a:latin typeface="Nunito"/>
              <a:ea typeface="Nunito"/>
              <a:cs typeface="Nunito"/>
              <a:sym typeface="Nunito"/>
            </a:endParaRPr>
          </a:p>
        </p:txBody>
      </p:sp>
      <p:sp>
        <p:nvSpPr>
          <p:cNvPr id="440" name="Google Shape;440;p32"/>
          <p:cNvSpPr/>
          <p:nvPr/>
        </p:nvSpPr>
        <p:spPr>
          <a:xfrm>
            <a:off x="2104715" y="5261249"/>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41" name="Google Shape;441;p32"/>
          <p:cNvSpPr txBox="1"/>
          <p:nvPr/>
        </p:nvSpPr>
        <p:spPr>
          <a:xfrm>
            <a:off x="2089776" y="5243319"/>
            <a:ext cx="1230600" cy="501300"/>
          </a:xfrm>
          <a:prstGeom prst="rect">
            <a:avLst/>
          </a:prstGeom>
          <a:noFill/>
          <a:ln>
            <a:noFill/>
          </a:ln>
        </p:spPr>
        <p:txBody>
          <a:bodyPr anchorCtr="0" anchor="t" bIns="95775" lIns="95775" spcFirstLastPara="1" rIns="95775" wrap="square" tIns="95775">
            <a:spAutoFit/>
          </a:bodyPr>
          <a:lstStyle/>
          <a:p>
            <a:pPr indent="0" lvl="0" marL="0" marR="0" rtl="0" algn="ctr">
              <a:spcBef>
                <a:spcPts val="0"/>
              </a:spcBef>
              <a:spcAft>
                <a:spcPts val="0"/>
              </a:spcAft>
              <a:buNone/>
            </a:pPr>
            <a:r>
              <a:rPr lang="en-GB" sz="1000">
                <a:solidFill>
                  <a:schemeClr val="lt1"/>
                </a:solidFill>
                <a:latin typeface="Montserrat"/>
                <a:ea typeface="Montserrat"/>
                <a:cs typeface="Montserrat"/>
                <a:sym typeface="Montserrat"/>
              </a:rPr>
              <a:t>Implementation </a:t>
            </a:r>
            <a:endParaRPr sz="10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000">
                <a:solidFill>
                  <a:schemeClr val="lt1"/>
                </a:solidFill>
                <a:latin typeface="Montserrat"/>
                <a:ea typeface="Montserrat"/>
                <a:cs typeface="Montserrat"/>
                <a:sym typeface="Montserrat"/>
              </a:rPr>
              <a:t>speed</a:t>
            </a:r>
            <a:endParaRPr sz="1000">
              <a:solidFill>
                <a:schemeClr val="lt1"/>
              </a:solidFill>
              <a:latin typeface="Montserrat"/>
              <a:ea typeface="Montserrat"/>
              <a:cs typeface="Montserrat"/>
              <a:sym typeface="Montserrat"/>
            </a:endParaRPr>
          </a:p>
        </p:txBody>
      </p:sp>
      <p:sp>
        <p:nvSpPr>
          <p:cNvPr id="442" name="Google Shape;442;p32"/>
          <p:cNvSpPr/>
          <p:nvPr/>
        </p:nvSpPr>
        <p:spPr>
          <a:xfrm>
            <a:off x="3874706" y="5261249"/>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43" name="Google Shape;443;p32"/>
          <p:cNvSpPr txBox="1"/>
          <p:nvPr/>
        </p:nvSpPr>
        <p:spPr>
          <a:xfrm>
            <a:off x="3886176" y="5259521"/>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Customization</a:t>
            </a:r>
            <a:endParaRPr sz="10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000">
                <a:solidFill>
                  <a:schemeClr val="lt1"/>
                </a:solidFill>
                <a:latin typeface="Montserrat"/>
                <a:ea typeface="Montserrat"/>
                <a:cs typeface="Montserrat"/>
                <a:sym typeface="Montserrat"/>
              </a:rPr>
              <a:t>capability</a:t>
            </a:r>
            <a:endParaRPr sz="1000">
              <a:solidFill>
                <a:schemeClr val="lt1"/>
              </a:solidFill>
              <a:latin typeface="Montserrat"/>
              <a:ea typeface="Montserrat"/>
              <a:cs typeface="Montserrat"/>
              <a:sym typeface="Montserrat"/>
            </a:endParaRPr>
          </a:p>
        </p:txBody>
      </p:sp>
      <p:sp>
        <p:nvSpPr>
          <p:cNvPr id="444" name="Google Shape;444;p32"/>
          <p:cNvSpPr/>
          <p:nvPr/>
        </p:nvSpPr>
        <p:spPr>
          <a:xfrm>
            <a:off x="5656180" y="5261249"/>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45" name="Google Shape;445;p32"/>
          <p:cNvSpPr txBox="1"/>
          <p:nvPr/>
        </p:nvSpPr>
        <p:spPr>
          <a:xfrm>
            <a:off x="5667650" y="5259521"/>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Software code </a:t>
            </a:r>
            <a:endParaRPr sz="10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000">
                <a:solidFill>
                  <a:schemeClr val="lt1"/>
                </a:solidFill>
                <a:latin typeface="Montserrat"/>
                <a:ea typeface="Montserrat"/>
                <a:cs typeface="Montserrat"/>
                <a:sym typeface="Montserrat"/>
              </a:rPr>
              <a:t>ownership</a:t>
            </a:r>
            <a:endParaRPr sz="1000">
              <a:solidFill>
                <a:schemeClr val="lt1"/>
              </a:solidFill>
              <a:latin typeface="Montserrat"/>
              <a:ea typeface="Montserrat"/>
              <a:cs typeface="Montserrat"/>
              <a:sym typeface="Montserrat"/>
            </a:endParaRPr>
          </a:p>
        </p:txBody>
      </p:sp>
      <p:sp>
        <p:nvSpPr>
          <p:cNvPr id="446" name="Google Shape;446;p32"/>
          <p:cNvSpPr/>
          <p:nvPr/>
        </p:nvSpPr>
        <p:spPr>
          <a:xfrm>
            <a:off x="7426171" y="5261249"/>
            <a:ext cx="1177800" cy="495300"/>
          </a:xfrm>
          <a:prstGeom prst="rect">
            <a:avLst/>
          </a:prstGeom>
          <a:solidFill>
            <a:schemeClr val="dk2"/>
          </a:solidFill>
          <a:ln>
            <a:noFill/>
          </a:ln>
        </p:spPr>
        <p:txBody>
          <a:bodyPr anchorCtr="0" anchor="ctr" bIns="66825" lIns="66825" spcFirstLastPara="1" rIns="66825" wrap="square" tIns="66825">
            <a:noAutofit/>
          </a:bodyPr>
          <a:lstStyle/>
          <a:p>
            <a:pPr indent="0" lvl="0" marL="0" rtl="0" algn="ctr">
              <a:spcBef>
                <a:spcPts val="0"/>
              </a:spcBef>
              <a:spcAft>
                <a:spcPts val="0"/>
              </a:spcAft>
              <a:buNone/>
            </a:pPr>
            <a:r>
              <a:t/>
            </a:r>
            <a:endParaRPr sz="991">
              <a:solidFill>
                <a:schemeClr val="lt1"/>
              </a:solidFill>
              <a:latin typeface="Montserrat"/>
              <a:ea typeface="Montserrat"/>
              <a:cs typeface="Montserrat"/>
              <a:sym typeface="Montserrat"/>
            </a:endParaRPr>
          </a:p>
        </p:txBody>
      </p:sp>
      <p:sp>
        <p:nvSpPr>
          <p:cNvPr id="447" name="Google Shape;447;p32"/>
          <p:cNvSpPr txBox="1"/>
          <p:nvPr/>
        </p:nvSpPr>
        <p:spPr>
          <a:xfrm>
            <a:off x="7437641" y="5259521"/>
            <a:ext cx="1177800" cy="501300"/>
          </a:xfrm>
          <a:prstGeom prst="rect">
            <a:avLst/>
          </a:prstGeom>
          <a:noFill/>
          <a:ln>
            <a:noFill/>
          </a:ln>
        </p:spPr>
        <p:txBody>
          <a:bodyPr anchorCtr="0" anchor="t" bIns="95775" lIns="95775" spcFirstLastPara="1" rIns="95775" wrap="square" tIns="95775">
            <a:spAutoFit/>
          </a:bodyPr>
          <a:lstStyle/>
          <a:p>
            <a:pPr indent="0" lvl="0" marL="0" rtl="0" algn="ctr">
              <a:spcBef>
                <a:spcPts val="0"/>
              </a:spcBef>
              <a:spcAft>
                <a:spcPts val="0"/>
              </a:spcAft>
              <a:buNone/>
            </a:pPr>
            <a:r>
              <a:rPr lang="en-GB" sz="1000">
                <a:solidFill>
                  <a:schemeClr val="lt1"/>
                </a:solidFill>
                <a:latin typeface="Montserrat"/>
                <a:ea typeface="Montserrat"/>
                <a:cs typeface="Montserrat"/>
                <a:sym typeface="Montserrat"/>
              </a:rPr>
              <a:t>Talent requirement</a:t>
            </a:r>
            <a:endParaRPr sz="1000">
              <a:solidFill>
                <a:schemeClr val="lt1"/>
              </a:solidFill>
              <a:latin typeface="Montserrat"/>
              <a:ea typeface="Montserrat"/>
              <a:cs typeface="Montserrat"/>
              <a:sym typeface="Montserrat"/>
            </a:endParaRPr>
          </a:p>
        </p:txBody>
      </p:sp>
      <p:pic>
        <p:nvPicPr>
          <p:cNvPr id="448" name="Google Shape;448;p32"/>
          <p:cNvPicPr preferRelativeResize="0"/>
          <p:nvPr/>
        </p:nvPicPr>
        <p:blipFill>
          <a:blip r:embed="rId4">
            <a:alphaModFix/>
          </a:blip>
          <a:stretch>
            <a:fillRect/>
          </a:stretch>
        </p:blipFill>
        <p:spPr>
          <a:xfrm>
            <a:off x="662565" y="4046237"/>
            <a:ext cx="415570" cy="415570"/>
          </a:xfrm>
          <a:prstGeom prst="rect">
            <a:avLst/>
          </a:prstGeom>
          <a:noFill/>
          <a:ln>
            <a:noFill/>
          </a:ln>
        </p:spPr>
      </p:pic>
      <p:grpSp>
        <p:nvGrpSpPr>
          <p:cNvPr id="449" name="Google Shape;449;p32"/>
          <p:cNvGrpSpPr/>
          <p:nvPr/>
        </p:nvGrpSpPr>
        <p:grpSpPr>
          <a:xfrm>
            <a:off x="2457128" y="4019368"/>
            <a:ext cx="474801" cy="469626"/>
            <a:chOff x="5830865" y="2309759"/>
            <a:chExt cx="300184" cy="314953"/>
          </a:xfrm>
        </p:grpSpPr>
        <p:sp>
          <p:nvSpPr>
            <p:cNvPr id="450" name="Google Shape;450;p32"/>
            <p:cNvSpPr/>
            <p:nvPr/>
          </p:nvSpPr>
          <p:spPr>
            <a:xfrm>
              <a:off x="5830865" y="2309759"/>
              <a:ext cx="300184" cy="314953"/>
            </a:xfrm>
            <a:custGeom>
              <a:rect b="b" l="l" r="r" t="t"/>
              <a:pathLst>
                <a:path extrusionOk="0" h="9919" w="993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1" name="Google Shape;451;p32"/>
            <p:cNvSpPr/>
            <p:nvPr/>
          </p:nvSpPr>
          <p:spPr>
            <a:xfrm>
              <a:off x="5846348" y="2332805"/>
              <a:ext cx="268457" cy="268489"/>
            </a:xfrm>
            <a:custGeom>
              <a:rect b="b" l="l" r="r" t="t"/>
              <a:pathLst>
                <a:path extrusionOk="0" h="8455" w="8454">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2" name="Google Shape;452;p32"/>
            <p:cNvSpPr/>
            <p:nvPr/>
          </p:nvSpPr>
          <p:spPr>
            <a:xfrm>
              <a:off x="5869402" y="2462111"/>
              <a:ext cx="15909" cy="9495"/>
            </a:xfrm>
            <a:custGeom>
              <a:rect b="b" l="l" r="r" t="t"/>
              <a:pathLst>
                <a:path extrusionOk="0" h="299" w="501">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3" name="Google Shape;453;p32"/>
            <p:cNvSpPr/>
            <p:nvPr/>
          </p:nvSpPr>
          <p:spPr>
            <a:xfrm>
              <a:off x="5976416" y="2354748"/>
              <a:ext cx="116858" cy="116858"/>
            </a:xfrm>
            <a:custGeom>
              <a:rect b="b" l="l" r="r" t="t"/>
              <a:pathLst>
                <a:path extrusionOk="0" h="3680" w="368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4" name="Google Shape;454;p32"/>
            <p:cNvSpPr/>
            <p:nvPr/>
          </p:nvSpPr>
          <p:spPr>
            <a:xfrm>
              <a:off x="5976416" y="2562679"/>
              <a:ext cx="9463" cy="16290"/>
            </a:xfrm>
            <a:custGeom>
              <a:rect b="b" l="l" r="r" t="t"/>
              <a:pathLst>
                <a:path extrusionOk="0" h="513" w="298">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5" name="Google Shape;455;p32"/>
            <p:cNvSpPr/>
            <p:nvPr/>
          </p:nvSpPr>
          <p:spPr>
            <a:xfrm>
              <a:off x="5900395" y="2386217"/>
              <a:ext cx="15179" cy="13909"/>
            </a:xfrm>
            <a:custGeom>
              <a:rect b="b" l="l" r="r" t="t"/>
              <a:pathLst>
                <a:path extrusionOk="0" h="438" w="478">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6" name="Google Shape;456;p32"/>
            <p:cNvSpPr/>
            <p:nvPr/>
          </p:nvSpPr>
          <p:spPr>
            <a:xfrm>
              <a:off x="6047484" y="2533655"/>
              <a:ext cx="15147" cy="13940"/>
            </a:xfrm>
            <a:custGeom>
              <a:rect b="b" l="l" r="r" t="t"/>
              <a:pathLst>
                <a:path extrusionOk="0" h="439" w="477">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7" name="Google Shape;457;p32"/>
            <p:cNvSpPr/>
            <p:nvPr/>
          </p:nvSpPr>
          <p:spPr>
            <a:xfrm>
              <a:off x="6047484" y="2386217"/>
              <a:ext cx="15147" cy="13909"/>
            </a:xfrm>
            <a:custGeom>
              <a:rect b="b" l="l" r="r" t="t"/>
              <a:pathLst>
                <a:path extrusionOk="0" h="438" w="477">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8" name="Google Shape;458;p32"/>
            <p:cNvSpPr/>
            <p:nvPr/>
          </p:nvSpPr>
          <p:spPr>
            <a:xfrm>
              <a:off x="5900395" y="2533655"/>
              <a:ext cx="15179" cy="13940"/>
            </a:xfrm>
            <a:custGeom>
              <a:rect b="b" l="l" r="r" t="t"/>
              <a:pathLst>
                <a:path extrusionOk="0" h="439" w="478">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59" name="Google Shape;459;p32"/>
            <p:cNvSpPr/>
            <p:nvPr/>
          </p:nvSpPr>
          <p:spPr>
            <a:xfrm>
              <a:off x="5877341" y="2420639"/>
              <a:ext cx="16671" cy="11654"/>
            </a:xfrm>
            <a:custGeom>
              <a:rect b="b" l="l" r="r" t="t"/>
              <a:pathLst>
                <a:path extrusionOk="0" h="367" w="525">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0" name="Google Shape;460;p32"/>
            <p:cNvSpPr/>
            <p:nvPr/>
          </p:nvSpPr>
          <p:spPr>
            <a:xfrm>
              <a:off x="6068665" y="2501519"/>
              <a:ext cx="16671" cy="11654"/>
            </a:xfrm>
            <a:custGeom>
              <a:rect b="b" l="l" r="r" t="t"/>
              <a:pathLst>
                <a:path extrusionOk="0" h="367" w="525">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1" name="Google Shape;461;p32"/>
            <p:cNvSpPr/>
            <p:nvPr/>
          </p:nvSpPr>
          <p:spPr>
            <a:xfrm>
              <a:off x="6015729" y="2363353"/>
              <a:ext cx="12893" cy="15623"/>
            </a:xfrm>
            <a:custGeom>
              <a:rect b="b" l="l" r="r" t="t"/>
              <a:pathLst>
                <a:path extrusionOk="0" h="492" w="406">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2" name="Google Shape;462;p32"/>
            <p:cNvSpPr/>
            <p:nvPr/>
          </p:nvSpPr>
          <p:spPr>
            <a:xfrm>
              <a:off x="5934055" y="2554836"/>
              <a:ext cx="13274" cy="15433"/>
            </a:xfrm>
            <a:custGeom>
              <a:rect b="b" l="l" r="r" t="t"/>
              <a:pathLst>
                <a:path extrusionOk="0" h="486" w="418">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3" name="Google Shape;463;p32"/>
            <p:cNvSpPr/>
            <p:nvPr/>
          </p:nvSpPr>
          <p:spPr>
            <a:xfrm>
              <a:off x="5935960" y="2362401"/>
              <a:ext cx="12861" cy="15814"/>
            </a:xfrm>
            <a:custGeom>
              <a:rect b="b" l="l" r="r" t="t"/>
              <a:pathLst>
                <a:path extrusionOk="0" h="498" w="405">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4" name="Google Shape;464;p32"/>
            <p:cNvSpPr/>
            <p:nvPr/>
          </p:nvSpPr>
          <p:spPr>
            <a:xfrm>
              <a:off x="6013824" y="2555820"/>
              <a:ext cx="12893" cy="15592"/>
            </a:xfrm>
            <a:custGeom>
              <a:rect b="b" l="l" r="r" t="t"/>
              <a:pathLst>
                <a:path extrusionOk="0" h="491" w="406">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5" name="Google Shape;465;p32"/>
            <p:cNvSpPr/>
            <p:nvPr/>
          </p:nvSpPr>
          <p:spPr>
            <a:xfrm>
              <a:off x="6069776" y="2422132"/>
              <a:ext cx="16290" cy="11654"/>
            </a:xfrm>
            <a:custGeom>
              <a:rect b="b" l="l" r="r" t="t"/>
              <a:pathLst>
                <a:path extrusionOk="0" h="367" w="513">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sp>
          <p:nvSpPr>
            <p:cNvPr id="466" name="Google Shape;466;p32"/>
            <p:cNvSpPr/>
            <p:nvPr/>
          </p:nvSpPr>
          <p:spPr>
            <a:xfrm>
              <a:off x="5876960" y="2500027"/>
              <a:ext cx="16290" cy="11654"/>
            </a:xfrm>
            <a:custGeom>
              <a:rect b="b" l="l" r="r" t="t"/>
              <a:pathLst>
                <a:path extrusionOk="0" h="367" w="513">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000000"/>
            </a:solidFill>
            <a:ln>
              <a:noFill/>
            </a:ln>
          </p:spPr>
          <p:txBody>
            <a:bodyPr anchorCtr="0" anchor="ctr" bIns="144600" lIns="144600" spcFirstLastPara="1" rIns="144600" wrap="square" tIns="144600">
              <a:noAutofit/>
            </a:bodyPr>
            <a:lstStyle/>
            <a:p>
              <a:pPr indent="0" lvl="0" marL="0" marR="0" rtl="0" algn="l">
                <a:spcBef>
                  <a:spcPts val="0"/>
                </a:spcBef>
                <a:spcAft>
                  <a:spcPts val="0"/>
                </a:spcAft>
                <a:buNone/>
              </a:pPr>
              <a:r>
                <a:t/>
              </a:r>
              <a:endParaRPr sz="2846">
                <a:solidFill>
                  <a:srgbClr val="000000"/>
                </a:solidFill>
                <a:latin typeface="Montserrat"/>
                <a:ea typeface="Montserrat"/>
                <a:cs typeface="Montserrat"/>
                <a:sym typeface="Montserrat"/>
              </a:endParaRPr>
            </a:p>
          </p:txBody>
        </p:sp>
      </p:grpSp>
      <p:pic>
        <p:nvPicPr>
          <p:cNvPr id="467" name="Google Shape;467;p32"/>
          <p:cNvPicPr preferRelativeResize="0"/>
          <p:nvPr/>
        </p:nvPicPr>
        <p:blipFill>
          <a:blip r:embed="rId5">
            <a:alphaModFix/>
          </a:blip>
          <a:stretch>
            <a:fillRect/>
          </a:stretch>
        </p:blipFill>
        <p:spPr>
          <a:xfrm>
            <a:off x="4215281" y="4046242"/>
            <a:ext cx="415560" cy="415560"/>
          </a:xfrm>
          <a:prstGeom prst="rect">
            <a:avLst/>
          </a:prstGeom>
          <a:noFill/>
          <a:ln>
            <a:noFill/>
          </a:ln>
        </p:spPr>
      </p:pic>
      <p:pic>
        <p:nvPicPr>
          <p:cNvPr id="468" name="Google Shape;468;p32"/>
          <p:cNvPicPr preferRelativeResize="0"/>
          <p:nvPr/>
        </p:nvPicPr>
        <p:blipFill>
          <a:blip r:embed="rId6">
            <a:alphaModFix/>
          </a:blip>
          <a:stretch>
            <a:fillRect/>
          </a:stretch>
        </p:blipFill>
        <p:spPr>
          <a:xfrm>
            <a:off x="6055620" y="4046242"/>
            <a:ext cx="415560" cy="415560"/>
          </a:xfrm>
          <a:prstGeom prst="rect">
            <a:avLst/>
          </a:prstGeom>
          <a:noFill/>
          <a:ln>
            <a:noFill/>
          </a:ln>
        </p:spPr>
      </p:pic>
      <p:pic>
        <p:nvPicPr>
          <p:cNvPr id="469" name="Google Shape;469;p32"/>
          <p:cNvPicPr preferRelativeResize="0"/>
          <p:nvPr/>
        </p:nvPicPr>
        <p:blipFill>
          <a:blip r:embed="rId7">
            <a:alphaModFix/>
          </a:blip>
          <a:stretch>
            <a:fillRect/>
          </a:stretch>
        </p:blipFill>
        <p:spPr>
          <a:xfrm>
            <a:off x="7829477" y="4046242"/>
            <a:ext cx="415560" cy="415560"/>
          </a:xfrm>
          <a:prstGeom prst="rect">
            <a:avLst/>
          </a:prstGeom>
          <a:noFill/>
          <a:ln>
            <a:noFill/>
          </a:ln>
        </p:spPr>
      </p:pic>
      <p:cxnSp>
        <p:nvCxnSpPr>
          <p:cNvPr id="470" name="Google Shape;470;p32"/>
          <p:cNvCxnSpPr/>
          <p:nvPr/>
        </p:nvCxnSpPr>
        <p:spPr>
          <a:xfrm>
            <a:off x="1775722" y="1100950"/>
            <a:ext cx="0" cy="4677300"/>
          </a:xfrm>
          <a:prstGeom prst="straightConnector1">
            <a:avLst/>
          </a:prstGeom>
          <a:noFill/>
          <a:ln cap="flat" cmpd="sng" w="9975">
            <a:solidFill>
              <a:srgbClr val="D9D9D9"/>
            </a:solidFill>
            <a:prstDash val="solid"/>
            <a:round/>
            <a:headEnd len="med" w="med" type="none"/>
            <a:tailEnd len="med" w="med" type="none"/>
          </a:ln>
        </p:spPr>
      </p:cxnSp>
      <p:cxnSp>
        <p:nvCxnSpPr>
          <p:cNvPr id="471" name="Google Shape;471;p32"/>
          <p:cNvCxnSpPr/>
          <p:nvPr/>
        </p:nvCxnSpPr>
        <p:spPr>
          <a:xfrm>
            <a:off x="3564227" y="1100950"/>
            <a:ext cx="0" cy="4677300"/>
          </a:xfrm>
          <a:prstGeom prst="straightConnector1">
            <a:avLst/>
          </a:prstGeom>
          <a:noFill/>
          <a:ln cap="flat" cmpd="sng" w="9975">
            <a:solidFill>
              <a:srgbClr val="D9D9D9"/>
            </a:solidFill>
            <a:prstDash val="solid"/>
            <a:round/>
            <a:headEnd len="med" w="med" type="none"/>
            <a:tailEnd len="med" w="med" type="none"/>
          </a:ln>
        </p:spPr>
      </p:cxnSp>
      <p:cxnSp>
        <p:nvCxnSpPr>
          <p:cNvPr id="472" name="Google Shape;472;p32"/>
          <p:cNvCxnSpPr/>
          <p:nvPr/>
        </p:nvCxnSpPr>
        <p:spPr>
          <a:xfrm>
            <a:off x="5343541" y="1100950"/>
            <a:ext cx="0" cy="4677300"/>
          </a:xfrm>
          <a:prstGeom prst="straightConnector1">
            <a:avLst/>
          </a:prstGeom>
          <a:noFill/>
          <a:ln cap="flat" cmpd="sng" w="9975">
            <a:solidFill>
              <a:srgbClr val="D9D9D9"/>
            </a:solidFill>
            <a:prstDash val="solid"/>
            <a:round/>
            <a:headEnd len="med" w="med" type="none"/>
            <a:tailEnd len="med" w="med" type="none"/>
          </a:ln>
        </p:spPr>
      </p:cxnSp>
      <p:cxnSp>
        <p:nvCxnSpPr>
          <p:cNvPr id="473" name="Google Shape;473;p32"/>
          <p:cNvCxnSpPr/>
          <p:nvPr/>
        </p:nvCxnSpPr>
        <p:spPr>
          <a:xfrm>
            <a:off x="7113662" y="1100950"/>
            <a:ext cx="0" cy="4677300"/>
          </a:xfrm>
          <a:prstGeom prst="straightConnector1">
            <a:avLst/>
          </a:prstGeom>
          <a:noFill/>
          <a:ln cap="flat" cmpd="sng" w="9975">
            <a:solidFill>
              <a:srgbClr val="D9D9D9"/>
            </a:solidFill>
            <a:prstDash val="solid"/>
            <a:round/>
            <a:headEnd len="med" w="med" type="none"/>
            <a:tailEnd len="med" w="med" type="none"/>
          </a:ln>
        </p:spPr>
      </p:cxnSp>
      <p:cxnSp>
        <p:nvCxnSpPr>
          <p:cNvPr id="474" name="Google Shape;474;p32"/>
          <p:cNvCxnSpPr/>
          <p:nvPr/>
        </p:nvCxnSpPr>
        <p:spPr>
          <a:xfrm rot="10800000">
            <a:off x="268846" y="3436709"/>
            <a:ext cx="8324400" cy="0"/>
          </a:xfrm>
          <a:prstGeom prst="straightConnector1">
            <a:avLst/>
          </a:prstGeom>
          <a:noFill/>
          <a:ln cap="flat" cmpd="sng" w="9975">
            <a:solidFill>
              <a:srgbClr val="D9D9D9"/>
            </a:solidFill>
            <a:prstDash val="solid"/>
            <a:round/>
            <a:headEnd len="med" w="med" type="none"/>
            <a:tailEnd len="med" w="med" type="none"/>
          </a:ln>
        </p:spPr>
      </p:cxnSp>
      <p:pic>
        <p:nvPicPr>
          <p:cNvPr id="475" name="Google Shape;475;p32"/>
          <p:cNvPicPr preferRelativeResize="0"/>
          <p:nvPr/>
        </p:nvPicPr>
        <p:blipFill rotWithShape="1">
          <a:blip r:embed="rId8">
            <a:alphaModFix/>
          </a:blip>
          <a:srcRect b="3201" l="0" r="0" t="3191"/>
          <a:stretch/>
        </p:blipFill>
        <p:spPr>
          <a:xfrm>
            <a:off x="8037474" y="302926"/>
            <a:ext cx="844052" cy="38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aphicFrame>
        <p:nvGraphicFramePr>
          <p:cNvPr id="480" name="Google Shape;480;p33"/>
          <p:cNvGraphicFramePr/>
          <p:nvPr/>
        </p:nvGraphicFramePr>
        <p:xfrm>
          <a:off x="273425" y="975067"/>
          <a:ext cx="3000000" cy="3000000"/>
        </p:xfrm>
        <a:graphic>
          <a:graphicData uri="http://schemas.openxmlformats.org/drawingml/2006/table">
            <a:tbl>
              <a:tblPr>
                <a:noFill/>
                <a:tableStyleId>{86E04B18-D25B-4850-8BAD-DDF522B4DA7A}</a:tableStyleId>
              </a:tblPr>
              <a:tblGrid>
                <a:gridCol w="1653725"/>
                <a:gridCol w="2195900"/>
                <a:gridCol w="2268200"/>
                <a:gridCol w="2557375"/>
              </a:tblGrid>
              <a:tr h="567275">
                <a:tc>
                  <a:txBody>
                    <a:bodyPr/>
                    <a:lstStyle/>
                    <a:p>
                      <a:pPr indent="0" lvl="0" marL="0" rtl="0" algn="l">
                        <a:lnSpc>
                          <a:spcPct val="115000"/>
                        </a:lnSpc>
                        <a:spcBef>
                          <a:spcPts val="0"/>
                        </a:spcBef>
                        <a:spcAft>
                          <a:spcPts val="0"/>
                        </a:spcAft>
                        <a:buNone/>
                      </a:pPr>
                      <a:r>
                        <a:rPr b="1" lang="en-GB" sz="1133">
                          <a:solidFill>
                            <a:schemeClr val="lt1"/>
                          </a:solidFill>
                          <a:latin typeface="Montserrat"/>
                          <a:ea typeface="Montserrat"/>
                          <a:cs typeface="Montserrat"/>
                          <a:sym typeface="Montserrat"/>
                        </a:rPr>
                        <a:t>Variable</a:t>
                      </a:r>
                      <a:endParaRPr b="1" sz="1133">
                        <a:solidFill>
                          <a:schemeClr val="lt1"/>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b="1" lang="en-GB" sz="1133">
                          <a:solidFill>
                            <a:schemeClr val="lt1"/>
                          </a:solidFill>
                          <a:latin typeface="Montserrat"/>
                          <a:ea typeface="Montserrat"/>
                          <a:cs typeface="Montserrat"/>
                          <a:sym typeface="Montserrat"/>
                        </a:rPr>
                        <a:t>Open Source</a:t>
                      </a:r>
                      <a:endParaRPr b="1" sz="1133">
                        <a:solidFill>
                          <a:schemeClr val="lt1"/>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b="1" lang="en-GB" sz="1133">
                          <a:solidFill>
                            <a:schemeClr val="lt1"/>
                          </a:solidFill>
                          <a:latin typeface="Montserrat"/>
                          <a:ea typeface="Montserrat"/>
                          <a:cs typeface="Montserrat"/>
                          <a:sym typeface="Montserrat"/>
                        </a:rPr>
                        <a:t>Licensed Software</a:t>
                      </a:r>
                      <a:endParaRPr b="1" sz="1133">
                        <a:solidFill>
                          <a:schemeClr val="lt1"/>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b="1" lang="en-GB" sz="1133">
                          <a:solidFill>
                            <a:schemeClr val="lt1"/>
                          </a:solidFill>
                          <a:latin typeface="Montserrat"/>
                          <a:ea typeface="Montserrat"/>
                          <a:cs typeface="Montserrat"/>
                          <a:sym typeface="Montserrat"/>
                        </a:rPr>
                        <a:t>Proprietary Build</a:t>
                      </a:r>
                      <a:endParaRPr b="1" sz="1133">
                        <a:solidFill>
                          <a:schemeClr val="lt1"/>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r>
              <a:tr h="724675">
                <a:tc>
                  <a:txBody>
                    <a:bodyPr/>
                    <a:lstStyle/>
                    <a:p>
                      <a:pPr indent="0" lvl="0" marL="0" rtl="0" algn="l">
                        <a:lnSpc>
                          <a:spcPct val="115000"/>
                        </a:lnSpc>
                        <a:spcBef>
                          <a:spcPts val="0"/>
                        </a:spcBef>
                        <a:spcAft>
                          <a:spcPts val="0"/>
                        </a:spcAft>
                        <a:buNone/>
                      </a:pPr>
                      <a:r>
                        <a:rPr lang="en-GB" sz="1133">
                          <a:latin typeface="Montserrat Medium"/>
                          <a:ea typeface="Montserrat Medium"/>
                          <a:cs typeface="Montserrat Medium"/>
                          <a:sym typeface="Montserrat Medium"/>
                        </a:rPr>
                        <a:t>Upfront Cost (CapEx)</a:t>
                      </a:r>
                      <a:endParaRPr sz="1133">
                        <a:latin typeface="Montserrat Medium"/>
                        <a:ea typeface="Montserrat Medium"/>
                        <a:cs typeface="Montserrat Medium"/>
                        <a:sym typeface="Montserrat Medium"/>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Medium</a:t>
                      </a:r>
                      <a:r>
                        <a:rPr lang="en-GB" sz="1133">
                          <a:latin typeface="Montserrat"/>
                          <a:ea typeface="Montserrat"/>
                          <a:cs typeface="Montserrat"/>
                          <a:sym typeface="Montserrat"/>
                        </a:rPr>
                        <a:t>. No license fee, but requires investment in integration and hardware.</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High</a:t>
                      </a:r>
                      <a:r>
                        <a:rPr lang="en-GB" sz="1133">
                          <a:latin typeface="Montserrat"/>
                          <a:ea typeface="Montserrat"/>
                          <a:cs typeface="Montserrat"/>
                          <a:sym typeface="Montserrat"/>
                        </a:rPr>
                        <a:t>. Significant one-time perpetual license fee plus hardware costs.</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Very High</a:t>
                      </a:r>
                      <a:r>
                        <a:rPr lang="en-GB" sz="1133">
                          <a:latin typeface="Montserrat"/>
                          <a:ea typeface="Montserrat"/>
                          <a:cs typeface="Montserrat"/>
                          <a:sym typeface="Montserrat"/>
                        </a:rPr>
                        <a:t>. Funds the entire multi-year software development effort from scratch.</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r>
              <a:tr h="951100">
                <a:tc>
                  <a:txBody>
                    <a:bodyPr/>
                    <a:lstStyle/>
                    <a:p>
                      <a:pPr indent="0" lvl="0" marL="0" rtl="0" algn="l">
                        <a:lnSpc>
                          <a:spcPct val="115000"/>
                        </a:lnSpc>
                        <a:spcBef>
                          <a:spcPts val="0"/>
                        </a:spcBef>
                        <a:spcAft>
                          <a:spcPts val="0"/>
                        </a:spcAft>
                        <a:buNone/>
                      </a:pPr>
                      <a:r>
                        <a:rPr lang="en-GB" sz="1133">
                          <a:latin typeface="Montserrat Medium"/>
                          <a:ea typeface="Montserrat Medium"/>
                          <a:cs typeface="Montserrat Medium"/>
                          <a:sym typeface="Montserrat Medium"/>
                        </a:rPr>
                        <a:t>Ongoing Cost (OpEx)</a:t>
                      </a:r>
                      <a:endParaRPr sz="1133">
                        <a:latin typeface="Montserrat Medium"/>
                        <a:ea typeface="Montserrat Medium"/>
                        <a:cs typeface="Montserrat Medium"/>
                        <a:sym typeface="Montserrat Medium"/>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Medium</a:t>
                      </a:r>
                      <a:r>
                        <a:rPr lang="en-GB" sz="1133">
                          <a:latin typeface="Montserrat"/>
                          <a:ea typeface="Montserrat"/>
                          <a:cs typeface="Montserrat"/>
                          <a:sym typeface="Montserrat"/>
                        </a:rPr>
                        <a:t>. Primarily staff costs. Optional support contracts. No license fees.</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Medium-High</a:t>
                      </a:r>
                      <a:r>
                        <a:rPr lang="en-GB" sz="1133">
                          <a:latin typeface="Montserrat"/>
                          <a:ea typeface="Montserrat"/>
                          <a:cs typeface="Montserrat"/>
                          <a:sym typeface="Montserrat"/>
                        </a:rPr>
                        <a:t>. Includes recurring annual maintenance fees (15-20% of license) plus staff costs</a:t>
                      </a:r>
                      <a:r>
                        <a:rPr lang="en-GB" sz="1133">
                          <a:latin typeface="Montserrat"/>
                          <a:ea typeface="Montserrat"/>
                          <a:cs typeface="Montserrat"/>
                          <a:sym typeface="Montserrat"/>
                        </a:rPr>
                        <a:t>; change requests add unpredictable expenses.</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High</a:t>
                      </a:r>
                      <a:r>
                        <a:rPr lang="en-GB" sz="1133">
                          <a:latin typeface="Montserrat"/>
                          <a:ea typeface="Montserrat"/>
                          <a:cs typeface="Montserrat"/>
                          <a:sym typeface="Montserrat"/>
                        </a:rPr>
                        <a:t>. Driven entirely by the payroll for a large in-house technical team.</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r>
              <a:tr h="951100">
                <a:tc>
                  <a:txBody>
                    <a:bodyPr/>
                    <a:lstStyle/>
                    <a:p>
                      <a:pPr indent="0" lvl="0" marL="0" rtl="0" algn="l">
                        <a:lnSpc>
                          <a:spcPct val="115000"/>
                        </a:lnSpc>
                        <a:spcBef>
                          <a:spcPts val="0"/>
                        </a:spcBef>
                        <a:spcAft>
                          <a:spcPts val="0"/>
                        </a:spcAft>
                        <a:buNone/>
                      </a:pPr>
                      <a:r>
                        <a:rPr lang="en-GB" sz="1133">
                          <a:latin typeface="Montserrat Medium"/>
                          <a:ea typeface="Montserrat Medium"/>
                          <a:cs typeface="Montserrat Medium"/>
                          <a:sym typeface="Montserrat Medium"/>
                        </a:rPr>
                        <a:t>Commercial Terms</a:t>
                      </a:r>
                      <a:endParaRPr sz="1133">
                        <a:latin typeface="Montserrat Medium"/>
                        <a:ea typeface="Montserrat Medium"/>
                        <a:cs typeface="Montserrat Medium"/>
                        <a:sym typeface="Montserrat Medium"/>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Favorable</a:t>
                      </a:r>
                      <a:r>
                        <a:rPr lang="en-GB" sz="1133">
                          <a:latin typeface="Montserrat"/>
                          <a:ea typeface="Montserrat"/>
                          <a:cs typeface="Montserrat"/>
                          <a:sym typeface="Montserrat"/>
                        </a:rPr>
                        <a:t>. No license fees or revenue share. Costs are for implementation and optional ongoing support contracts.</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Fixed</a:t>
                      </a:r>
                      <a:r>
                        <a:rPr lang="en-GB" sz="1133">
                          <a:latin typeface="Montserrat"/>
                          <a:ea typeface="Montserrat"/>
                          <a:cs typeface="Montserrat"/>
                          <a:sym typeface="Montserrat"/>
                        </a:rPr>
                        <a:t>. Involves an upfront perpetual license fee plus a mandatory, recurring annual maintenance fee.</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Internal</a:t>
                      </a:r>
                      <a:r>
                        <a:rPr lang="en-GB" sz="1133">
                          <a:latin typeface="Montserrat"/>
                          <a:ea typeface="Montserrat"/>
                          <a:cs typeface="Montserrat"/>
                          <a:sym typeface="Montserrat"/>
                        </a:rPr>
                        <a:t>. Operator retains all revenue with no vendor royalties and self-funds all development and maintenance.</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r>
              <a:tr h="951100">
                <a:tc>
                  <a:txBody>
                    <a:bodyPr/>
                    <a:lstStyle/>
                    <a:p>
                      <a:pPr indent="0" lvl="0" marL="0" rtl="0" algn="l">
                        <a:lnSpc>
                          <a:spcPct val="115000"/>
                        </a:lnSpc>
                        <a:spcBef>
                          <a:spcPts val="0"/>
                        </a:spcBef>
                        <a:spcAft>
                          <a:spcPts val="0"/>
                        </a:spcAft>
                        <a:buNone/>
                      </a:pPr>
                      <a:r>
                        <a:rPr lang="en-GB" sz="1133">
                          <a:latin typeface="Montserrat Medium"/>
                          <a:ea typeface="Montserrat Medium"/>
                          <a:cs typeface="Montserrat Medium"/>
                          <a:sym typeface="Montserrat Medium"/>
                        </a:rPr>
                        <a:t>Cost at Scale</a:t>
                      </a:r>
                      <a:endParaRPr sz="1133">
                        <a:latin typeface="Montserrat Medium"/>
                        <a:ea typeface="Montserrat Medium"/>
                        <a:cs typeface="Montserrat Medium"/>
                        <a:sym typeface="Montserrat Medium"/>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Favorable</a:t>
                      </a:r>
                      <a:r>
                        <a:rPr lang="en-GB" sz="1133">
                          <a:latin typeface="Montserrat"/>
                          <a:ea typeface="Montserrat"/>
                          <a:cs typeface="Montserrat"/>
                          <a:sym typeface="Montserrat"/>
                        </a:rPr>
                        <a:t>. Costs do not automatically scale with transaction volume.</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Unpredictable</a:t>
                      </a:r>
                      <a:r>
                        <a:rPr b="1" lang="en-GB" sz="1133">
                          <a:latin typeface="Montserrat"/>
                          <a:ea typeface="Montserrat"/>
                          <a:cs typeface="Montserrat"/>
                          <a:sym typeface="Montserrat"/>
                        </a:rPr>
                        <a:t>. </a:t>
                      </a:r>
                      <a:r>
                        <a:rPr lang="en-GB" sz="1133">
                          <a:latin typeface="Montserrat"/>
                          <a:ea typeface="Montserrat"/>
                          <a:cs typeface="Montserrat"/>
                          <a:sym typeface="Montserrat"/>
                        </a:rPr>
                        <a:t>Licensing and</a:t>
                      </a:r>
                      <a:r>
                        <a:rPr b="1" lang="en-GB" sz="1133">
                          <a:latin typeface="Montserrat"/>
                          <a:ea typeface="Montserrat"/>
                          <a:cs typeface="Montserrat"/>
                          <a:sym typeface="Montserrat"/>
                        </a:rPr>
                        <a:t> </a:t>
                      </a:r>
                      <a:r>
                        <a:rPr lang="en-GB" sz="1133">
                          <a:latin typeface="Montserrat"/>
                          <a:ea typeface="Montserrat"/>
                          <a:cs typeface="Montserrat"/>
                          <a:sym typeface="Montserrat"/>
                        </a:rPr>
                        <a:t>annual maintenance costs are fixed; change requests can grow large and unpredictable with scale.</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Most Favorable</a:t>
                      </a:r>
                      <a:r>
                        <a:rPr lang="en-GB" sz="1133">
                          <a:latin typeface="Montserrat"/>
                          <a:ea typeface="Montserrat"/>
                          <a:cs typeface="Montserrat"/>
                          <a:sym typeface="Montserrat"/>
                        </a:rPr>
                        <a:t>. After the initial build cost, per-transaction costs become very low.</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r>
              <a:tr h="724675">
                <a:tc>
                  <a:txBody>
                    <a:bodyPr/>
                    <a:lstStyle/>
                    <a:p>
                      <a:pPr indent="0" lvl="0" marL="0" rtl="0" algn="l">
                        <a:lnSpc>
                          <a:spcPct val="115000"/>
                        </a:lnSpc>
                        <a:spcBef>
                          <a:spcPts val="0"/>
                        </a:spcBef>
                        <a:spcAft>
                          <a:spcPts val="0"/>
                        </a:spcAft>
                        <a:buNone/>
                      </a:pPr>
                      <a:r>
                        <a:rPr lang="en-GB" sz="1133">
                          <a:latin typeface="Montserrat Medium"/>
                          <a:ea typeface="Montserrat Medium"/>
                          <a:cs typeface="Montserrat Medium"/>
                          <a:sym typeface="Montserrat Medium"/>
                        </a:rPr>
                        <a:t>Implementation Speed</a:t>
                      </a:r>
                      <a:endParaRPr sz="1133">
                        <a:latin typeface="Montserrat Medium"/>
                        <a:ea typeface="Montserrat Medium"/>
                        <a:cs typeface="Montserrat Medium"/>
                        <a:sym typeface="Montserrat Medium"/>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Medium</a:t>
                      </a:r>
                      <a:r>
                        <a:rPr lang="en-GB" sz="1133">
                          <a:latin typeface="Montserrat"/>
                          <a:ea typeface="Montserrat"/>
                          <a:cs typeface="Montserrat"/>
                          <a:sym typeface="Montserrat"/>
                        </a:rPr>
                        <a:t>. Typically 9-15 months for customization and launch.</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Fast</a:t>
                      </a:r>
                      <a:r>
                        <a:rPr lang="en-GB" sz="1133">
                          <a:latin typeface="Montserrat"/>
                          <a:ea typeface="Montserrat"/>
                          <a:cs typeface="Montserrat"/>
                          <a:sym typeface="Montserrat"/>
                        </a:rPr>
                        <a:t>. A proven platform allows for a more streamlined 6-12 month deployment.</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Slowest</a:t>
                      </a:r>
                      <a:r>
                        <a:rPr lang="en-GB" sz="1133">
                          <a:latin typeface="Montserrat"/>
                          <a:ea typeface="Montserrat"/>
                          <a:cs typeface="Montserrat"/>
                          <a:sym typeface="Montserrat"/>
                        </a:rPr>
                        <a:t>. A full greenfield build requires 18-60 months before go-live.</a:t>
                      </a:r>
                      <a:endParaRPr sz="1133">
                        <a:latin typeface="Montserrat"/>
                        <a:ea typeface="Montserrat"/>
                        <a:cs typeface="Montserrat"/>
                        <a:sym typeface="Montserrat"/>
                      </a:endParaRPr>
                    </a:p>
                  </a:txBody>
                  <a:tcPr marT="25400" marB="25400" marR="28575" marL="28575" anchor="b">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r>
            </a:tbl>
          </a:graphicData>
        </a:graphic>
      </p:graphicFrame>
      <p:sp>
        <p:nvSpPr>
          <p:cNvPr id="481" name="Google Shape;481;p33"/>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482" name="Google Shape;482;p33"/>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483" name="Google Shape;483;p33"/>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Comparing the Models:</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Financials &amp; Time to Market</a:t>
            </a:r>
            <a:endParaRPr sz="1700">
              <a:latin typeface="Montserrat"/>
              <a:ea typeface="Montserrat"/>
              <a:cs typeface="Montserrat"/>
              <a:sym typeface="Montserrat"/>
            </a:endParaRPr>
          </a:p>
        </p:txBody>
      </p:sp>
      <p:pic>
        <p:nvPicPr>
          <p:cNvPr id="484" name="Google Shape;484;p33"/>
          <p:cNvPicPr preferRelativeResize="0"/>
          <p:nvPr/>
        </p:nvPicPr>
        <p:blipFill rotWithShape="1">
          <a:blip r:embed="rId3">
            <a:alphaModFix/>
          </a:blip>
          <a:srcRect b="3201" l="0" r="0" t="3191"/>
          <a:stretch/>
        </p:blipFill>
        <p:spPr>
          <a:xfrm>
            <a:off x="8037474" y="302926"/>
            <a:ext cx="844052" cy="388375"/>
          </a:xfrm>
          <a:prstGeom prst="rect">
            <a:avLst/>
          </a:prstGeom>
          <a:noFill/>
          <a:ln>
            <a:noFill/>
          </a:ln>
        </p:spPr>
      </p:pic>
      <p:graphicFrame>
        <p:nvGraphicFramePr>
          <p:cNvPr id="485" name="Google Shape;485;p33"/>
          <p:cNvGraphicFramePr/>
          <p:nvPr/>
        </p:nvGraphicFramePr>
        <p:xfrm>
          <a:off x="273425" y="6255367"/>
          <a:ext cx="3000000" cy="3000000"/>
        </p:xfrm>
        <a:graphic>
          <a:graphicData uri="http://schemas.openxmlformats.org/drawingml/2006/table">
            <a:tbl>
              <a:tblPr>
                <a:noFill/>
                <a:tableStyleId>{86E04B18-D25B-4850-8BAD-DDF522B4DA7A}</a:tableStyleId>
              </a:tblPr>
              <a:tblGrid>
                <a:gridCol w="1653725"/>
                <a:gridCol w="2195900"/>
                <a:gridCol w="2268200"/>
                <a:gridCol w="2557375"/>
              </a:tblGrid>
              <a:tr h="147600">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Legend</a:t>
                      </a:r>
                      <a:endParaRPr b="1" sz="833">
                        <a:latin typeface="Montserrat"/>
                        <a:ea typeface="Montserrat"/>
                        <a:cs typeface="Montserrat"/>
                        <a:sym typeface="Montserrat"/>
                      </a:endParaRPr>
                    </a:p>
                  </a:txBody>
                  <a:tcPr marT="25400" marB="25400" marR="28575" marL="28575" anchor="ctr">
                    <a:lnL cap="flat" cmpd="sng" w="7925">
                      <a:solidFill>
                        <a:srgbClr val="FFFFFF"/>
                      </a:solidFill>
                      <a:prstDash val="solid"/>
                      <a:round/>
                      <a:headEnd len="sm" w="sm" type="none"/>
                      <a:tailEnd len="sm" w="sm" type="none"/>
                    </a:lnL>
                    <a:lnR cap="flat" cmpd="sng" w="7925">
                      <a:solidFill>
                        <a:srgbClr val="FFFFFF"/>
                      </a:solidFill>
                      <a:prstDash val="solid"/>
                      <a:round/>
                      <a:headEnd len="sm" w="sm" type="none"/>
                      <a:tailEnd len="sm" w="sm" type="none"/>
                    </a:lnR>
                    <a:lnT cap="flat" cmpd="sng" w="7925">
                      <a:solidFill>
                        <a:srgbClr val="FFFFFF"/>
                      </a:solidFill>
                      <a:prstDash val="solid"/>
                      <a:round/>
                      <a:headEnd len="sm" w="sm" type="none"/>
                      <a:tailEnd len="sm" w="sm" type="none"/>
                    </a:lnT>
                    <a:lnB cap="flat" cmpd="sng" w="7925">
                      <a:solidFill>
                        <a:srgbClr val="FFFFFF"/>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Unfavourable</a:t>
                      </a:r>
                      <a:endParaRPr sz="833">
                        <a:latin typeface="Montserrat"/>
                        <a:ea typeface="Montserrat"/>
                        <a:cs typeface="Montserrat"/>
                        <a:sym typeface="Montserrat"/>
                      </a:endParaRPr>
                    </a:p>
                  </a:txBody>
                  <a:tcPr marT="25400" marB="25400" marR="28575" marL="28575" anchor="b">
                    <a:lnL cap="flat" cmpd="sng" w="7925">
                      <a:solidFill>
                        <a:srgbClr val="FFFFFF"/>
                      </a:solidFill>
                      <a:prstDash val="solid"/>
                      <a:round/>
                      <a:headEnd len="sm" w="sm" type="none"/>
                      <a:tailEnd len="sm" w="sm" type="none"/>
                    </a:lnL>
                    <a:lnR cap="flat" cmpd="sng" w="7925">
                      <a:solidFill>
                        <a:srgbClr val="FFFFFF"/>
                      </a:solidFill>
                      <a:prstDash val="solid"/>
                      <a:round/>
                      <a:headEnd len="sm" w="sm" type="none"/>
                      <a:tailEnd len="sm" w="sm" type="none"/>
                    </a:lnR>
                    <a:lnT cap="flat" cmpd="sng" w="7925">
                      <a:solidFill>
                        <a:srgbClr val="FFFFFF"/>
                      </a:solidFill>
                      <a:prstDash val="solid"/>
                      <a:round/>
                      <a:headEnd len="sm" w="sm" type="none"/>
                      <a:tailEnd len="sm" w="sm" type="none"/>
                    </a:lnT>
                    <a:lnB cap="flat" cmpd="sng" w="7925">
                      <a:solidFill>
                        <a:srgbClr val="FFFFFF"/>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Middle ground</a:t>
                      </a:r>
                      <a:endParaRPr sz="833">
                        <a:latin typeface="Montserrat"/>
                        <a:ea typeface="Montserrat"/>
                        <a:cs typeface="Montserrat"/>
                        <a:sym typeface="Montserrat"/>
                      </a:endParaRPr>
                    </a:p>
                  </a:txBody>
                  <a:tcPr marT="25400" marB="25400" marR="28575" marL="28575" anchor="b">
                    <a:lnL cap="flat" cmpd="sng" w="7925">
                      <a:solidFill>
                        <a:srgbClr val="FFFFFF"/>
                      </a:solidFill>
                      <a:prstDash val="solid"/>
                      <a:round/>
                      <a:headEnd len="sm" w="sm" type="none"/>
                      <a:tailEnd len="sm" w="sm" type="none"/>
                    </a:lnL>
                    <a:lnR cap="flat" cmpd="sng" w="7925">
                      <a:solidFill>
                        <a:srgbClr val="FFFFFF"/>
                      </a:solidFill>
                      <a:prstDash val="solid"/>
                      <a:round/>
                      <a:headEnd len="sm" w="sm" type="none"/>
                      <a:tailEnd len="sm" w="sm" type="none"/>
                    </a:lnR>
                    <a:lnT cap="flat" cmpd="sng" w="7925">
                      <a:solidFill>
                        <a:srgbClr val="FFFFFF"/>
                      </a:solidFill>
                      <a:prstDash val="solid"/>
                      <a:round/>
                      <a:headEnd len="sm" w="sm" type="none"/>
                      <a:tailEnd len="sm" w="sm" type="none"/>
                    </a:lnT>
                    <a:lnB cap="flat" cmpd="sng" w="7925">
                      <a:solidFill>
                        <a:srgbClr val="FFFFFF"/>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Favourable</a:t>
                      </a:r>
                      <a:endParaRPr sz="833">
                        <a:latin typeface="Montserrat"/>
                        <a:ea typeface="Montserrat"/>
                        <a:cs typeface="Montserrat"/>
                        <a:sym typeface="Montserrat"/>
                      </a:endParaRPr>
                    </a:p>
                  </a:txBody>
                  <a:tcPr marT="25400" marB="25400" marR="28575" marL="28575" anchor="b">
                    <a:lnL cap="flat" cmpd="sng" w="7925">
                      <a:solidFill>
                        <a:srgbClr val="FFFFFF"/>
                      </a:solidFill>
                      <a:prstDash val="solid"/>
                      <a:round/>
                      <a:headEnd len="sm" w="sm" type="none"/>
                      <a:tailEnd len="sm" w="sm" type="none"/>
                    </a:lnL>
                    <a:lnR cap="flat" cmpd="sng" w="7925">
                      <a:solidFill>
                        <a:srgbClr val="FFFFFF"/>
                      </a:solidFill>
                      <a:prstDash val="solid"/>
                      <a:round/>
                      <a:headEnd len="sm" w="sm" type="none"/>
                      <a:tailEnd len="sm" w="sm" type="none"/>
                    </a:lnR>
                    <a:lnT cap="flat" cmpd="sng" w="7925">
                      <a:solidFill>
                        <a:srgbClr val="FFFFFF"/>
                      </a:solidFill>
                      <a:prstDash val="solid"/>
                      <a:round/>
                      <a:headEnd len="sm" w="sm" type="none"/>
                      <a:tailEnd len="sm" w="sm" type="none"/>
                    </a:lnT>
                    <a:lnB cap="flat" cmpd="sng" w="7925">
                      <a:solidFill>
                        <a:srgbClr val="FFFFFF"/>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aphicFrame>
        <p:nvGraphicFramePr>
          <p:cNvPr id="490" name="Google Shape;490;p34"/>
          <p:cNvGraphicFramePr/>
          <p:nvPr/>
        </p:nvGraphicFramePr>
        <p:xfrm>
          <a:off x="273425" y="972483"/>
          <a:ext cx="3000000" cy="3000000"/>
        </p:xfrm>
        <a:graphic>
          <a:graphicData uri="http://schemas.openxmlformats.org/drawingml/2006/table">
            <a:tbl>
              <a:tblPr>
                <a:noFill/>
                <a:tableStyleId>{86E04B18-D25B-4850-8BAD-DDF522B4DA7A}</a:tableStyleId>
              </a:tblPr>
              <a:tblGrid>
                <a:gridCol w="1653725"/>
                <a:gridCol w="2195900"/>
                <a:gridCol w="2268200"/>
                <a:gridCol w="2557375"/>
              </a:tblGrid>
              <a:tr h="548375">
                <a:tc>
                  <a:txBody>
                    <a:bodyPr/>
                    <a:lstStyle/>
                    <a:p>
                      <a:pPr indent="0" lvl="0" marL="0" rtl="0" algn="l">
                        <a:lnSpc>
                          <a:spcPct val="115000"/>
                        </a:lnSpc>
                        <a:spcBef>
                          <a:spcPts val="0"/>
                        </a:spcBef>
                        <a:spcAft>
                          <a:spcPts val="0"/>
                        </a:spcAft>
                        <a:buNone/>
                      </a:pPr>
                      <a:r>
                        <a:rPr b="1" lang="en-GB" sz="1133">
                          <a:solidFill>
                            <a:srgbClr val="FFFFFF"/>
                          </a:solidFill>
                          <a:latin typeface="Montserrat"/>
                          <a:ea typeface="Montserrat"/>
                          <a:cs typeface="Montserrat"/>
                          <a:sym typeface="Montserrat"/>
                        </a:rPr>
                        <a:t>Variable</a:t>
                      </a:r>
                      <a:endParaRPr b="1" sz="1133">
                        <a:solidFill>
                          <a:srgbClr val="FFFFFF"/>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b="1" lang="en-GB" sz="1133">
                          <a:solidFill>
                            <a:srgbClr val="FFFFFF"/>
                          </a:solidFill>
                          <a:latin typeface="Montserrat"/>
                          <a:ea typeface="Montserrat"/>
                          <a:cs typeface="Montserrat"/>
                          <a:sym typeface="Montserrat"/>
                        </a:rPr>
                        <a:t>Open Source</a:t>
                      </a:r>
                      <a:endParaRPr b="1" sz="1133">
                        <a:solidFill>
                          <a:srgbClr val="FFFFFF"/>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b="1" lang="en-GB" sz="1133">
                          <a:solidFill>
                            <a:srgbClr val="FFFFFF"/>
                          </a:solidFill>
                          <a:latin typeface="Montserrat"/>
                          <a:ea typeface="Montserrat"/>
                          <a:cs typeface="Montserrat"/>
                          <a:sym typeface="Montserrat"/>
                        </a:rPr>
                        <a:t>Licensed Software</a:t>
                      </a:r>
                      <a:endParaRPr b="1" sz="1133">
                        <a:solidFill>
                          <a:srgbClr val="FFFFFF"/>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b="1" lang="en-GB" sz="1133">
                          <a:solidFill>
                            <a:srgbClr val="FFFFFF"/>
                          </a:solidFill>
                          <a:latin typeface="Montserrat"/>
                          <a:ea typeface="Montserrat"/>
                          <a:cs typeface="Montserrat"/>
                          <a:sym typeface="Montserrat"/>
                        </a:rPr>
                        <a:t>Proprietary Build</a:t>
                      </a:r>
                      <a:endParaRPr b="1" sz="1133">
                        <a:solidFill>
                          <a:srgbClr val="FFFFFF"/>
                        </a:solidFill>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chemeClr val="dk2"/>
                    </a:solidFill>
                  </a:tcPr>
                </a:tc>
              </a:tr>
              <a:tr h="963125">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Governance &amp; Control</a:t>
                      </a:r>
                      <a:endParaRPr b="1"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FEFEF">
                        <a:alpha val="47470"/>
                      </a:srgbClr>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Full</a:t>
                      </a:r>
                      <a:r>
                        <a:rPr lang="en-GB" sz="1133">
                          <a:latin typeface="Montserrat"/>
                          <a:ea typeface="Montserrat"/>
                          <a:cs typeface="Montserrat"/>
                          <a:sym typeface="Montserrat"/>
                        </a:rPr>
                        <a:t>. You own your deployment and control the roadmap. Community input is a resource.</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Shared</a:t>
                      </a:r>
                      <a:r>
                        <a:rPr lang="en-GB" sz="1133">
                          <a:latin typeface="Montserrat"/>
                          <a:ea typeface="Montserrat"/>
                          <a:cs typeface="Montserrat"/>
                          <a:sym typeface="Montserrat"/>
                        </a:rPr>
                        <a:t>. You control daily operations, but the vendor controls the core product roadmap.</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Absolute</a:t>
                      </a:r>
                      <a:r>
                        <a:rPr lang="en-GB" sz="1133">
                          <a:latin typeface="Montserrat"/>
                          <a:ea typeface="Montserrat"/>
                          <a:cs typeface="Montserrat"/>
                          <a:sym typeface="Montserrat"/>
                        </a:rPr>
                        <a:t>. You have total, unilateral control over every feature, policy, and timeline.</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r>
              <a:tr h="735025">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Customization</a:t>
                      </a:r>
                      <a:endParaRPr b="1"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FEFEF">
                        <a:alpha val="47470"/>
                      </a:srgbClr>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Unlimited</a:t>
                      </a:r>
                      <a:r>
                        <a:rPr lang="en-GB" sz="1133">
                          <a:latin typeface="Montserrat"/>
                          <a:ea typeface="Montserrat"/>
                          <a:cs typeface="Montserrat"/>
                          <a:sym typeface="Montserrat"/>
                        </a:rPr>
                        <a:t>. Full source code access allows you to modify any module to fit your needs.</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Medium</a:t>
                      </a:r>
                      <a:r>
                        <a:rPr lang="en-GB" sz="1133">
                          <a:latin typeface="Montserrat"/>
                          <a:ea typeface="Montserrat"/>
                          <a:cs typeface="Montserrat"/>
                          <a:sym typeface="Montserrat"/>
                        </a:rPr>
                        <a:t>. Core changes require paid requests to the vendor and are subject to their timeline.</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Unlimited</a:t>
                      </a:r>
                      <a:r>
                        <a:rPr lang="en-GB" sz="1133">
                          <a:latin typeface="Montserrat"/>
                          <a:ea typeface="Montserrat"/>
                          <a:cs typeface="Montserrat"/>
                          <a:sym typeface="Montserrat"/>
                        </a:rPr>
                        <a:t>. The system is built from the ground up to be perfectly tailored to your requirements.</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r>
              <a:tr h="735025">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Software Ownership</a:t>
                      </a:r>
                      <a:endParaRPr b="1"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FEFEF">
                        <a:alpha val="47470"/>
                      </a:srgbClr>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Full</a:t>
                      </a:r>
                      <a:r>
                        <a:rPr lang="en-GB" sz="1133">
                          <a:latin typeface="Montserrat"/>
                          <a:ea typeface="Montserrat"/>
                          <a:cs typeface="Montserrat"/>
                          <a:sym typeface="Montserrat"/>
                        </a:rPr>
                        <a:t>.</a:t>
                      </a:r>
                      <a:r>
                        <a:rPr lang="en-GB" sz="1133">
                          <a:latin typeface="Montserrat"/>
                          <a:ea typeface="Montserrat"/>
                          <a:cs typeface="Montserrat"/>
                          <a:sym typeface="Montserrat"/>
                        </a:rPr>
                        <a:t> You own your customized instance of the code forever.</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Limited</a:t>
                      </a:r>
                      <a:r>
                        <a:rPr lang="en-GB" sz="1133">
                          <a:latin typeface="Montserrat"/>
                          <a:ea typeface="Montserrat"/>
                          <a:cs typeface="Montserrat"/>
                          <a:sym typeface="Montserrat"/>
                        </a:rPr>
                        <a:t>. You have a license to use the software. The vendor retains all IP.</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Full</a:t>
                      </a:r>
                      <a:r>
                        <a:rPr lang="en-GB" sz="1133">
                          <a:latin typeface="Montserrat"/>
                          <a:ea typeface="Montserrat"/>
                          <a:cs typeface="Montserrat"/>
                          <a:sym typeface="Montserrat"/>
                        </a:rPr>
                        <a:t>. You own 100% of the intellectual property and the source code.</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r>
              <a:tr h="963125">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Vendor Lock-in &amp; Exit Risk</a:t>
                      </a:r>
                      <a:endParaRPr b="1"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FEFEF">
                        <a:alpha val="47470"/>
                      </a:srgbClr>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Minimal</a:t>
                      </a:r>
                      <a:r>
                        <a:rPr lang="en-GB" sz="1133">
                          <a:latin typeface="Montserrat"/>
                          <a:ea typeface="Montserrat"/>
                          <a:cs typeface="Montserrat"/>
                          <a:sym typeface="Montserrat"/>
                        </a:rPr>
                        <a:t>. Low cost to exit and you can switch support partners. Risk is in knowledge transfer.</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High</a:t>
                      </a:r>
                      <a:r>
                        <a:rPr lang="en-GB" sz="1133">
                          <a:latin typeface="Montserrat"/>
                          <a:ea typeface="Montserrat"/>
                          <a:cs typeface="Montserrat"/>
                          <a:sym typeface="Montserrat"/>
                        </a:rPr>
                        <a:t>. Exit is technically complex and financially costly, creating significant long-term dependency.</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None</a:t>
                      </a:r>
                      <a:r>
                        <a:rPr lang="en-GB" sz="1133">
                          <a:latin typeface="Montserrat"/>
                          <a:ea typeface="Montserrat"/>
                          <a:cs typeface="Montserrat"/>
                          <a:sym typeface="Montserrat"/>
                        </a:rPr>
                        <a:t>. Complete independence from third-party vendors is a primary feature of this model.</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D9EAD3"/>
                    </a:solidFill>
                  </a:tcPr>
                </a:tc>
              </a:tr>
              <a:tr h="963125">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Talent Requirement</a:t>
                      </a:r>
                      <a:endParaRPr b="1"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EFEFEF">
                        <a:alpha val="47470"/>
                      </a:srgbClr>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High</a:t>
                      </a:r>
                      <a:r>
                        <a:rPr lang="en-GB" sz="1133">
                          <a:latin typeface="Montserrat"/>
                          <a:ea typeface="Montserrat"/>
                          <a:cs typeface="Montserrat"/>
                          <a:sym typeface="Montserrat"/>
                        </a:rPr>
                        <a:t>. Requires a strong in-house or partner team of developers and DevOps engineers.</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Medium</a:t>
                      </a:r>
                      <a:r>
                        <a:rPr lang="en-GB" sz="1133">
                          <a:latin typeface="Montserrat"/>
                          <a:ea typeface="Montserrat"/>
                          <a:cs typeface="Montserrat"/>
                          <a:sym typeface="Montserrat"/>
                        </a:rPr>
                        <a:t>. Requires a skilled team of system administrators trained by the vendor.</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1133">
                          <a:latin typeface="Montserrat"/>
                          <a:ea typeface="Montserrat"/>
                          <a:cs typeface="Montserrat"/>
                          <a:sym typeface="Montserrat"/>
                        </a:rPr>
                        <a:t>Very High</a:t>
                      </a:r>
                      <a:r>
                        <a:rPr lang="en-GB" sz="1133">
                          <a:latin typeface="Montserrat"/>
                          <a:ea typeface="Montserrat"/>
                          <a:cs typeface="Montserrat"/>
                          <a:sym typeface="Montserrat"/>
                        </a:rPr>
                        <a:t>. Requires a large, permanent, and multi-disciplinary team of top-tier tech talent.</a:t>
                      </a:r>
                      <a:endParaRPr sz="1133">
                        <a:latin typeface="Montserrat"/>
                        <a:ea typeface="Montserrat"/>
                        <a:cs typeface="Montserrat"/>
                        <a:sym typeface="Montserrat"/>
                      </a:endParaRPr>
                    </a:p>
                  </a:txBody>
                  <a:tcPr marT="25400" marB="25400" marR="28575" marL="28575" anchor="ctr">
                    <a:lnL cap="flat" cmpd="sng" w="7925">
                      <a:solidFill>
                        <a:srgbClr val="CCCCCC"/>
                      </a:solidFill>
                      <a:prstDash val="solid"/>
                      <a:round/>
                      <a:headEnd len="sm" w="sm" type="none"/>
                      <a:tailEnd len="sm" w="sm" type="none"/>
                    </a:lnL>
                    <a:lnR cap="flat" cmpd="sng" w="7925">
                      <a:solidFill>
                        <a:srgbClr val="CCCCCC"/>
                      </a:solidFill>
                      <a:prstDash val="solid"/>
                      <a:round/>
                      <a:headEnd len="sm" w="sm" type="none"/>
                      <a:tailEnd len="sm" w="sm" type="none"/>
                    </a:lnR>
                    <a:lnT cap="flat" cmpd="sng" w="7925">
                      <a:solidFill>
                        <a:srgbClr val="CCCCCC"/>
                      </a:solidFill>
                      <a:prstDash val="solid"/>
                      <a:round/>
                      <a:headEnd len="sm" w="sm" type="none"/>
                      <a:tailEnd len="sm" w="sm" type="none"/>
                    </a:lnT>
                    <a:lnB cap="flat" cmpd="sng" w="7925">
                      <a:solidFill>
                        <a:srgbClr val="CCCCCC"/>
                      </a:solidFill>
                      <a:prstDash val="solid"/>
                      <a:round/>
                      <a:headEnd len="sm" w="sm" type="none"/>
                      <a:tailEnd len="sm" w="sm" type="none"/>
                    </a:lnB>
                    <a:solidFill>
                      <a:srgbClr val="F4CCCC"/>
                    </a:solidFill>
                  </a:tcPr>
                </a:tc>
              </a:tr>
            </a:tbl>
          </a:graphicData>
        </a:graphic>
      </p:graphicFrame>
      <p:sp>
        <p:nvSpPr>
          <p:cNvPr id="491" name="Google Shape;491;p34"/>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492" name="Google Shape;492;p34"/>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493" name="Google Shape;493;p34"/>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Comparing the Models:</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Governance &amp; Flexibility</a:t>
            </a:r>
            <a:endParaRPr sz="1700">
              <a:latin typeface="Montserrat"/>
              <a:ea typeface="Montserrat"/>
              <a:cs typeface="Montserrat"/>
              <a:sym typeface="Montserrat"/>
            </a:endParaRPr>
          </a:p>
        </p:txBody>
      </p:sp>
      <p:pic>
        <p:nvPicPr>
          <p:cNvPr id="494" name="Google Shape;494;p34"/>
          <p:cNvPicPr preferRelativeResize="0"/>
          <p:nvPr/>
        </p:nvPicPr>
        <p:blipFill rotWithShape="1">
          <a:blip r:embed="rId3">
            <a:alphaModFix/>
          </a:blip>
          <a:srcRect b="3201" l="0" r="0" t="3191"/>
          <a:stretch/>
        </p:blipFill>
        <p:spPr>
          <a:xfrm>
            <a:off x="8037474" y="302926"/>
            <a:ext cx="844052" cy="388375"/>
          </a:xfrm>
          <a:prstGeom prst="rect">
            <a:avLst/>
          </a:prstGeom>
          <a:noFill/>
          <a:ln>
            <a:noFill/>
          </a:ln>
        </p:spPr>
      </p:pic>
      <p:graphicFrame>
        <p:nvGraphicFramePr>
          <p:cNvPr id="495" name="Google Shape;495;p34"/>
          <p:cNvGraphicFramePr/>
          <p:nvPr/>
        </p:nvGraphicFramePr>
        <p:xfrm>
          <a:off x="273425" y="6255367"/>
          <a:ext cx="3000000" cy="3000000"/>
        </p:xfrm>
        <a:graphic>
          <a:graphicData uri="http://schemas.openxmlformats.org/drawingml/2006/table">
            <a:tbl>
              <a:tblPr>
                <a:noFill/>
                <a:tableStyleId>{86E04B18-D25B-4850-8BAD-DDF522B4DA7A}</a:tableStyleId>
              </a:tblPr>
              <a:tblGrid>
                <a:gridCol w="1653725"/>
                <a:gridCol w="2195900"/>
                <a:gridCol w="2268200"/>
                <a:gridCol w="2557375"/>
              </a:tblGrid>
              <a:tr h="147600">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Legend</a:t>
                      </a:r>
                      <a:endParaRPr b="1" sz="833">
                        <a:latin typeface="Montserrat"/>
                        <a:ea typeface="Montserrat"/>
                        <a:cs typeface="Montserrat"/>
                        <a:sym typeface="Montserrat"/>
                      </a:endParaRPr>
                    </a:p>
                  </a:txBody>
                  <a:tcPr marT="25400" marB="25400" marR="28575" marL="28575" anchor="ctr">
                    <a:lnL cap="flat" cmpd="sng" w="7925">
                      <a:solidFill>
                        <a:schemeClr val="lt1"/>
                      </a:solidFill>
                      <a:prstDash val="solid"/>
                      <a:round/>
                      <a:headEnd len="sm" w="sm" type="none"/>
                      <a:tailEnd len="sm" w="sm" type="none"/>
                    </a:lnL>
                    <a:lnR cap="flat" cmpd="sng" w="7925">
                      <a:solidFill>
                        <a:schemeClr val="lt1"/>
                      </a:solidFill>
                      <a:prstDash val="solid"/>
                      <a:round/>
                      <a:headEnd len="sm" w="sm" type="none"/>
                      <a:tailEnd len="sm" w="sm" type="none"/>
                    </a:lnR>
                    <a:lnT cap="flat" cmpd="sng" w="7925">
                      <a:solidFill>
                        <a:schemeClr val="lt1"/>
                      </a:solidFill>
                      <a:prstDash val="solid"/>
                      <a:round/>
                      <a:headEnd len="sm" w="sm" type="none"/>
                      <a:tailEnd len="sm" w="sm" type="none"/>
                    </a:lnT>
                    <a:lnB cap="flat" cmpd="sng" w="7925">
                      <a:solidFill>
                        <a:schemeClr val="lt1"/>
                      </a:solidFill>
                      <a:prstDash val="solid"/>
                      <a:round/>
                      <a:headEnd len="sm" w="sm" type="none"/>
                      <a:tailEnd len="sm" w="sm" type="none"/>
                    </a:lnB>
                    <a:solidFill>
                      <a:srgbClr val="F5F5F5"/>
                    </a:solidFill>
                  </a:tcPr>
                </a:tc>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Unfavourable</a:t>
                      </a:r>
                      <a:endParaRPr sz="833">
                        <a:latin typeface="Montserrat"/>
                        <a:ea typeface="Montserrat"/>
                        <a:cs typeface="Montserrat"/>
                        <a:sym typeface="Montserrat"/>
                      </a:endParaRPr>
                    </a:p>
                  </a:txBody>
                  <a:tcPr marT="25400" marB="25400" marR="28575" marL="28575" anchor="b">
                    <a:lnL cap="flat" cmpd="sng" w="7925">
                      <a:solidFill>
                        <a:schemeClr val="lt1"/>
                      </a:solidFill>
                      <a:prstDash val="solid"/>
                      <a:round/>
                      <a:headEnd len="sm" w="sm" type="none"/>
                      <a:tailEnd len="sm" w="sm" type="none"/>
                    </a:lnL>
                    <a:lnR cap="flat" cmpd="sng" w="7925">
                      <a:solidFill>
                        <a:schemeClr val="lt1"/>
                      </a:solidFill>
                      <a:prstDash val="solid"/>
                      <a:round/>
                      <a:headEnd len="sm" w="sm" type="none"/>
                      <a:tailEnd len="sm" w="sm" type="none"/>
                    </a:lnR>
                    <a:lnT cap="flat" cmpd="sng" w="7925">
                      <a:solidFill>
                        <a:schemeClr val="lt1"/>
                      </a:solidFill>
                      <a:prstDash val="solid"/>
                      <a:round/>
                      <a:headEnd len="sm" w="sm" type="none"/>
                      <a:tailEnd len="sm" w="sm" type="none"/>
                    </a:lnT>
                    <a:lnB cap="flat" cmpd="sng" w="7925">
                      <a:solidFill>
                        <a:schemeClr val="lt1"/>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Middle ground</a:t>
                      </a:r>
                      <a:endParaRPr sz="833">
                        <a:latin typeface="Montserrat"/>
                        <a:ea typeface="Montserrat"/>
                        <a:cs typeface="Montserrat"/>
                        <a:sym typeface="Montserrat"/>
                      </a:endParaRPr>
                    </a:p>
                  </a:txBody>
                  <a:tcPr marT="25400" marB="25400" marR="28575" marL="28575" anchor="b">
                    <a:lnL cap="flat" cmpd="sng" w="7925">
                      <a:solidFill>
                        <a:schemeClr val="lt1"/>
                      </a:solidFill>
                      <a:prstDash val="solid"/>
                      <a:round/>
                      <a:headEnd len="sm" w="sm" type="none"/>
                      <a:tailEnd len="sm" w="sm" type="none"/>
                    </a:lnL>
                    <a:lnR cap="flat" cmpd="sng" w="7925">
                      <a:solidFill>
                        <a:schemeClr val="lt1"/>
                      </a:solidFill>
                      <a:prstDash val="solid"/>
                      <a:round/>
                      <a:headEnd len="sm" w="sm" type="none"/>
                      <a:tailEnd len="sm" w="sm" type="none"/>
                    </a:lnR>
                    <a:lnT cap="flat" cmpd="sng" w="7925">
                      <a:solidFill>
                        <a:schemeClr val="lt1"/>
                      </a:solidFill>
                      <a:prstDash val="solid"/>
                      <a:round/>
                      <a:headEnd len="sm" w="sm" type="none"/>
                      <a:tailEnd len="sm" w="sm" type="none"/>
                    </a:lnT>
                    <a:lnB cap="flat" cmpd="sng" w="7925">
                      <a:solidFill>
                        <a:schemeClr val="lt1"/>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GB" sz="833">
                          <a:latin typeface="Montserrat"/>
                          <a:ea typeface="Montserrat"/>
                          <a:cs typeface="Montserrat"/>
                          <a:sym typeface="Montserrat"/>
                        </a:rPr>
                        <a:t>Favourable</a:t>
                      </a:r>
                      <a:endParaRPr sz="833">
                        <a:latin typeface="Montserrat"/>
                        <a:ea typeface="Montserrat"/>
                        <a:cs typeface="Montserrat"/>
                        <a:sym typeface="Montserrat"/>
                      </a:endParaRPr>
                    </a:p>
                  </a:txBody>
                  <a:tcPr marT="25400" marB="25400" marR="28575" marL="28575" anchor="b">
                    <a:lnL cap="flat" cmpd="sng" w="7925">
                      <a:solidFill>
                        <a:schemeClr val="lt1"/>
                      </a:solidFill>
                      <a:prstDash val="solid"/>
                      <a:round/>
                      <a:headEnd len="sm" w="sm" type="none"/>
                      <a:tailEnd len="sm" w="sm" type="none"/>
                    </a:lnL>
                    <a:lnR cap="flat" cmpd="sng" w="7925">
                      <a:solidFill>
                        <a:schemeClr val="lt1"/>
                      </a:solidFill>
                      <a:prstDash val="solid"/>
                      <a:round/>
                      <a:headEnd len="sm" w="sm" type="none"/>
                      <a:tailEnd len="sm" w="sm" type="none"/>
                    </a:lnR>
                    <a:lnT cap="flat" cmpd="sng" w="7925">
                      <a:solidFill>
                        <a:schemeClr val="lt1"/>
                      </a:solidFill>
                      <a:prstDash val="solid"/>
                      <a:round/>
                      <a:headEnd len="sm" w="sm" type="none"/>
                      <a:tailEnd len="sm" w="sm" type="none"/>
                    </a:lnT>
                    <a:lnB cap="flat" cmpd="sng" w="7925">
                      <a:solidFill>
                        <a:schemeClr val="lt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aphicFrame>
        <p:nvGraphicFramePr>
          <p:cNvPr id="500" name="Google Shape;500;p35"/>
          <p:cNvGraphicFramePr/>
          <p:nvPr/>
        </p:nvGraphicFramePr>
        <p:xfrm>
          <a:off x="354350" y="990584"/>
          <a:ext cx="3000000" cy="3000000"/>
        </p:xfrm>
        <a:graphic>
          <a:graphicData uri="http://schemas.openxmlformats.org/drawingml/2006/table">
            <a:tbl>
              <a:tblPr>
                <a:noFill/>
                <a:tableStyleId>{403D9081-2793-4CD0-8EA3-7D1D863536AD}</a:tableStyleId>
              </a:tblPr>
              <a:tblGrid>
                <a:gridCol w="1226950"/>
                <a:gridCol w="2458000"/>
                <a:gridCol w="2437500"/>
                <a:gridCol w="2365650"/>
              </a:tblGrid>
              <a:tr h="493000">
                <a:tc>
                  <a:txBody>
                    <a:bodyPr/>
                    <a:lstStyle/>
                    <a:p>
                      <a:pPr indent="0" lvl="0" marL="0" rtl="0" algn="ctr">
                        <a:spcBef>
                          <a:spcPts val="0"/>
                        </a:spcBef>
                        <a:spcAft>
                          <a:spcPts val="0"/>
                        </a:spcAft>
                        <a:buNone/>
                      </a:pPr>
                      <a:r>
                        <a:rPr b="1" lang="en-GB" sz="1233">
                          <a:solidFill>
                            <a:schemeClr val="lt1"/>
                          </a:solidFill>
                          <a:latin typeface="Montserrat"/>
                          <a:ea typeface="Montserrat"/>
                          <a:cs typeface="Montserrat"/>
                          <a:sym typeface="Montserrat"/>
                        </a:rPr>
                        <a:t>Model </a:t>
                      </a:r>
                      <a:endParaRPr b="1" sz="1233">
                        <a:solidFill>
                          <a:schemeClr val="lt1"/>
                        </a:solidFill>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GB" sz="1233">
                          <a:solidFill>
                            <a:schemeClr val="lt1"/>
                          </a:solidFill>
                          <a:latin typeface="Montserrat"/>
                          <a:ea typeface="Montserrat"/>
                          <a:cs typeface="Montserrat"/>
                          <a:sym typeface="Montserrat"/>
                        </a:rPr>
                        <a:t>Strengths</a:t>
                      </a:r>
                      <a:endParaRPr sz="1233">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GB" sz="1233">
                          <a:solidFill>
                            <a:schemeClr val="lt1"/>
                          </a:solidFill>
                          <a:latin typeface="Montserrat"/>
                          <a:ea typeface="Montserrat"/>
                          <a:cs typeface="Montserrat"/>
                          <a:sym typeface="Montserrat"/>
                        </a:rPr>
                        <a:t>Weaknesses</a:t>
                      </a:r>
                      <a:endParaRPr sz="1233">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GB" sz="1233">
                          <a:solidFill>
                            <a:schemeClr val="lt1"/>
                          </a:solidFill>
                          <a:latin typeface="Montserrat"/>
                          <a:ea typeface="Montserrat"/>
                          <a:cs typeface="Montserrat"/>
                          <a:sym typeface="Montserrat"/>
                        </a:rPr>
                        <a:t>Limitations</a:t>
                      </a:r>
                      <a:endParaRPr sz="1233">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r>
              <a:tr h="2022500">
                <a:tc>
                  <a:txBody>
                    <a:bodyPr/>
                    <a:lstStyle/>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Open-source </a:t>
                      </a:r>
                      <a:endParaRPr sz="1233">
                        <a:solidFill>
                          <a:schemeClr val="dk1"/>
                        </a:solidFill>
                        <a:latin typeface="Montserrat"/>
                        <a:ea typeface="Montserrat"/>
                        <a:cs typeface="Montserrat"/>
                        <a:sym typeface="Montserrat"/>
                      </a:endParaRPr>
                    </a:p>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Model</a:t>
                      </a:r>
                      <a:endParaRPr sz="1233">
                        <a:solidFill>
                          <a:schemeClr val="dk1"/>
                        </a:solidFill>
                        <a:latin typeface="Montserrat"/>
                        <a:ea typeface="Montserrat"/>
                        <a:cs typeface="Montserrat"/>
                        <a:sym typeface="Montserrat"/>
                      </a:endParaRPr>
                    </a:p>
                    <a:p>
                      <a:pPr indent="-119999" lvl="0" marL="119999" rtl="0" algn="l">
                        <a:spcBef>
                          <a:spcPts val="0"/>
                        </a:spcBef>
                        <a:spcAft>
                          <a:spcPts val="0"/>
                        </a:spcAft>
                        <a:buNone/>
                      </a:pPr>
                      <a:r>
                        <a:t/>
                      </a:r>
                      <a:endParaRPr sz="1233">
                        <a:solidFill>
                          <a:schemeClr val="dk1"/>
                        </a:solidFill>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EFEFEF">
                        <a:alpha val="47470"/>
                      </a:srgbClr>
                    </a:solidFill>
                  </a:tcPr>
                </a:tc>
                <a:tc>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Zero license fees</a:t>
                      </a:r>
                      <a:r>
                        <a:rPr lang="en-GB" sz="1233">
                          <a:solidFill>
                            <a:schemeClr val="dk1"/>
                          </a:solidFill>
                          <a:latin typeface="Montserrat"/>
                          <a:ea typeface="Montserrat"/>
                          <a:cs typeface="Montserrat"/>
                          <a:sym typeface="Montserrat"/>
                        </a:rPr>
                        <a:t>;</a:t>
                      </a:r>
                      <a:r>
                        <a:rPr lang="en-GB" sz="1233">
                          <a:solidFill>
                            <a:schemeClr val="dk1"/>
                          </a:solidFill>
                          <a:latin typeface="Montserrat"/>
                          <a:ea typeface="Montserrat"/>
                          <a:cs typeface="Montserrat"/>
                          <a:sym typeface="Montserrat"/>
                        </a:rPr>
                        <a:t> significant cost savings from annual licensing fees, annual support and maintenance fees</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C</a:t>
                      </a:r>
                      <a:r>
                        <a:rPr lang="en-GB" sz="1233">
                          <a:solidFill>
                            <a:schemeClr val="dk1"/>
                          </a:solidFill>
                          <a:latin typeface="Montserrat"/>
                          <a:ea typeface="Montserrat"/>
                          <a:cs typeface="Montserrat"/>
                          <a:sym typeface="Montserrat"/>
                        </a:rPr>
                        <a:t>ommunity-driven innovation.</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Full code transparency for unlimited adaptation.</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Data sovereignty</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9EAD3"/>
                    </a:solidFill>
                  </a:tcPr>
                </a:tc>
                <a:tc>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Requires a skilled in-house team to integrate and secure code and solution, but this helps build internal skills and capacity.</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Community support lacks formal SLAs.</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4CCCC"/>
                    </a:solidFill>
                  </a:tcPr>
                </a:tc>
                <a:tc>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Potential security/compliance gaps if not patched promptly. </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Updates depend entirely on community activity.</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4CCCC"/>
                    </a:solidFill>
                  </a:tcPr>
                </a:tc>
              </a:tr>
              <a:tr h="1306400">
                <a:tc>
                  <a:txBody>
                    <a:bodyPr/>
                    <a:lstStyle/>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Proprietary</a:t>
                      </a:r>
                      <a:endParaRPr sz="1233">
                        <a:solidFill>
                          <a:schemeClr val="dk1"/>
                        </a:solidFill>
                        <a:latin typeface="Montserrat"/>
                        <a:ea typeface="Montserrat"/>
                        <a:cs typeface="Montserrat"/>
                        <a:sym typeface="Montserrat"/>
                      </a:endParaRPr>
                    </a:p>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Build</a:t>
                      </a:r>
                      <a:endParaRPr sz="1233">
                        <a:solidFill>
                          <a:schemeClr val="dk1"/>
                        </a:solidFill>
                        <a:latin typeface="Montserrat"/>
                        <a:ea typeface="Montserrat"/>
                        <a:cs typeface="Montserrat"/>
                        <a:sym typeface="Montserrat"/>
                      </a:endParaRPr>
                    </a:p>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Model</a:t>
                      </a:r>
                      <a:endParaRPr sz="1233">
                        <a:solidFill>
                          <a:schemeClr val="dk1"/>
                        </a:solidFill>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EFEFEF">
                        <a:alpha val="47470"/>
                      </a:srgbClr>
                    </a:solidFill>
                  </a:tcPr>
                </a:tc>
                <a:tc>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Fully tailored to exact business requirements.</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Complete control over feature roadmap and timing.</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9EAD3"/>
                    </a:solidFill>
                  </a:tcPr>
                </a:tc>
                <a:tc>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Very h</a:t>
                      </a:r>
                      <a:r>
                        <a:rPr lang="en-GB" sz="1233">
                          <a:solidFill>
                            <a:schemeClr val="dk1"/>
                          </a:solidFill>
                          <a:latin typeface="Montserrat"/>
                          <a:ea typeface="Montserrat"/>
                          <a:cs typeface="Montserrat"/>
                          <a:sym typeface="Montserrat"/>
                        </a:rPr>
                        <a:t>igh development cost and resource intensity. </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Slower time-to-market compared to packaged options</a:t>
                      </a:r>
                      <a:r>
                        <a:rPr lang="en-GB" sz="1233">
                          <a:solidFill>
                            <a:schemeClr val="dk1"/>
                          </a:solidFill>
                          <a:latin typeface="Montserrat"/>
                          <a:ea typeface="Montserrat"/>
                          <a:cs typeface="Montserrat"/>
                          <a:sym typeface="Montserrat"/>
                        </a:rPr>
                        <a:t>.</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4CCCC"/>
                    </a:solidFill>
                  </a:tcPr>
                </a:tc>
                <a:tc>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Ongoing maintenance burden falls entirely on internal teams. </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Risk of stagnation if resources shift away or priorities change.</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4CCCC"/>
                    </a:solidFill>
                  </a:tcPr>
                </a:tc>
              </a:tr>
              <a:tr h="562150">
                <a:tc rowSpan="2">
                  <a:txBody>
                    <a:bodyPr/>
                    <a:lstStyle/>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Software</a:t>
                      </a:r>
                      <a:endParaRPr sz="1233">
                        <a:solidFill>
                          <a:schemeClr val="dk1"/>
                        </a:solidFill>
                        <a:latin typeface="Montserrat"/>
                        <a:ea typeface="Montserrat"/>
                        <a:cs typeface="Montserrat"/>
                        <a:sym typeface="Montserrat"/>
                      </a:endParaRPr>
                    </a:p>
                    <a:p>
                      <a:pPr indent="-119999" lvl="0" marL="119999" rtl="0" algn="l">
                        <a:spcBef>
                          <a:spcPts val="0"/>
                        </a:spcBef>
                        <a:spcAft>
                          <a:spcPts val="0"/>
                        </a:spcAft>
                        <a:buClr>
                          <a:schemeClr val="dk1"/>
                        </a:buClr>
                        <a:buSzPts val="1467"/>
                        <a:buFont typeface="Arial"/>
                        <a:buNone/>
                      </a:pPr>
                      <a:r>
                        <a:rPr lang="en-GB" sz="1233">
                          <a:solidFill>
                            <a:schemeClr val="dk1"/>
                          </a:solidFill>
                          <a:latin typeface="Montserrat"/>
                          <a:ea typeface="Montserrat"/>
                          <a:cs typeface="Montserrat"/>
                          <a:sym typeface="Montserrat"/>
                        </a:rPr>
                        <a:t>Licensing</a:t>
                      </a:r>
                      <a:endParaRPr sz="1233">
                        <a:solidFill>
                          <a:schemeClr val="dk1"/>
                        </a:solidFill>
                        <a:latin typeface="Montserrat"/>
                        <a:ea typeface="Montserrat"/>
                        <a:cs typeface="Montserrat"/>
                        <a:sym typeface="Montserrat"/>
                      </a:endParaRPr>
                    </a:p>
                    <a:p>
                      <a:pPr indent="-119999" lvl="0" marL="119999" rtl="0" algn="l">
                        <a:spcBef>
                          <a:spcPts val="0"/>
                        </a:spcBef>
                        <a:spcAft>
                          <a:spcPts val="0"/>
                        </a:spcAft>
                        <a:buNone/>
                      </a:pPr>
                      <a:r>
                        <a:rPr lang="en-GB" sz="1233">
                          <a:solidFill>
                            <a:schemeClr val="dk1"/>
                          </a:solidFill>
                          <a:latin typeface="Montserrat"/>
                          <a:ea typeface="Montserrat"/>
                          <a:cs typeface="Montserrat"/>
                          <a:sym typeface="Montserrat"/>
                        </a:rPr>
                        <a:t>Model</a:t>
                      </a:r>
                      <a:endParaRPr sz="1233">
                        <a:solidFill>
                          <a:schemeClr val="dk1"/>
                        </a:solidFill>
                        <a:latin typeface="Montserrat"/>
                        <a:ea typeface="Montserrat"/>
                        <a:cs typeface="Montserrat"/>
                        <a:sym typeface="Montserrat"/>
                      </a:endParaRPr>
                    </a:p>
                  </a:txBody>
                  <a:tcPr marT="121900" marB="121900" marR="91425" marL="108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EFEFEF">
                        <a:alpha val="47470"/>
                      </a:srgbClr>
                    </a:solidFill>
                  </a:tcPr>
                </a:tc>
                <a:tc rowSpan="2">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Clear ownership rights via a one-time or term license. </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Technology vendor support with routine updates.</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D9EAD3"/>
                    </a:solidFill>
                  </a:tcPr>
                </a:tc>
                <a:tc rowSpan="2">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Large upfront license fees and upgrade costs can strain the budget. </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Requires significant hosting infrastructure.</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4CCCC"/>
                    </a:solidFill>
                  </a:tcPr>
                </a:tc>
                <a:tc rowSpan="2">
                  <a:txBody>
                    <a:bodyPr/>
                    <a:lstStyle/>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Rollout pace depends on vendor delivery.</a:t>
                      </a:r>
                      <a:endParaRPr sz="1233">
                        <a:solidFill>
                          <a:schemeClr val="dk1"/>
                        </a:solidFill>
                        <a:latin typeface="Montserrat"/>
                        <a:ea typeface="Montserrat"/>
                        <a:cs typeface="Montserrat"/>
                        <a:sym typeface="Montserrat"/>
                      </a:endParaRPr>
                    </a:p>
                    <a:p>
                      <a:pPr indent="-198316" lvl="0" marL="119999" rtl="0" algn="l">
                        <a:spcBef>
                          <a:spcPts val="0"/>
                        </a:spcBef>
                        <a:spcAft>
                          <a:spcPts val="0"/>
                        </a:spcAft>
                        <a:buClr>
                          <a:schemeClr val="dk1"/>
                        </a:buClr>
                        <a:buSzPts val="1233"/>
                        <a:buFont typeface="Montserrat"/>
                        <a:buChar char="●"/>
                      </a:pPr>
                      <a:r>
                        <a:rPr lang="en-GB" sz="1233">
                          <a:solidFill>
                            <a:schemeClr val="dk1"/>
                          </a:solidFill>
                          <a:latin typeface="Montserrat"/>
                          <a:ea typeface="Montserrat"/>
                          <a:cs typeface="Montserrat"/>
                          <a:sym typeface="Montserrat"/>
                        </a:rPr>
                        <a:t>Usage and scaling are limited by license terms.</a:t>
                      </a:r>
                      <a:endParaRPr sz="1233">
                        <a:solidFill>
                          <a:schemeClr val="dk1"/>
                        </a:solidFill>
                        <a:latin typeface="Montserrat"/>
                        <a:ea typeface="Montserrat"/>
                        <a:cs typeface="Montserrat"/>
                        <a:sym typeface="Montserrat"/>
                      </a:endParaRPr>
                    </a:p>
                  </a:txBody>
                  <a:tcPr marT="121900" marB="121900" marR="91425" marL="180000">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rgbClr val="F4CCCC"/>
                    </a:solidFill>
                  </a:tcPr>
                </a:tc>
              </a:tr>
              <a:tr h="827225">
                <a:tc vMerge="1"/>
                <a:tc vMerge="1"/>
                <a:tc vMerge="1"/>
                <a:tc vMerge="1"/>
              </a:tr>
            </a:tbl>
          </a:graphicData>
        </a:graphic>
      </p:graphicFrame>
      <p:sp>
        <p:nvSpPr>
          <p:cNvPr id="501" name="Google Shape;501;p35"/>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502" name="Google Shape;502;p35"/>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503" name="Google Shape;503;p35"/>
          <p:cNvSpPr txBox="1"/>
          <p:nvPr>
            <p:ph type="title"/>
          </p:nvPr>
        </p:nvSpPr>
        <p:spPr>
          <a:xfrm>
            <a:off x="331650" y="208833"/>
            <a:ext cx="7671300" cy="7068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b="0" lang="en-GB" sz="1300">
                <a:solidFill>
                  <a:schemeClr val="dk1"/>
                </a:solidFill>
                <a:latin typeface="Montserrat SemiBold"/>
                <a:ea typeface="Montserrat SemiBold"/>
                <a:cs typeface="Montserrat SemiBold"/>
                <a:sym typeface="Montserrat SemiBold"/>
              </a:rPr>
              <a:t>Software Licensing gives fast, reliable entry while Open-source and proprietary builds remove licence costs and maximizes flexibility yet demands skilled in-house teams </a:t>
            </a:r>
            <a:endParaRPr b="0" sz="1300">
              <a:solidFill>
                <a:schemeClr val="dk1"/>
              </a:solidFill>
              <a:latin typeface="Montserrat SemiBold"/>
              <a:ea typeface="Montserrat SemiBold"/>
              <a:cs typeface="Montserrat SemiBold"/>
              <a:sym typeface="Montserrat SemiBold"/>
            </a:endParaRPr>
          </a:p>
        </p:txBody>
      </p:sp>
      <p:pic>
        <p:nvPicPr>
          <p:cNvPr id="504" name="Google Shape;504;p35"/>
          <p:cNvPicPr preferRelativeResize="0"/>
          <p:nvPr/>
        </p:nvPicPr>
        <p:blipFill rotWithShape="1">
          <a:blip r:embed="rId3">
            <a:alphaModFix/>
          </a:blip>
          <a:srcRect b="3201" l="0" r="0" t="3191"/>
          <a:stretch/>
        </p:blipFill>
        <p:spPr>
          <a:xfrm>
            <a:off x="8037474" y="302926"/>
            <a:ext cx="844052" cy="38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6"/>
          <p:cNvSpPr/>
          <p:nvPr/>
        </p:nvSpPr>
        <p:spPr>
          <a:xfrm>
            <a:off x="331650" y="2743017"/>
            <a:ext cx="8253000" cy="33672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510" name="Google Shape;510;p36"/>
          <p:cNvSpPr/>
          <p:nvPr/>
        </p:nvSpPr>
        <p:spPr>
          <a:xfrm>
            <a:off x="315850" y="1111533"/>
            <a:ext cx="8310900" cy="164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2400">
                <a:solidFill>
                  <a:schemeClr val="dk1"/>
                </a:solidFill>
                <a:latin typeface="Montserrat"/>
                <a:ea typeface="Montserrat"/>
                <a:cs typeface="Montserrat"/>
                <a:sym typeface="Montserrat"/>
              </a:rPr>
              <a:t>In your view, what are the most important factors when deciding on an IPS software ownership model?</a:t>
            </a:r>
            <a:endParaRPr b="1" sz="2000">
              <a:solidFill>
                <a:schemeClr val="dk1"/>
              </a:solidFill>
              <a:latin typeface="Montserrat"/>
              <a:ea typeface="Montserrat"/>
              <a:cs typeface="Montserrat"/>
              <a:sym typeface="Montserrat"/>
            </a:endParaRPr>
          </a:p>
        </p:txBody>
      </p:sp>
      <p:sp>
        <p:nvSpPr>
          <p:cNvPr id="511" name="Google Shape;511;p36"/>
          <p:cNvSpPr txBox="1"/>
          <p:nvPr>
            <p:ph idx="4294967295" type="body"/>
          </p:nvPr>
        </p:nvSpPr>
        <p:spPr>
          <a:xfrm>
            <a:off x="422675" y="2896217"/>
            <a:ext cx="5288100" cy="30603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GB" sz="1500">
                <a:solidFill>
                  <a:schemeClr val="dk1"/>
                </a:solidFill>
                <a:latin typeface="Montserrat"/>
                <a:ea typeface="Montserrat"/>
                <a:cs typeface="Montserrat"/>
                <a:sym typeface="Montserrat"/>
              </a:rPr>
              <a:t>Respond </a:t>
            </a:r>
            <a:r>
              <a:rPr lang="en-GB" sz="1500">
                <a:latin typeface="Montserrat"/>
                <a:ea typeface="Montserrat"/>
                <a:cs typeface="Montserrat"/>
                <a:sym typeface="Montserrat"/>
              </a:rPr>
              <a:t>using</a:t>
            </a:r>
            <a:r>
              <a:rPr lang="en-GB" sz="1500">
                <a:solidFill>
                  <a:schemeClr val="dk1"/>
                </a:solidFill>
                <a:latin typeface="Montserrat"/>
                <a:ea typeface="Montserrat"/>
                <a:cs typeface="Montserrat"/>
                <a:sym typeface="Montserrat"/>
              </a:rPr>
              <a:t> this link</a:t>
            </a:r>
            <a:endParaRPr sz="15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500" u="sng">
                <a:solidFill>
                  <a:srgbClr val="1155CC"/>
                </a:solidFill>
                <a:latin typeface="Montserrat"/>
                <a:ea typeface="Montserrat"/>
                <a:cs typeface="Montserrat"/>
                <a:sym typeface="Montserrat"/>
                <a:hlinkClick r:id="rId3">
                  <a:extLst>
                    <a:ext uri="{A12FA001-AC4F-418D-AE19-62706E023703}">
                      <ahyp:hlinkClr val="tx"/>
                    </a:ext>
                  </a:extLst>
                </a:hlinkClick>
              </a:rPr>
              <a:t>https://www.menti.com/al8p3puzb286</a:t>
            </a:r>
            <a:endParaRPr>
              <a:solidFill>
                <a:srgbClr val="1155CC"/>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500">
                <a:solidFill>
                  <a:schemeClr val="dk1"/>
                </a:solidFill>
                <a:latin typeface="Montserrat"/>
                <a:ea typeface="Montserrat"/>
                <a:cs typeface="Montserrat"/>
                <a:sym typeface="Montserrat"/>
              </a:rPr>
              <a:t>Or visit </a:t>
            </a:r>
            <a:r>
              <a:rPr lang="en-GB" sz="2100" u="sng">
                <a:solidFill>
                  <a:srgbClr val="1155CC"/>
                </a:solidFill>
                <a:latin typeface="Montserrat"/>
                <a:ea typeface="Montserrat"/>
                <a:cs typeface="Montserrat"/>
                <a:sym typeface="Montserrat"/>
                <a:hlinkClick r:id="rId4">
                  <a:extLst>
                    <a:ext uri="{A12FA001-AC4F-418D-AE19-62706E023703}">
                      <ahyp:hlinkClr val="tx"/>
                    </a:ext>
                  </a:extLst>
                </a:hlinkClick>
              </a:rPr>
              <a:t>menti.com</a:t>
            </a:r>
            <a:r>
              <a:rPr lang="en-GB" sz="2100">
                <a:solidFill>
                  <a:schemeClr val="dk1"/>
                </a:solidFill>
                <a:latin typeface="Montserrat"/>
                <a:ea typeface="Montserrat"/>
                <a:cs typeface="Montserrat"/>
                <a:sym typeface="Montserrat"/>
              </a:rPr>
              <a:t> </a:t>
            </a:r>
            <a:r>
              <a:rPr lang="en-GB" sz="1500">
                <a:solidFill>
                  <a:schemeClr val="dk1"/>
                </a:solidFill>
                <a:latin typeface="Montserrat"/>
                <a:ea typeface="Montserrat"/>
                <a:cs typeface="Montserrat"/>
                <a:sym typeface="Montserrat"/>
              </a:rPr>
              <a:t>and input this code: </a:t>
            </a:r>
            <a:endParaRPr sz="15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GB" sz="3500">
                <a:latin typeface="Montserrat"/>
                <a:ea typeface="Montserrat"/>
                <a:cs typeface="Montserrat"/>
                <a:sym typeface="Montserrat"/>
              </a:rPr>
              <a:t>1813 7413</a:t>
            </a:r>
            <a:endParaRPr b="1" sz="35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500">
                <a:solidFill>
                  <a:schemeClr val="dk1"/>
                </a:solidFill>
                <a:latin typeface="Montserrat"/>
                <a:ea typeface="Montserrat"/>
                <a:cs typeface="Montserrat"/>
                <a:sym typeface="Montserrat"/>
              </a:rPr>
              <a:t>Or scan the QR code</a:t>
            </a:r>
            <a:endParaRPr sz="1900">
              <a:latin typeface="Montserrat"/>
              <a:ea typeface="Montserrat"/>
              <a:cs typeface="Montserrat"/>
              <a:sym typeface="Montserrat"/>
            </a:endParaRPr>
          </a:p>
        </p:txBody>
      </p:sp>
      <p:sp>
        <p:nvSpPr>
          <p:cNvPr id="512" name="Google Shape;512;p36"/>
          <p:cNvSpPr txBox="1"/>
          <p:nvPr>
            <p:ph type="title"/>
          </p:nvPr>
        </p:nvSpPr>
        <p:spPr>
          <a:xfrm>
            <a:off x="384656" y="657746"/>
            <a:ext cx="7887900" cy="7428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b="0" lang="en-GB" sz="1600">
                <a:solidFill>
                  <a:schemeClr val="dk1"/>
                </a:solidFill>
                <a:latin typeface="Montserrat"/>
                <a:ea typeface="Montserrat"/>
                <a:cs typeface="Montserrat"/>
                <a:sym typeface="Montserrat"/>
              </a:rPr>
              <a:t>Let’s hear from you…</a:t>
            </a:r>
            <a:endParaRPr b="0" sz="1600">
              <a:solidFill>
                <a:schemeClr val="dk1"/>
              </a:solidFill>
              <a:latin typeface="Montserrat"/>
              <a:ea typeface="Montserrat"/>
              <a:cs typeface="Montserrat"/>
              <a:sym typeface="Montserrat"/>
            </a:endParaRPr>
          </a:p>
        </p:txBody>
      </p:sp>
      <p:sp>
        <p:nvSpPr>
          <p:cNvPr id="513" name="Google Shape;513;p36"/>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514" name="Google Shape;514;p36"/>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cxnSp>
        <p:nvCxnSpPr>
          <p:cNvPr id="515" name="Google Shape;515;p36"/>
          <p:cNvCxnSpPr/>
          <p:nvPr/>
        </p:nvCxnSpPr>
        <p:spPr>
          <a:xfrm rot="10800000">
            <a:off x="372275" y="2751273"/>
            <a:ext cx="8211000" cy="0"/>
          </a:xfrm>
          <a:prstGeom prst="straightConnector1">
            <a:avLst/>
          </a:prstGeom>
          <a:noFill/>
          <a:ln cap="flat" cmpd="sng" w="19050">
            <a:solidFill>
              <a:schemeClr val="dk2"/>
            </a:solidFill>
            <a:prstDash val="solid"/>
            <a:round/>
            <a:headEnd len="med" w="med" type="none"/>
            <a:tailEnd len="med" w="med" type="none"/>
          </a:ln>
        </p:spPr>
      </p:cxnSp>
      <p:pic>
        <p:nvPicPr>
          <p:cNvPr id="516" name="Google Shape;516;p36"/>
          <p:cNvPicPr preferRelativeResize="0"/>
          <p:nvPr/>
        </p:nvPicPr>
        <p:blipFill rotWithShape="1">
          <a:blip r:embed="rId5">
            <a:alphaModFix/>
          </a:blip>
          <a:srcRect b="3201" l="0" r="0" t="3191"/>
          <a:stretch/>
        </p:blipFill>
        <p:spPr>
          <a:xfrm>
            <a:off x="8037474" y="302926"/>
            <a:ext cx="844052" cy="388375"/>
          </a:xfrm>
          <a:prstGeom prst="rect">
            <a:avLst/>
          </a:prstGeom>
          <a:noFill/>
          <a:ln>
            <a:noFill/>
          </a:ln>
        </p:spPr>
      </p:pic>
      <p:pic>
        <p:nvPicPr>
          <p:cNvPr id="517" name="Google Shape;517;p36" title="mentimeter_qr_code (3).png"/>
          <p:cNvPicPr preferRelativeResize="0"/>
          <p:nvPr/>
        </p:nvPicPr>
        <p:blipFill>
          <a:blip r:embed="rId6">
            <a:alphaModFix/>
          </a:blip>
          <a:stretch>
            <a:fillRect/>
          </a:stretch>
        </p:blipFill>
        <p:spPr>
          <a:xfrm>
            <a:off x="5241000" y="2869750"/>
            <a:ext cx="2937375" cy="293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7"/>
          <p:cNvSpPr/>
          <p:nvPr/>
        </p:nvSpPr>
        <p:spPr>
          <a:xfrm>
            <a:off x="331650" y="2743017"/>
            <a:ext cx="8253000" cy="33672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523" name="Google Shape;523;p37"/>
          <p:cNvSpPr/>
          <p:nvPr/>
        </p:nvSpPr>
        <p:spPr>
          <a:xfrm>
            <a:off x="315850" y="1111533"/>
            <a:ext cx="8310900" cy="164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GB" sz="2400">
                <a:solidFill>
                  <a:schemeClr val="dk1"/>
                </a:solidFill>
                <a:latin typeface="Montserrat"/>
                <a:ea typeface="Montserrat"/>
                <a:cs typeface="Montserrat"/>
                <a:sym typeface="Montserrat"/>
              </a:rPr>
              <a:t>Based on what we’ve learned so far, what is the best software ownership model for an IPS?</a:t>
            </a:r>
            <a:endParaRPr b="1" sz="2400">
              <a:solidFill>
                <a:schemeClr val="dk1"/>
              </a:solidFill>
              <a:latin typeface="Montserrat"/>
              <a:ea typeface="Montserrat"/>
              <a:cs typeface="Montserrat"/>
              <a:sym typeface="Montserrat"/>
            </a:endParaRPr>
          </a:p>
        </p:txBody>
      </p:sp>
      <p:sp>
        <p:nvSpPr>
          <p:cNvPr id="524" name="Google Shape;524;p37"/>
          <p:cNvSpPr txBox="1"/>
          <p:nvPr>
            <p:ph idx="4294967295" type="body"/>
          </p:nvPr>
        </p:nvSpPr>
        <p:spPr>
          <a:xfrm>
            <a:off x="422675" y="2896217"/>
            <a:ext cx="5288100" cy="306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GB" sz="1500">
                <a:latin typeface="Montserrat"/>
                <a:ea typeface="Montserrat"/>
                <a:cs typeface="Montserrat"/>
                <a:sym typeface="Montserrat"/>
              </a:rPr>
              <a:t>Respond using this link</a:t>
            </a:r>
            <a:endParaRPr sz="15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5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500" u="sng">
                <a:solidFill>
                  <a:srgbClr val="1155CC"/>
                </a:solidFill>
                <a:latin typeface="Montserrat"/>
                <a:ea typeface="Montserrat"/>
                <a:cs typeface="Montserrat"/>
                <a:sym typeface="Montserrat"/>
                <a:hlinkClick r:id="rId3">
                  <a:extLst>
                    <a:ext uri="{A12FA001-AC4F-418D-AE19-62706E023703}">
                      <ahyp:hlinkClr val="tx"/>
                    </a:ext>
                  </a:extLst>
                </a:hlinkClick>
              </a:rPr>
              <a:t>https://www.menti.com/al8p3puzb286</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5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500">
                <a:latin typeface="Montserrat"/>
                <a:ea typeface="Montserrat"/>
                <a:cs typeface="Montserrat"/>
                <a:sym typeface="Montserrat"/>
              </a:rPr>
              <a:t>Or visit </a:t>
            </a:r>
            <a:r>
              <a:rPr lang="en-GB" sz="2100" u="sng">
                <a:solidFill>
                  <a:srgbClr val="1155CC"/>
                </a:solidFill>
                <a:latin typeface="Montserrat"/>
                <a:ea typeface="Montserrat"/>
                <a:cs typeface="Montserrat"/>
                <a:sym typeface="Montserrat"/>
                <a:hlinkClick r:id="rId4">
                  <a:extLst>
                    <a:ext uri="{A12FA001-AC4F-418D-AE19-62706E023703}">
                      <ahyp:hlinkClr val="tx"/>
                    </a:ext>
                  </a:extLst>
                </a:hlinkClick>
              </a:rPr>
              <a:t>menti.com</a:t>
            </a:r>
            <a:r>
              <a:rPr lang="en-GB" sz="2100">
                <a:latin typeface="Montserrat"/>
                <a:ea typeface="Montserrat"/>
                <a:cs typeface="Montserrat"/>
                <a:sym typeface="Montserrat"/>
              </a:rPr>
              <a:t> </a:t>
            </a:r>
            <a:r>
              <a:rPr lang="en-GB" sz="1500">
                <a:latin typeface="Montserrat"/>
                <a:ea typeface="Montserrat"/>
                <a:cs typeface="Montserrat"/>
                <a:sym typeface="Montserrat"/>
              </a:rPr>
              <a:t>and input this code: </a:t>
            </a:r>
            <a:endParaRPr sz="15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GB" sz="3500">
                <a:latin typeface="Montserrat"/>
                <a:ea typeface="Montserrat"/>
                <a:cs typeface="Montserrat"/>
                <a:sym typeface="Montserrat"/>
              </a:rPr>
              <a:t>1813 7413</a:t>
            </a:r>
            <a:endParaRPr b="1" sz="35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5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GB" sz="1500">
                <a:latin typeface="Montserrat"/>
                <a:ea typeface="Montserrat"/>
                <a:cs typeface="Montserrat"/>
                <a:sym typeface="Montserrat"/>
              </a:rPr>
              <a:t>Or scan the QR code</a:t>
            </a:r>
            <a:endParaRPr sz="1500">
              <a:latin typeface="Montserrat"/>
              <a:ea typeface="Montserrat"/>
              <a:cs typeface="Montserrat"/>
              <a:sym typeface="Montserrat"/>
            </a:endParaRPr>
          </a:p>
        </p:txBody>
      </p:sp>
      <p:sp>
        <p:nvSpPr>
          <p:cNvPr id="525" name="Google Shape;525;p37"/>
          <p:cNvSpPr txBox="1"/>
          <p:nvPr>
            <p:ph type="title"/>
          </p:nvPr>
        </p:nvSpPr>
        <p:spPr>
          <a:xfrm>
            <a:off x="384656" y="657746"/>
            <a:ext cx="7887900" cy="7428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b="0" lang="en-GB" sz="1600">
                <a:solidFill>
                  <a:schemeClr val="dk1"/>
                </a:solidFill>
                <a:latin typeface="Montserrat"/>
                <a:ea typeface="Montserrat"/>
                <a:cs typeface="Montserrat"/>
                <a:sym typeface="Montserrat"/>
              </a:rPr>
              <a:t>Let’s hear from you…</a:t>
            </a:r>
            <a:endParaRPr b="0" sz="1600">
              <a:solidFill>
                <a:schemeClr val="dk1"/>
              </a:solidFill>
              <a:latin typeface="Montserrat"/>
              <a:ea typeface="Montserrat"/>
              <a:cs typeface="Montserrat"/>
              <a:sym typeface="Montserrat"/>
            </a:endParaRPr>
          </a:p>
        </p:txBody>
      </p:sp>
      <p:sp>
        <p:nvSpPr>
          <p:cNvPr id="526" name="Google Shape;526;p37"/>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527" name="Google Shape;527;p37"/>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cxnSp>
        <p:nvCxnSpPr>
          <p:cNvPr id="528" name="Google Shape;528;p37"/>
          <p:cNvCxnSpPr/>
          <p:nvPr/>
        </p:nvCxnSpPr>
        <p:spPr>
          <a:xfrm rot="10800000">
            <a:off x="372275" y="2751273"/>
            <a:ext cx="8211000" cy="0"/>
          </a:xfrm>
          <a:prstGeom prst="straightConnector1">
            <a:avLst/>
          </a:prstGeom>
          <a:noFill/>
          <a:ln cap="flat" cmpd="sng" w="19050">
            <a:solidFill>
              <a:schemeClr val="dk2"/>
            </a:solidFill>
            <a:prstDash val="solid"/>
            <a:round/>
            <a:headEnd len="med" w="med" type="none"/>
            <a:tailEnd len="med" w="med" type="none"/>
          </a:ln>
        </p:spPr>
      </p:cxnSp>
      <p:pic>
        <p:nvPicPr>
          <p:cNvPr id="529" name="Google Shape;529;p37"/>
          <p:cNvPicPr preferRelativeResize="0"/>
          <p:nvPr/>
        </p:nvPicPr>
        <p:blipFill rotWithShape="1">
          <a:blip r:embed="rId5">
            <a:alphaModFix/>
          </a:blip>
          <a:srcRect b="3201" l="0" r="0" t="3191"/>
          <a:stretch/>
        </p:blipFill>
        <p:spPr>
          <a:xfrm>
            <a:off x="8037474" y="302926"/>
            <a:ext cx="844052" cy="388375"/>
          </a:xfrm>
          <a:prstGeom prst="rect">
            <a:avLst/>
          </a:prstGeom>
          <a:noFill/>
          <a:ln>
            <a:noFill/>
          </a:ln>
        </p:spPr>
      </p:pic>
      <p:pic>
        <p:nvPicPr>
          <p:cNvPr id="530" name="Google Shape;530;p37" title="mentimeter_qr_code (3).png"/>
          <p:cNvPicPr preferRelativeResize="0"/>
          <p:nvPr/>
        </p:nvPicPr>
        <p:blipFill>
          <a:blip r:embed="rId6">
            <a:alphaModFix/>
          </a:blip>
          <a:stretch>
            <a:fillRect/>
          </a:stretch>
        </p:blipFill>
        <p:spPr>
          <a:xfrm>
            <a:off x="5241000" y="2869750"/>
            <a:ext cx="2937375" cy="293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p:nvPr/>
        </p:nvSpPr>
        <p:spPr>
          <a:xfrm>
            <a:off x="745950" y="806125"/>
            <a:ext cx="4234500" cy="1926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38"/>
          <p:cNvSpPr/>
          <p:nvPr/>
        </p:nvSpPr>
        <p:spPr>
          <a:xfrm>
            <a:off x="5088475" y="806125"/>
            <a:ext cx="3860100" cy="30876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537" name="Google Shape;537;p38"/>
          <p:cNvSpPr txBox="1"/>
          <p:nvPr>
            <p:ph idx="1" type="body"/>
          </p:nvPr>
        </p:nvSpPr>
        <p:spPr>
          <a:xfrm>
            <a:off x="675225" y="2810633"/>
            <a:ext cx="4305300" cy="1108200"/>
          </a:xfrm>
          <a:prstGeom prst="rect">
            <a:avLst/>
          </a:prstGeom>
          <a:ln>
            <a:noFill/>
          </a:ln>
        </p:spPr>
        <p:txBody>
          <a:bodyPr anchorCtr="0" anchor="ctr" bIns="17150" lIns="34300" spcFirstLastPara="1" rIns="34300" wrap="square" tIns="17150">
            <a:noAutofit/>
          </a:bodyPr>
          <a:lstStyle/>
          <a:p>
            <a:pPr indent="0" lvl="0" marL="72000" rtl="0" algn="l">
              <a:spcBef>
                <a:spcPts val="900"/>
              </a:spcBef>
              <a:spcAft>
                <a:spcPts val="1000"/>
              </a:spcAft>
              <a:buNone/>
            </a:pPr>
            <a:r>
              <a:rPr lang="en-GB" sz="1100">
                <a:solidFill>
                  <a:srgbClr val="000000"/>
                </a:solidFill>
                <a:latin typeface="Montserrat"/>
                <a:ea typeface="Montserrat"/>
                <a:cs typeface="Montserrat"/>
                <a:sym typeface="Montserrat"/>
              </a:rPr>
              <a:t>Open Source </a:t>
            </a:r>
            <a:r>
              <a:rPr b="0" lang="en-GB" sz="1100">
                <a:solidFill>
                  <a:srgbClr val="000000"/>
                </a:solidFill>
                <a:latin typeface="Montserrat"/>
                <a:ea typeface="Montserrat"/>
                <a:cs typeface="Montserrat"/>
                <a:sym typeface="Montserrat"/>
              </a:rPr>
              <a:t>i</a:t>
            </a:r>
            <a:r>
              <a:rPr b="0" lang="en-GB" sz="1100">
                <a:solidFill>
                  <a:srgbClr val="000000"/>
                </a:solidFill>
                <a:latin typeface="Montserrat"/>
                <a:ea typeface="Montserrat"/>
                <a:cs typeface="Montserrat"/>
                <a:sym typeface="Montserrat"/>
              </a:rPr>
              <a:t>s for those who prioritize sovereignty and flexibility without the extreme cost and timeline of a full proprietary build. It's a strategic choice to avoid vendor lock-in and build local capacity with the support of a global community.</a:t>
            </a:r>
            <a:endParaRPr b="0" sz="1100">
              <a:solidFill>
                <a:srgbClr val="000000"/>
              </a:solidFill>
              <a:latin typeface="Montserrat"/>
              <a:ea typeface="Montserrat"/>
              <a:cs typeface="Montserrat"/>
              <a:sym typeface="Montserrat"/>
            </a:endParaRPr>
          </a:p>
        </p:txBody>
      </p:sp>
      <p:sp>
        <p:nvSpPr>
          <p:cNvPr id="538" name="Google Shape;538;p38"/>
          <p:cNvSpPr txBox="1"/>
          <p:nvPr>
            <p:ph idx="1" type="body"/>
          </p:nvPr>
        </p:nvSpPr>
        <p:spPr>
          <a:xfrm>
            <a:off x="5314950" y="915229"/>
            <a:ext cx="3246900" cy="28866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0"/>
              </a:spcAft>
              <a:buNone/>
            </a:pPr>
            <a:r>
              <a:rPr lang="en-GB" sz="1200">
                <a:solidFill>
                  <a:srgbClr val="000000"/>
                </a:solidFill>
                <a:latin typeface="Montserrat"/>
                <a:ea typeface="Montserrat"/>
                <a:cs typeface="Montserrat"/>
                <a:sym typeface="Montserrat"/>
              </a:rPr>
              <a:t>To find your answer, ask these key questions:</a:t>
            </a:r>
            <a:endParaRPr sz="1200">
              <a:solidFill>
                <a:srgbClr val="000000"/>
              </a:solidFill>
              <a:latin typeface="Montserrat"/>
              <a:ea typeface="Montserrat"/>
              <a:cs typeface="Montserrat"/>
              <a:sym typeface="Montserrat"/>
            </a:endParaRPr>
          </a:p>
          <a:p>
            <a:pPr indent="0" lvl="0" marL="457200" rtl="0" algn="l">
              <a:spcBef>
                <a:spcPts val="1000"/>
              </a:spcBef>
              <a:spcAft>
                <a:spcPts val="0"/>
              </a:spcAft>
              <a:buNone/>
            </a:pPr>
            <a:r>
              <a:rPr b="0" lang="en-GB" sz="1100">
                <a:solidFill>
                  <a:srgbClr val="000000"/>
                </a:solidFill>
                <a:latin typeface="Montserrat"/>
                <a:ea typeface="Montserrat"/>
                <a:cs typeface="Montserrat"/>
                <a:sym typeface="Montserrat"/>
              </a:rPr>
              <a:t>What is our most critical driver: Speed, Cost, or Control?</a:t>
            </a:r>
            <a:endParaRPr b="0" sz="1100">
              <a:solidFill>
                <a:srgbClr val="000000"/>
              </a:solidFill>
              <a:latin typeface="Montserrat"/>
              <a:ea typeface="Montserrat"/>
              <a:cs typeface="Montserrat"/>
              <a:sym typeface="Montserrat"/>
            </a:endParaRPr>
          </a:p>
          <a:p>
            <a:pPr indent="0" lvl="0" marL="457200" rtl="0" algn="l">
              <a:spcBef>
                <a:spcPts val="1000"/>
              </a:spcBef>
              <a:spcAft>
                <a:spcPts val="0"/>
              </a:spcAft>
              <a:buNone/>
            </a:pPr>
            <a:r>
              <a:rPr b="0" lang="en-GB" sz="1100">
                <a:solidFill>
                  <a:srgbClr val="000000"/>
                </a:solidFill>
                <a:latin typeface="Montserrat"/>
                <a:ea typeface="Montserrat"/>
                <a:cs typeface="Montserrat"/>
                <a:sym typeface="Montserrat"/>
              </a:rPr>
              <a:t>What is our realistic CapEx budget and long-term OpEx tolerance?</a:t>
            </a:r>
            <a:endParaRPr b="0" sz="1100">
              <a:solidFill>
                <a:srgbClr val="000000"/>
              </a:solidFill>
              <a:latin typeface="Montserrat"/>
              <a:ea typeface="Montserrat"/>
              <a:cs typeface="Montserrat"/>
              <a:sym typeface="Montserrat"/>
            </a:endParaRPr>
          </a:p>
          <a:p>
            <a:pPr indent="0" lvl="0" marL="457200" rtl="0" algn="l">
              <a:spcBef>
                <a:spcPts val="1000"/>
              </a:spcBef>
              <a:spcAft>
                <a:spcPts val="0"/>
              </a:spcAft>
              <a:buNone/>
            </a:pPr>
            <a:r>
              <a:rPr b="0" lang="en-GB" sz="1100">
                <a:solidFill>
                  <a:srgbClr val="000000"/>
                </a:solidFill>
                <a:latin typeface="Montserrat"/>
                <a:ea typeface="Montserrat"/>
                <a:cs typeface="Montserrat"/>
                <a:sym typeface="Montserrat"/>
              </a:rPr>
              <a:t>How damaging is Vendor Lock-in to our long-term national strategy?</a:t>
            </a:r>
            <a:endParaRPr b="0" sz="1100">
              <a:solidFill>
                <a:srgbClr val="000000"/>
              </a:solidFill>
              <a:latin typeface="Montserrat"/>
              <a:ea typeface="Montserrat"/>
              <a:cs typeface="Montserrat"/>
              <a:sym typeface="Montserrat"/>
            </a:endParaRPr>
          </a:p>
          <a:p>
            <a:pPr indent="0" lvl="0" marL="457200" rtl="0" algn="l">
              <a:spcBef>
                <a:spcPts val="1000"/>
              </a:spcBef>
              <a:spcAft>
                <a:spcPts val="0"/>
              </a:spcAft>
              <a:buNone/>
            </a:pPr>
            <a:r>
              <a:rPr b="0" lang="en-GB" sz="1100">
                <a:solidFill>
                  <a:srgbClr val="000000"/>
                </a:solidFill>
                <a:latin typeface="Montserrat"/>
                <a:ea typeface="Montserrat"/>
                <a:cs typeface="Montserrat"/>
                <a:sym typeface="Montserrat"/>
              </a:rPr>
              <a:t>Do we have the Talent today, or a concrete plan to build it for tomorrow?</a:t>
            </a:r>
            <a:endParaRPr b="0" sz="1100">
              <a:solidFill>
                <a:srgbClr val="000000"/>
              </a:solidFill>
              <a:latin typeface="Montserrat"/>
              <a:ea typeface="Montserrat"/>
              <a:cs typeface="Montserrat"/>
              <a:sym typeface="Montserrat"/>
            </a:endParaRPr>
          </a:p>
          <a:p>
            <a:pPr indent="0" lvl="0" marL="457200" rtl="0" algn="l">
              <a:spcBef>
                <a:spcPts val="1000"/>
              </a:spcBef>
              <a:spcAft>
                <a:spcPts val="1000"/>
              </a:spcAft>
              <a:buNone/>
            </a:pPr>
            <a:r>
              <a:rPr b="0" lang="en-GB" sz="1100">
                <a:solidFill>
                  <a:srgbClr val="000000"/>
                </a:solidFill>
                <a:latin typeface="Montserrat"/>
                <a:ea typeface="Montserrat"/>
                <a:cs typeface="Montserrat"/>
                <a:sym typeface="Montserrat"/>
              </a:rPr>
              <a:t>Is our goal to operate a payment system, or to own the intellectual property that runs it?</a:t>
            </a:r>
            <a:endParaRPr b="0" sz="1100">
              <a:solidFill>
                <a:srgbClr val="000000"/>
              </a:solidFill>
              <a:latin typeface="Montserrat"/>
              <a:ea typeface="Montserrat"/>
              <a:cs typeface="Montserrat"/>
              <a:sym typeface="Montserrat"/>
            </a:endParaRPr>
          </a:p>
        </p:txBody>
      </p:sp>
      <p:sp>
        <p:nvSpPr>
          <p:cNvPr id="539" name="Google Shape;539;p38"/>
          <p:cNvSpPr txBox="1"/>
          <p:nvPr>
            <p:ph idx="1" type="body"/>
          </p:nvPr>
        </p:nvSpPr>
        <p:spPr>
          <a:xfrm>
            <a:off x="675225" y="4005066"/>
            <a:ext cx="4305300" cy="1108200"/>
          </a:xfrm>
          <a:prstGeom prst="rect">
            <a:avLst/>
          </a:prstGeom>
          <a:ln>
            <a:noFill/>
          </a:ln>
        </p:spPr>
        <p:txBody>
          <a:bodyPr anchorCtr="0" anchor="ctr" bIns="17150" lIns="34300" spcFirstLastPara="1" rIns="34300" wrap="square" tIns="17150">
            <a:noAutofit/>
          </a:bodyPr>
          <a:lstStyle/>
          <a:p>
            <a:pPr indent="0" lvl="0" marL="72000" rtl="0" algn="l">
              <a:spcBef>
                <a:spcPts val="900"/>
              </a:spcBef>
              <a:spcAft>
                <a:spcPts val="1000"/>
              </a:spcAft>
              <a:buNone/>
            </a:pPr>
            <a:r>
              <a:rPr lang="en-GB" sz="1100">
                <a:solidFill>
                  <a:srgbClr val="000000"/>
                </a:solidFill>
                <a:latin typeface="Montserrat"/>
                <a:ea typeface="Montserrat"/>
                <a:cs typeface="Montserrat"/>
                <a:sym typeface="Montserrat"/>
              </a:rPr>
              <a:t>Licensed Software </a:t>
            </a:r>
            <a:r>
              <a:rPr b="0" lang="en-GB" sz="1100">
                <a:solidFill>
                  <a:srgbClr val="000000"/>
                </a:solidFill>
                <a:latin typeface="Montserrat"/>
                <a:ea typeface="Montserrat"/>
                <a:cs typeface="Montserrat"/>
                <a:sym typeface="Montserrat"/>
              </a:rPr>
              <a:t>i</a:t>
            </a:r>
            <a:r>
              <a:rPr b="0" lang="en-GB" sz="1100">
                <a:solidFill>
                  <a:srgbClr val="000000"/>
                </a:solidFill>
                <a:latin typeface="Montserrat"/>
                <a:ea typeface="Montserrat"/>
                <a:cs typeface="Montserrat"/>
                <a:sym typeface="Montserrat"/>
              </a:rPr>
              <a:t>s for those who prioritize speed and  reliability. It's a pragmatic choice to de-risk technology and launch quickly with expert support, accepting vendor dependency as a trade-off.</a:t>
            </a:r>
            <a:endParaRPr b="0" sz="1100">
              <a:solidFill>
                <a:srgbClr val="000000"/>
              </a:solidFill>
              <a:latin typeface="Montserrat"/>
              <a:ea typeface="Montserrat"/>
              <a:cs typeface="Montserrat"/>
              <a:sym typeface="Montserrat"/>
            </a:endParaRPr>
          </a:p>
        </p:txBody>
      </p:sp>
      <p:sp>
        <p:nvSpPr>
          <p:cNvPr id="540" name="Google Shape;540;p38"/>
          <p:cNvSpPr txBox="1"/>
          <p:nvPr>
            <p:ph idx="1" type="body"/>
          </p:nvPr>
        </p:nvSpPr>
        <p:spPr>
          <a:xfrm>
            <a:off x="675225" y="5199499"/>
            <a:ext cx="4305300" cy="1108200"/>
          </a:xfrm>
          <a:prstGeom prst="rect">
            <a:avLst/>
          </a:prstGeom>
          <a:ln>
            <a:noFill/>
          </a:ln>
        </p:spPr>
        <p:txBody>
          <a:bodyPr anchorCtr="0" anchor="ctr" bIns="17150" lIns="34300" spcFirstLastPara="1" rIns="34300" wrap="square" tIns="17150">
            <a:noAutofit/>
          </a:bodyPr>
          <a:lstStyle/>
          <a:p>
            <a:pPr indent="0" lvl="0" marL="72000" rtl="0" algn="l">
              <a:spcBef>
                <a:spcPts val="900"/>
              </a:spcBef>
              <a:spcAft>
                <a:spcPts val="1000"/>
              </a:spcAft>
              <a:buNone/>
            </a:pPr>
            <a:r>
              <a:rPr lang="en-GB" sz="1100">
                <a:solidFill>
                  <a:srgbClr val="000000"/>
                </a:solidFill>
                <a:latin typeface="Montserrat"/>
                <a:ea typeface="Montserrat"/>
                <a:cs typeface="Montserrat"/>
                <a:sym typeface="Montserrat"/>
              </a:rPr>
              <a:t>Proprietary Build </a:t>
            </a:r>
            <a:r>
              <a:rPr b="0" lang="en-GB" sz="1100">
                <a:solidFill>
                  <a:srgbClr val="000000"/>
                </a:solidFill>
                <a:latin typeface="Montserrat"/>
                <a:ea typeface="Montserrat"/>
                <a:cs typeface="Montserrat"/>
                <a:sym typeface="Montserrat"/>
              </a:rPr>
              <a:t>is for those who see absolute control and technological self-sufficiency as a non-negotiable strategic goal. It's the ultimate investment to eliminate vendor risk and create a unique national asset.</a:t>
            </a:r>
            <a:endParaRPr b="0" sz="1100">
              <a:solidFill>
                <a:srgbClr val="000000"/>
              </a:solidFill>
              <a:latin typeface="Montserrat"/>
              <a:ea typeface="Montserrat"/>
              <a:cs typeface="Montserrat"/>
              <a:sym typeface="Montserrat"/>
            </a:endParaRPr>
          </a:p>
        </p:txBody>
      </p:sp>
      <p:pic>
        <p:nvPicPr>
          <p:cNvPr id="541" name="Google Shape;541;p38"/>
          <p:cNvPicPr preferRelativeResize="0"/>
          <p:nvPr/>
        </p:nvPicPr>
        <p:blipFill rotWithShape="1">
          <a:blip r:embed="rId3">
            <a:alphaModFix/>
          </a:blip>
          <a:srcRect b="2787" l="0" r="11063" t="46435"/>
          <a:stretch/>
        </p:blipFill>
        <p:spPr>
          <a:xfrm>
            <a:off x="730625" y="644368"/>
            <a:ext cx="4114800" cy="2088301"/>
          </a:xfrm>
          <a:prstGeom prst="rect">
            <a:avLst/>
          </a:prstGeom>
          <a:noFill/>
          <a:ln>
            <a:noFill/>
          </a:ln>
        </p:spPr>
      </p:pic>
      <p:sp>
        <p:nvSpPr>
          <p:cNvPr id="542" name="Google Shape;542;p38"/>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Conclusion:</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It Depends… </a:t>
            </a:r>
            <a:endParaRPr sz="1700">
              <a:latin typeface="Montserrat"/>
              <a:ea typeface="Montserrat"/>
              <a:cs typeface="Montserrat"/>
              <a:sym typeface="Montserrat"/>
            </a:endParaRPr>
          </a:p>
        </p:txBody>
      </p:sp>
      <p:sp>
        <p:nvSpPr>
          <p:cNvPr id="543" name="Google Shape;543;p38"/>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544" name="Google Shape;544;p38"/>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cxnSp>
        <p:nvCxnSpPr>
          <p:cNvPr id="545" name="Google Shape;545;p38"/>
          <p:cNvCxnSpPr/>
          <p:nvPr/>
        </p:nvCxnSpPr>
        <p:spPr>
          <a:xfrm>
            <a:off x="5447804" y="1440117"/>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546" name="Google Shape;546;p38"/>
          <p:cNvCxnSpPr/>
          <p:nvPr/>
        </p:nvCxnSpPr>
        <p:spPr>
          <a:xfrm>
            <a:off x="5447804" y="1877008"/>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547" name="Google Shape;547;p38"/>
          <p:cNvCxnSpPr/>
          <p:nvPr/>
        </p:nvCxnSpPr>
        <p:spPr>
          <a:xfrm>
            <a:off x="5447804" y="2295100"/>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548" name="Google Shape;548;p38"/>
          <p:cNvCxnSpPr/>
          <p:nvPr/>
        </p:nvCxnSpPr>
        <p:spPr>
          <a:xfrm>
            <a:off x="5447804" y="273268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549" name="Google Shape;549;p38"/>
          <p:cNvCxnSpPr/>
          <p:nvPr/>
        </p:nvCxnSpPr>
        <p:spPr>
          <a:xfrm>
            <a:off x="5447804" y="3155442"/>
            <a:ext cx="197700" cy="0"/>
          </a:xfrm>
          <a:prstGeom prst="straightConnector1">
            <a:avLst/>
          </a:prstGeom>
          <a:noFill/>
          <a:ln cap="flat" cmpd="sng" w="9525">
            <a:solidFill>
              <a:schemeClr val="dk2"/>
            </a:solidFill>
            <a:prstDash val="solid"/>
            <a:round/>
            <a:headEnd len="med" w="med" type="none"/>
            <a:tailEnd len="med" w="med" type="diamond"/>
          </a:ln>
        </p:spPr>
      </p:cxnSp>
      <p:sp>
        <p:nvSpPr>
          <p:cNvPr id="550" name="Google Shape;550;p38"/>
          <p:cNvSpPr/>
          <p:nvPr/>
        </p:nvSpPr>
        <p:spPr>
          <a:xfrm rot="5400000">
            <a:off x="440402" y="3028581"/>
            <a:ext cx="130302"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551" name="Google Shape;551;p38"/>
          <p:cNvSpPr/>
          <p:nvPr/>
        </p:nvSpPr>
        <p:spPr>
          <a:xfrm rot="5400000">
            <a:off x="440402" y="4336008"/>
            <a:ext cx="130302"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552" name="Google Shape;552;p38"/>
          <p:cNvSpPr/>
          <p:nvPr/>
        </p:nvSpPr>
        <p:spPr>
          <a:xfrm rot="5400000">
            <a:off x="440402" y="5485356"/>
            <a:ext cx="130302"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pic>
        <p:nvPicPr>
          <p:cNvPr id="553" name="Google Shape;553;p38"/>
          <p:cNvPicPr preferRelativeResize="0"/>
          <p:nvPr/>
        </p:nvPicPr>
        <p:blipFill rotWithShape="1">
          <a:blip r:embed="rId4">
            <a:alphaModFix/>
          </a:blip>
          <a:srcRect b="3201" l="0" r="0" t="3191"/>
          <a:stretch/>
        </p:blipFill>
        <p:spPr>
          <a:xfrm>
            <a:off x="8037474" y="302926"/>
            <a:ext cx="844052" cy="388375"/>
          </a:xfrm>
          <a:prstGeom prst="rect">
            <a:avLst/>
          </a:prstGeom>
          <a:noFill/>
          <a:ln>
            <a:noFill/>
          </a:ln>
        </p:spPr>
      </p:pic>
      <p:sp>
        <p:nvSpPr>
          <p:cNvPr id="554" name="Google Shape;554;p38"/>
          <p:cNvSpPr/>
          <p:nvPr/>
        </p:nvSpPr>
        <p:spPr>
          <a:xfrm>
            <a:off x="5101400" y="4126825"/>
            <a:ext cx="3780000" cy="2345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900">
                <a:latin typeface="Montserrat"/>
                <a:ea typeface="Montserrat"/>
                <a:cs typeface="Montserrat"/>
                <a:sym typeface="Montserrat"/>
              </a:rPr>
              <a:t>Thank you!</a:t>
            </a:r>
            <a:endParaRPr sz="29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39"/>
          <p:cNvPicPr preferRelativeResize="0"/>
          <p:nvPr/>
        </p:nvPicPr>
        <p:blipFill rotWithShape="1">
          <a:blip r:embed="rId3">
            <a:alphaModFix/>
          </a:blip>
          <a:srcRect b="28515" l="0" r="2969" t="0"/>
          <a:stretch/>
        </p:blipFill>
        <p:spPr>
          <a:xfrm>
            <a:off x="0" y="-76200"/>
            <a:ext cx="9202775" cy="5084698"/>
          </a:xfrm>
          <a:prstGeom prst="rect">
            <a:avLst/>
          </a:prstGeom>
          <a:noFill/>
          <a:ln>
            <a:noFill/>
          </a:ln>
        </p:spPr>
      </p:pic>
      <p:sp>
        <p:nvSpPr>
          <p:cNvPr id="560" name="Google Shape;560;p39"/>
          <p:cNvSpPr/>
          <p:nvPr/>
        </p:nvSpPr>
        <p:spPr>
          <a:xfrm>
            <a:off x="766362" y="939366"/>
            <a:ext cx="3441000" cy="2827500"/>
          </a:xfrm>
          <a:prstGeom prst="rect">
            <a:avLst/>
          </a:prstGeom>
          <a:solidFill>
            <a:schemeClr val="accent6"/>
          </a:solidFill>
          <a:ln>
            <a:noFill/>
          </a:ln>
        </p:spPr>
        <p:txBody>
          <a:bodyPr anchorCtr="0" anchor="ctr" bIns="41400" lIns="82825" spcFirstLastPara="1" rIns="82825" wrap="square" tIns="41400">
            <a:noAutofit/>
          </a:bodyPr>
          <a:lstStyle/>
          <a:p>
            <a:pPr indent="0" lvl="0" marL="475476" marR="0" rtl="0" algn="l">
              <a:lnSpc>
                <a:spcPct val="100000"/>
              </a:lnSpc>
              <a:spcBef>
                <a:spcPts val="0"/>
              </a:spcBef>
              <a:spcAft>
                <a:spcPts val="0"/>
              </a:spcAft>
              <a:buClr>
                <a:srgbClr val="000000"/>
              </a:buClr>
              <a:buSzPts val="2174"/>
              <a:buFont typeface="Arial"/>
              <a:buNone/>
            </a:pPr>
            <a:r>
              <a:t/>
            </a:r>
            <a:endParaRPr b="0" i="0" sz="2173" u="none" cap="none" strike="noStrike">
              <a:solidFill>
                <a:srgbClr val="000000"/>
              </a:solidFill>
              <a:latin typeface="Montserrat Light"/>
              <a:ea typeface="Montserrat Light"/>
              <a:cs typeface="Montserrat Light"/>
              <a:sym typeface="Montserrat Light"/>
            </a:endParaRPr>
          </a:p>
        </p:txBody>
      </p:sp>
      <p:pic>
        <p:nvPicPr>
          <p:cNvPr id="561" name="Google Shape;561;p39"/>
          <p:cNvPicPr preferRelativeResize="0"/>
          <p:nvPr/>
        </p:nvPicPr>
        <p:blipFill rotWithShape="1">
          <a:blip r:embed="rId4">
            <a:alphaModFix/>
          </a:blip>
          <a:srcRect b="0" l="0" r="0" t="0"/>
          <a:stretch/>
        </p:blipFill>
        <p:spPr>
          <a:xfrm>
            <a:off x="0" y="1278552"/>
            <a:ext cx="703573" cy="679203"/>
          </a:xfrm>
          <a:prstGeom prst="rect">
            <a:avLst/>
          </a:prstGeom>
          <a:noFill/>
          <a:ln>
            <a:noFill/>
          </a:ln>
        </p:spPr>
      </p:pic>
      <p:sp>
        <p:nvSpPr>
          <p:cNvPr id="562" name="Google Shape;562;p39"/>
          <p:cNvSpPr/>
          <p:nvPr/>
        </p:nvSpPr>
        <p:spPr>
          <a:xfrm>
            <a:off x="1124803" y="1218792"/>
            <a:ext cx="2970300" cy="929700"/>
          </a:xfrm>
          <a:prstGeom prst="rect">
            <a:avLst/>
          </a:prstGeom>
          <a:noFill/>
          <a:ln>
            <a:noFill/>
          </a:ln>
        </p:spPr>
        <p:txBody>
          <a:bodyPr anchorCtr="0" anchor="t" bIns="41400" lIns="0" spcFirstLastPara="1" rIns="82825" wrap="square" tIns="41400">
            <a:noAutofit/>
          </a:bodyPr>
          <a:lstStyle/>
          <a:p>
            <a:pPr indent="0" lvl="0" marL="15337" marR="0" rtl="0" algn="l">
              <a:lnSpc>
                <a:spcPct val="100000"/>
              </a:lnSpc>
              <a:spcBef>
                <a:spcPts val="0"/>
              </a:spcBef>
              <a:spcAft>
                <a:spcPts val="0"/>
              </a:spcAft>
              <a:buClr>
                <a:srgbClr val="000000"/>
              </a:buClr>
              <a:buSzPts val="2174"/>
              <a:buFont typeface="Arial"/>
              <a:buNone/>
            </a:pPr>
            <a:r>
              <a:rPr b="1" lang="en-GB" sz="2053">
                <a:solidFill>
                  <a:schemeClr val="lt1"/>
                </a:solidFill>
                <a:latin typeface="Montserrat SemiBold"/>
                <a:ea typeface="Montserrat SemiBold"/>
                <a:cs typeface="Montserrat SemiBold"/>
                <a:sym typeface="Montserrat SemiBold"/>
              </a:rPr>
              <a:t>GENESIS ANALYTICS LIMITED</a:t>
            </a:r>
            <a:endParaRPr b="0" i="0" sz="2053" u="none" cap="none" strike="noStrike">
              <a:solidFill>
                <a:srgbClr val="000000"/>
              </a:solidFill>
              <a:latin typeface="Arial"/>
              <a:ea typeface="Arial"/>
              <a:cs typeface="Arial"/>
              <a:sym typeface="Arial"/>
            </a:endParaRPr>
          </a:p>
        </p:txBody>
      </p:sp>
      <p:sp>
        <p:nvSpPr>
          <p:cNvPr id="563" name="Google Shape;563;p39"/>
          <p:cNvSpPr/>
          <p:nvPr/>
        </p:nvSpPr>
        <p:spPr>
          <a:xfrm>
            <a:off x="1118958" y="2607230"/>
            <a:ext cx="4044000" cy="1004100"/>
          </a:xfrm>
          <a:prstGeom prst="rect">
            <a:avLst/>
          </a:prstGeom>
          <a:noFill/>
          <a:ln>
            <a:noFill/>
          </a:ln>
        </p:spPr>
        <p:txBody>
          <a:bodyPr anchorCtr="0" anchor="t" bIns="41400" lIns="0" spcFirstLastPara="1" rIns="82825" wrap="square" tIns="41400">
            <a:noAutofit/>
          </a:bodyPr>
          <a:lstStyle/>
          <a:p>
            <a:pPr indent="0" lvl="0" marL="0" marR="0" rtl="0" algn="l">
              <a:lnSpc>
                <a:spcPct val="100000"/>
              </a:lnSpc>
              <a:spcBef>
                <a:spcPts val="0"/>
              </a:spcBef>
              <a:spcAft>
                <a:spcPts val="0"/>
              </a:spcAft>
              <a:buClr>
                <a:srgbClr val="000000"/>
              </a:buClr>
              <a:buSzPts val="1449"/>
              <a:buFont typeface="Arial"/>
              <a:buNone/>
            </a:pPr>
            <a:r>
              <a:rPr b="0" i="0" lang="en-GB" sz="1449" u="none" cap="none" strike="noStrike">
                <a:solidFill>
                  <a:srgbClr val="FFFFFF"/>
                </a:solidFill>
                <a:latin typeface="Montserrat Light"/>
                <a:ea typeface="Montserrat Light"/>
                <a:cs typeface="Montserrat Light"/>
                <a:sym typeface="Montserrat Light"/>
              </a:rPr>
              <a:t>Better analysis</a:t>
            </a:r>
            <a:endParaRPr b="0" i="0" sz="132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49"/>
              <a:buFont typeface="Arial"/>
              <a:buNone/>
            </a:pPr>
            <a:r>
              <a:rPr b="0" i="0" lang="en-GB" sz="1449" u="none" cap="none" strike="noStrike">
                <a:solidFill>
                  <a:srgbClr val="FFFFFF"/>
                </a:solidFill>
                <a:latin typeface="Montserrat Light"/>
                <a:ea typeface="Montserrat Light"/>
                <a:cs typeface="Montserrat Light"/>
                <a:sym typeface="Montserrat Light"/>
              </a:rPr>
              <a:t>Better solutions</a:t>
            </a:r>
            <a:endParaRPr b="0" i="0" sz="1328"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49"/>
              <a:buFont typeface="Arial"/>
              <a:buNone/>
            </a:pPr>
            <a:r>
              <a:rPr b="0" i="0" lang="en-GB" sz="1449" u="none" cap="none" strike="noStrike">
                <a:solidFill>
                  <a:srgbClr val="FFFFFF"/>
                </a:solidFill>
                <a:latin typeface="Montserrat Light"/>
                <a:ea typeface="Montserrat Light"/>
                <a:cs typeface="Montserrat Light"/>
                <a:sym typeface="Montserrat Light"/>
              </a:rPr>
              <a:t>Value unlocked for our clients </a:t>
            </a:r>
            <a:endParaRPr b="0" i="0" sz="1328" u="none" cap="none" strike="noStrike">
              <a:solidFill>
                <a:srgbClr val="000000"/>
              </a:solidFill>
              <a:latin typeface="Arial"/>
              <a:ea typeface="Arial"/>
              <a:cs typeface="Arial"/>
              <a:sym typeface="Arial"/>
            </a:endParaRPr>
          </a:p>
        </p:txBody>
      </p:sp>
      <p:pic>
        <p:nvPicPr>
          <p:cNvPr id="564" name="Google Shape;564;p39"/>
          <p:cNvPicPr preferRelativeResize="0"/>
          <p:nvPr/>
        </p:nvPicPr>
        <p:blipFill rotWithShape="1">
          <a:blip r:embed="rId5">
            <a:alphaModFix/>
          </a:blip>
          <a:srcRect b="3201" l="0" r="0" t="3191"/>
          <a:stretch/>
        </p:blipFill>
        <p:spPr>
          <a:xfrm>
            <a:off x="7007424" y="5461552"/>
            <a:ext cx="1874099" cy="86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p:nvPr/>
        </p:nvSpPr>
        <p:spPr>
          <a:xfrm>
            <a:off x="0" y="2496625"/>
            <a:ext cx="9144000" cy="4359900"/>
          </a:xfrm>
          <a:prstGeom prst="rect">
            <a:avLst/>
          </a:prstGeom>
          <a:solidFill>
            <a:srgbClr val="F6F8F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3"/>
          <p:cNvSpPr/>
          <p:nvPr/>
        </p:nvSpPr>
        <p:spPr>
          <a:xfrm>
            <a:off x="786418" y="2496637"/>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28" name="Google Shape;128;p23"/>
          <p:cNvSpPr/>
          <p:nvPr/>
        </p:nvSpPr>
        <p:spPr>
          <a:xfrm>
            <a:off x="4040451" y="2496637"/>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29" name="Google Shape;129;p23"/>
          <p:cNvSpPr txBox="1"/>
          <p:nvPr/>
        </p:nvSpPr>
        <p:spPr>
          <a:xfrm>
            <a:off x="1026142" y="2609616"/>
            <a:ext cx="23433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Background and Context</a:t>
            </a:r>
            <a:endParaRPr sz="1046">
              <a:latin typeface="Montserrat Light"/>
              <a:ea typeface="Montserrat Light"/>
              <a:cs typeface="Montserrat Light"/>
              <a:sym typeface="Montserrat Light"/>
            </a:endParaRPr>
          </a:p>
        </p:txBody>
      </p:sp>
      <p:sp>
        <p:nvSpPr>
          <p:cNvPr id="130" name="Google Shape;130;p23"/>
          <p:cNvSpPr txBox="1"/>
          <p:nvPr/>
        </p:nvSpPr>
        <p:spPr>
          <a:xfrm flipH="1">
            <a:off x="413646" y="2609610"/>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1</a:t>
            </a:r>
            <a:endParaRPr sz="100">
              <a:latin typeface="Montserrat"/>
              <a:ea typeface="Montserrat"/>
              <a:cs typeface="Montserrat"/>
              <a:sym typeface="Montserrat"/>
            </a:endParaRPr>
          </a:p>
        </p:txBody>
      </p:sp>
      <p:sp>
        <p:nvSpPr>
          <p:cNvPr id="131" name="Google Shape;131;p23"/>
          <p:cNvSpPr/>
          <p:nvPr/>
        </p:nvSpPr>
        <p:spPr>
          <a:xfrm>
            <a:off x="786418" y="3137010"/>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32" name="Google Shape;132;p23"/>
          <p:cNvSpPr/>
          <p:nvPr/>
        </p:nvSpPr>
        <p:spPr>
          <a:xfrm>
            <a:off x="4040451" y="3137010"/>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33" name="Google Shape;133;p23"/>
          <p:cNvSpPr txBox="1"/>
          <p:nvPr/>
        </p:nvSpPr>
        <p:spPr>
          <a:xfrm>
            <a:off x="1026142" y="3249998"/>
            <a:ext cx="30141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Summary of each type of model</a:t>
            </a:r>
            <a:endParaRPr sz="1046">
              <a:latin typeface="Montserrat Light"/>
              <a:ea typeface="Montserrat Light"/>
              <a:cs typeface="Montserrat Light"/>
              <a:sym typeface="Montserrat Light"/>
            </a:endParaRPr>
          </a:p>
        </p:txBody>
      </p:sp>
      <p:sp>
        <p:nvSpPr>
          <p:cNvPr id="134" name="Google Shape;134;p23"/>
          <p:cNvSpPr txBox="1"/>
          <p:nvPr/>
        </p:nvSpPr>
        <p:spPr>
          <a:xfrm flipH="1">
            <a:off x="413646" y="3249983"/>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2</a:t>
            </a:r>
            <a:endParaRPr sz="100">
              <a:latin typeface="Montserrat"/>
              <a:ea typeface="Montserrat"/>
              <a:cs typeface="Montserrat"/>
              <a:sym typeface="Montserrat"/>
            </a:endParaRPr>
          </a:p>
        </p:txBody>
      </p:sp>
      <p:sp>
        <p:nvSpPr>
          <p:cNvPr id="135" name="Google Shape;135;p23"/>
          <p:cNvSpPr/>
          <p:nvPr/>
        </p:nvSpPr>
        <p:spPr>
          <a:xfrm>
            <a:off x="786418" y="3810076"/>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36" name="Google Shape;136;p23"/>
          <p:cNvSpPr/>
          <p:nvPr/>
        </p:nvSpPr>
        <p:spPr>
          <a:xfrm>
            <a:off x="4040451" y="3810076"/>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37" name="Google Shape;137;p23"/>
          <p:cNvSpPr txBox="1"/>
          <p:nvPr/>
        </p:nvSpPr>
        <p:spPr>
          <a:xfrm>
            <a:off x="1026142" y="3923055"/>
            <a:ext cx="23433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Open Source Model</a:t>
            </a:r>
            <a:endParaRPr sz="1046">
              <a:solidFill>
                <a:srgbClr val="000000"/>
              </a:solidFill>
              <a:latin typeface="Montserrat Light"/>
              <a:ea typeface="Montserrat Light"/>
              <a:cs typeface="Montserrat Light"/>
              <a:sym typeface="Montserrat Light"/>
            </a:endParaRPr>
          </a:p>
        </p:txBody>
      </p:sp>
      <p:sp>
        <p:nvSpPr>
          <p:cNvPr id="138" name="Google Shape;138;p23"/>
          <p:cNvSpPr txBox="1"/>
          <p:nvPr/>
        </p:nvSpPr>
        <p:spPr>
          <a:xfrm flipH="1">
            <a:off x="413646" y="3923049"/>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3</a:t>
            </a:r>
            <a:endParaRPr sz="100">
              <a:latin typeface="Montserrat"/>
              <a:ea typeface="Montserrat"/>
              <a:cs typeface="Montserrat"/>
              <a:sym typeface="Montserrat"/>
            </a:endParaRPr>
          </a:p>
        </p:txBody>
      </p:sp>
      <p:sp>
        <p:nvSpPr>
          <p:cNvPr id="139" name="Google Shape;139;p23"/>
          <p:cNvSpPr/>
          <p:nvPr/>
        </p:nvSpPr>
        <p:spPr>
          <a:xfrm>
            <a:off x="786418" y="4459031"/>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40" name="Google Shape;140;p23"/>
          <p:cNvSpPr/>
          <p:nvPr/>
        </p:nvSpPr>
        <p:spPr>
          <a:xfrm>
            <a:off x="4040451" y="4459031"/>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41" name="Google Shape;141;p23"/>
          <p:cNvSpPr txBox="1"/>
          <p:nvPr/>
        </p:nvSpPr>
        <p:spPr>
          <a:xfrm>
            <a:off x="1026142" y="4572009"/>
            <a:ext cx="23433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Licensed Software Model</a:t>
            </a:r>
            <a:endParaRPr sz="1046">
              <a:latin typeface="Montserrat Light"/>
              <a:ea typeface="Montserrat Light"/>
              <a:cs typeface="Montserrat Light"/>
              <a:sym typeface="Montserrat Light"/>
            </a:endParaRPr>
          </a:p>
        </p:txBody>
      </p:sp>
      <p:sp>
        <p:nvSpPr>
          <p:cNvPr id="142" name="Google Shape;142;p23"/>
          <p:cNvSpPr txBox="1"/>
          <p:nvPr/>
        </p:nvSpPr>
        <p:spPr>
          <a:xfrm flipH="1">
            <a:off x="413646" y="4572003"/>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4</a:t>
            </a:r>
            <a:endParaRPr sz="100">
              <a:latin typeface="Montserrat"/>
              <a:ea typeface="Montserrat"/>
              <a:cs typeface="Montserrat"/>
              <a:sym typeface="Montserrat"/>
            </a:endParaRPr>
          </a:p>
        </p:txBody>
      </p:sp>
      <p:sp>
        <p:nvSpPr>
          <p:cNvPr id="143" name="Google Shape;143;p23"/>
          <p:cNvSpPr/>
          <p:nvPr/>
        </p:nvSpPr>
        <p:spPr>
          <a:xfrm>
            <a:off x="786418" y="5116554"/>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44" name="Google Shape;144;p23"/>
          <p:cNvSpPr/>
          <p:nvPr/>
        </p:nvSpPr>
        <p:spPr>
          <a:xfrm>
            <a:off x="4040451" y="5116554"/>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45" name="Google Shape;145;p23"/>
          <p:cNvSpPr txBox="1"/>
          <p:nvPr/>
        </p:nvSpPr>
        <p:spPr>
          <a:xfrm>
            <a:off x="1026142" y="5229539"/>
            <a:ext cx="33681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Proprietary Model</a:t>
            </a:r>
            <a:endParaRPr sz="1046">
              <a:latin typeface="Montserrat Light"/>
              <a:ea typeface="Montserrat Light"/>
              <a:cs typeface="Montserrat Light"/>
              <a:sym typeface="Montserrat Light"/>
            </a:endParaRPr>
          </a:p>
        </p:txBody>
      </p:sp>
      <p:sp>
        <p:nvSpPr>
          <p:cNvPr id="146" name="Google Shape;146;p23"/>
          <p:cNvSpPr txBox="1"/>
          <p:nvPr/>
        </p:nvSpPr>
        <p:spPr>
          <a:xfrm flipH="1">
            <a:off x="413646" y="5229527"/>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5</a:t>
            </a:r>
            <a:endParaRPr sz="100">
              <a:latin typeface="Montserrat"/>
              <a:ea typeface="Montserrat"/>
              <a:cs typeface="Montserrat"/>
              <a:sym typeface="Montserrat"/>
            </a:endParaRPr>
          </a:p>
        </p:txBody>
      </p:sp>
      <p:sp>
        <p:nvSpPr>
          <p:cNvPr id="147" name="Google Shape;147;p23"/>
          <p:cNvSpPr/>
          <p:nvPr/>
        </p:nvSpPr>
        <p:spPr>
          <a:xfrm>
            <a:off x="5186038" y="2452526"/>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48" name="Google Shape;148;p23"/>
          <p:cNvSpPr/>
          <p:nvPr/>
        </p:nvSpPr>
        <p:spPr>
          <a:xfrm>
            <a:off x="8440071" y="2452526"/>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49" name="Google Shape;149;p23"/>
          <p:cNvSpPr txBox="1"/>
          <p:nvPr/>
        </p:nvSpPr>
        <p:spPr>
          <a:xfrm>
            <a:off x="5425747" y="2522212"/>
            <a:ext cx="2886000" cy="3843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What are the factors that determine what software ownership model fits best?</a:t>
            </a:r>
            <a:endParaRPr sz="1046">
              <a:solidFill>
                <a:srgbClr val="000000"/>
              </a:solidFill>
              <a:latin typeface="Montserrat Light"/>
              <a:ea typeface="Montserrat Light"/>
              <a:cs typeface="Montserrat Light"/>
              <a:sym typeface="Montserrat Light"/>
            </a:endParaRPr>
          </a:p>
        </p:txBody>
      </p:sp>
      <p:sp>
        <p:nvSpPr>
          <p:cNvPr id="150" name="Google Shape;150;p23"/>
          <p:cNvSpPr txBox="1"/>
          <p:nvPr/>
        </p:nvSpPr>
        <p:spPr>
          <a:xfrm flipH="1">
            <a:off x="4813266" y="2565498"/>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6</a:t>
            </a:r>
            <a:endParaRPr sz="100">
              <a:latin typeface="Montserrat"/>
              <a:ea typeface="Montserrat"/>
              <a:cs typeface="Montserrat"/>
              <a:sym typeface="Montserrat"/>
            </a:endParaRPr>
          </a:p>
        </p:txBody>
      </p:sp>
      <p:sp>
        <p:nvSpPr>
          <p:cNvPr id="151" name="Google Shape;151;p23"/>
          <p:cNvSpPr/>
          <p:nvPr/>
        </p:nvSpPr>
        <p:spPr>
          <a:xfrm>
            <a:off x="5186038" y="3092899"/>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52" name="Google Shape;152;p23"/>
          <p:cNvSpPr/>
          <p:nvPr/>
        </p:nvSpPr>
        <p:spPr>
          <a:xfrm>
            <a:off x="8440071" y="3092899"/>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53" name="Google Shape;153;p23"/>
          <p:cNvSpPr txBox="1"/>
          <p:nvPr/>
        </p:nvSpPr>
        <p:spPr>
          <a:xfrm>
            <a:off x="5425762" y="3205878"/>
            <a:ext cx="23433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Comparative analysis</a:t>
            </a:r>
            <a:endParaRPr sz="1046">
              <a:latin typeface="Montserrat Light"/>
              <a:ea typeface="Montserrat Light"/>
              <a:cs typeface="Montserrat Light"/>
              <a:sym typeface="Montserrat Light"/>
            </a:endParaRPr>
          </a:p>
        </p:txBody>
      </p:sp>
      <p:sp>
        <p:nvSpPr>
          <p:cNvPr id="154" name="Google Shape;154;p23"/>
          <p:cNvSpPr txBox="1"/>
          <p:nvPr/>
        </p:nvSpPr>
        <p:spPr>
          <a:xfrm flipH="1">
            <a:off x="4813266" y="3205871"/>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7</a:t>
            </a:r>
            <a:endParaRPr sz="100">
              <a:latin typeface="Montserrat"/>
              <a:ea typeface="Montserrat"/>
              <a:cs typeface="Montserrat"/>
              <a:sym typeface="Montserrat"/>
            </a:endParaRPr>
          </a:p>
        </p:txBody>
      </p:sp>
      <p:sp>
        <p:nvSpPr>
          <p:cNvPr id="155" name="Google Shape;155;p23"/>
          <p:cNvSpPr/>
          <p:nvPr/>
        </p:nvSpPr>
        <p:spPr>
          <a:xfrm>
            <a:off x="5186038" y="3750422"/>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56" name="Google Shape;156;p23"/>
          <p:cNvSpPr/>
          <p:nvPr/>
        </p:nvSpPr>
        <p:spPr>
          <a:xfrm>
            <a:off x="8440071" y="3750422"/>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57" name="Google Shape;157;p23"/>
          <p:cNvSpPr txBox="1"/>
          <p:nvPr/>
        </p:nvSpPr>
        <p:spPr>
          <a:xfrm>
            <a:off x="5425762" y="3863407"/>
            <a:ext cx="33681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Conclusion</a:t>
            </a:r>
            <a:endParaRPr sz="1046">
              <a:latin typeface="Montserrat Light"/>
              <a:ea typeface="Montserrat Light"/>
              <a:cs typeface="Montserrat Light"/>
              <a:sym typeface="Montserrat Light"/>
            </a:endParaRPr>
          </a:p>
        </p:txBody>
      </p:sp>
      <p:sp>
        <p:nvSpPr>
          <p:cNvPr id="158" name="Google Shape;158;p23"/>
          <p:cNvSpPr txBox="1"/>
          <p:nvPr/>
        </p:nvSpPr>
        <p:spPr>
          <a:xfrm flipH="1">
            <a:off x="4813266" y="3863395"/>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8</a:t>
            </a:r>
            <a:endParaRPr sz="100">
              <a:latin typeface="Montserrat"/>
              <a:ea typeface="Montserrat"/>
              <a:cs typeface="Montserrat"/>
              <a:sym typeface="Montserrat"/>
            </a:endParaRPr>
          </a:p>
        </p:txBody>
      </p:sp>
      <p:sp>
        <p:nvSpPr>
          <p:cNvPr id="159" name="Google Shape;159;p23"/>
          <p:cNvSpPr/>
          <p:nvPr/>
        </p:nvSpPr>
        <p:spPr>
          <a:xfrm>
            <a:off x="5186038" y="4399368"/>
            <a:ext cx="3540895" cy="470528"/>
          </a:xfrm>
          <a:custGeom>
            <a:rect b="b" l="l" r="r" t="t"/>
            <a:pathLst>
              <a:path extrusionOk="0" h="1069382" w="3505837">
                <a:moveTo>
                  <a:pt x="163851" y="0"/>
                </a:moveTo>
                <a:lnTo>
                  <a:pt x="1095681" y="0"/>
                </a:lnTo>
                <a:lnTo>
                  <a:pt x="3106292" y="0"/>
                </a:lnTo>
                <a:lnTo>
                  <a:pt x="3505837" y="0"/>
                </a:lnTo>
                <a:lnTo>
                  <a:pt x="3238492" y="1069382"/>
                </a:lnTo>
                <a:lnTo>
                  <a:pt x="3106292" y="1069382"/>
                </a:lnTo>
                <a:lnTo>
                  <a:pt x="828335" y="1069382"/>
                </a:lnTo>
                <a:lnTo>
                  <a:pt x="163851" y="1069382"/>
                </a:lnTo>
                <a:cubicBezTo>
                  <a:pt x="73359" y="1069382"/>
                  <a:pt x="0" y="996023"/>
                  <a:pt x="0" y="905531"/>
                </a:cubicBezTo>
                <a:lnTo>
                  <a:pt x="0" y="163851"/>
                </a:lnTo>
                <a:cubicBezTo>
                  <a:pt x="0" y="73359"/>
                  <a:pt x="73359" y="0"/>
                  <a:pt x="163851" y="0"/>
                </a:cubicBezTo>
                <a:close/>
              </a:path>
            </a:pathLst>
          </a:custGeom>
          <a:solidFill>
            <a:srgbClr val="FFFFFF"/>
          </a:solidFill>
          <a:ln>
            <a:noFill/>
          </a:ln>
          <a:effectLst>
            <a:outerShdw blurRad="145359" rotWithShape="0" algn="ctr" dir="5400000" dist="34202">
              <a:srgbClr val="000000">
                <a:alpha val="9800"/>
              </a:srgbClr>
            </a:outerShdw>
          </a:effectLst>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60" name="Google Shape;160;p23"/>
          <p:cNvSpPr/>
          <p:nvPr/>
        </p:nvSpPr>
        <p:spPr>
          <a:xfrm>
            <a:off x="8440071" y="4399368"/>
            <a:ext cx="352877" cy="470528"/>
          </a:xfrm>
          <a:custGeom>
            <a:rect b="b" l="l" r="r" t="t"/>
            <a:pathLst>
              <a:path extrusionOk="0" h="1069382" w="448098">
                <a:moveTo>
                  <a:pt x="267345" y="0"/>
                </a:moveTo>
                <a:lnTo>
                  <a:pt x="448098" y="0"/>
                </a:lnTo>
                <a:lnTo>
                  <a:pt x="180753" y="1069382"/>
                </a:lnTo>
                <a:lnTo>
                  <a:pt x="48553" y="1069382"/>
                </a:lnTo>
                <a:lnTo>
                  <a:pt x="0" y="1069382"/>
                </a:lnTo>
                <a:lnTo>
                  <a:pt x="267345" y="0"/>
                </a:lnTo>
                <a:close/>
              </a:path>
            </a:pathLst>
          </a:custGeom>
          <a:solidFill>
            <a:schemeClr val="dk2"/>
          </a:solidFill>
          <a:ln>
            <a:noFill/>
          </a:ln>
        </p:spPr>
        <p:txBody>
          <a:bodyPr anchorCtr="0" anchor="ctr" bIns="30750" lIns="61575" spcFirstLastPara="1" rIns="61575" wrap="square" tIns="30750">
            <a:noAutofit/>
          </a:bodyPr>
          <a:lstStyle/>
          <a:p>
            <a:pPr indent="0" lvl="0" marL="0" marR="0" rtl="0" algn="ctr">
              <a:spcBef>
                <a:spcPts val="0"/>
              </a:spcBef>
              <a:spcAft>
                <a:spcPts val="0"/>
              </a:spcAft>
              <a:buNone/>
            </a:pPr>
            <a:r>
              <a:t/>
            </a:r>
            <a:endParaRPr sz="1211">
              <a:solidFill>
                <a:srgbClr val="FFFFFF"/>
              </a:solidFill>
              <a:latin typeface="Calibri"/>
              <a:ea typeface="Calibri"/>
              <a:cs typeface="Calibri"/>
              <a:sym typeface="Calibri"/>
            </a:endParaRPr>
          </a:p>
        </p:txBody>
      </p:sp>
      <p:sp>
        <p:nvSpPr>
          <p:cNvPr id="161" name="Google Shape;161;p23"/>
          <p:cNvSpPr txBox="1"/>
          <p:nvPr/>
        </p:nvSpPr>
        <p:spPr>
          <a:xfrm>
            <a:off x="5425762" y="4512353"/>
            <a:ext cx="3368100" cy="223200"/>
          </a:xfrm>
          <a:prstGeom prst="rect">
            <a:avLst/>
          </a:prstGeom>
          <a:noFill/>
          <a:ln>
            <a:noFill/>
          </a:ln>
        </p:spPr>
        <p:txBody>
          <a:bodyPr anchorCtr="0" anchor="t" bIns="30750" lIns="61575" spcFirstLastPara="1" rIns="61575" wrap="square" tIns="30750">
            <a:spAutoFit/>
          </a:bodyPr>
          <a:lstStyle/>
          <a:p>
            <a:pPr indent="0" lvl="0" marL="0" rtl="0" algn="l">
              <a:spcBef>
                <a:spcPts val="0"/>
              </a:spcBef>
              <a:spcAft>
                <a:spcPts val="0"/>
              </a:spcAft>
              <a:buSzPts val="741"/>
              <a:buNone/>
            </a:pPr>
            <a:r>
              <a:rPr lang="en-GB" sz="1046">
                <a:latin typeface="Montserrat Light"/>
                <a:ea typeface="Montserrat Light"/>
                <a:cs typeface="Montserrat Light"/>
                <a:sym typeface="Montserrat Light"/>
              </a:rPr>
              <a:t>Q &amp; A</a:t>
            </a:r>
            <a:endParaRPr sz="1046">
              <a:latin typeface="Montserrat Light"/>
              <a:ea typeface="Montserrat Light"/>
              <a:cs typeface="Montserrat Light"/>
              <a:sym typeface="Montserrat Light"/>
            </a:endParaRPr>
          </a:p>
        </p:txBody>
      </p:sp>
      <p:sp>
        <p:nvSpPr>
          <p:cNvPr id="162" name="Google Shape;162;p23"/>
          <p:cNvSpPr txBox="1"/>
          <p:nvPr/>
        </p:nvSpPr>
        <p:spPr>
          <a:xfrm flipH="1">
            <a:off x="4813266" y="4512341"/>
            <a:ext cx="506100" cy="244800"/>
          </a:xfrm>
          <a:prstGeom prst="rect">
            <a:avLst/>
          </a:prstGeom>
          <a:noFill/>
          <a:ln>
            <a:noFill/>
          </a:ln>
        </p:spPr>
        <p:txBody>
          <a:bodyPr anchorCtr="0" anchor="t" bIns="30750" lIns="61575" spcFirstLastPara="1" rIns="61575" wrap="square" tIns="30750">
            <a:spAutoFit/>
          </a:bodyPr>
          <a:lstStyle/>
          <a:p>
            <a:pPr indent="0" lvl="0" marL="0" marR="0" rtl="0" algn="l">
              <a:spcBef>
                <a:spcPts val="0"/>
              </a:spcBef>
              <a:spcAft>
                <a:spcPts val="0"/>
              </a:spcAft>
              <a:buNone/>
            </a:pPr>
            <a:r>
              <a:rPr lang="en-GB" sz="1187">
                <a:solidFill>
                  <a:srgbClr val="000000"/>
                </a:solidFill>
                <a:latin typeface="Montserrat Light"/>
                <a:ea typeface="Montserrat Light"/>
                <a:cs typeface="Montserrat Light"/>
                <a:sym typeface="Montserrat Light"/>
              </a:rPr>
              <a:t>0</a:t>
            </a:r>
            <a:r>
              <a:rPr lang="en-GB" sz="1187">
                <a:latin typeface="Montserrat Light"/>
                <a:ea typeface="Montserrat Light"/>
                <a:cs typeface="Montserrat Light"/>
                <a:sym typeface="Montserrat Light"/>
              </a:rPr>
              <a:t>9</a:t>
            </a:r>
            <a:endParaRPr sz="100">
              <a:latin typeface="Montserrat"/>
              <a:ea typeface="Montserrat"/>
              <a:cs typeface="Montserrat"/>
              <a:sym typeface="Montserrat"/>
            </a:endParaRPr>
          </a:p>
        </p:txBody>
      </p:sp>
      <p:sp>
        <p:nvSpPr>
          <p:cNvPr id="163" name="Google Shape;163;p23"/>
          <p:cNvSpPr txBox="1"/>
          <p:nvPr>
            <p:ph type="title"/>
          </p:nvPr>
        </p:nvSpPr>
        <p:spPr>
          <a:xfrm>
            <a:off x="413651" y="1610075"/>
            <a:ext cx="6437700" cy="6069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900">
                <a:solidFill>
                  <a:schemeClr val="dk1"/>
                </a:solidFill>
                <a:latin typeface="Montserrat"/>
                <a:ea typeface="Montserrat"/>
                <a:cs typeface="Montserrat"/>
                <a:sym typeface="Montserrat"/>
              </a:rPr>
              <a:t>Table of </a:t>
            </a:r>
            <a:r>
              <a:rPr lang="en-GB" sz="1900">
                <a:latin typeface="Montserrat"/>
                <a:ea typeface="Montserrat"/>
                <a:cs typeface="Montserrat"/>
                <a:sym typeface="Montserrat"/>
              </a:rPr>
              <a:t>Contents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151775" y="1126800"/>
            <a:ext cx="3577500" cy="4668300"/>
          </a:xfrm>
          <a:prstGeom prst="rect">
            <a:avLst/>
          </a:prstGeom>
          <a:solidFill>
            <a:srgbClr val="F0F4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4"/>
          <p:cNvSpPr/>
          <p:nvPr/>
        </p:nvSpPr>
        <p:spPr>
          <a:xfrm>
            <a:off x="4007975" y="1126800"/>
            <a:ext cx="5136000" cy="51504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170" name="Google Shape;170;p24"/>
          <p:cNvSpPr txBox="1"/>
          <p:nvPr>
            <p:ph type="title"/>
          </p:nvPr>
        </p:nvSpPr>
        <p:spPr>
          <a:xfrm>
            <a:off x="151775" y="125800"/>
            <a:ext cx="7850400" cy="7428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The Instant Payments Revolution: </a:t>
            </a:r>
            <a:r>
              <a:rPr lang="en-GB" sz="1700">
                <a:latin typeface="Montserrat"/>
                <a:ea typeface="Montserrat"/>
                <a:cs typeface="Montserrat"/>
                <a:sym typeface="Montserrat"/>
              </a:rPr>
              <a:t>Which Software Ownership Model is Right for You?</a:t>
            </a:r>
            <a:endParaRPr sz="1700"/>
          </a:p>
        </p:txBody>
      </p:sp>
      <p:sp>
        <p:nvSpPr>
          <p:cNvPr id="171" name="Google Shape;171;p24"/>
          <p:cNvSpPr txBox="1"/>
          <p:nvPr>
            <p:ph idx="1" type="body"/>
          </p:nvPr>
        </p:nvSpPr>
        <p:spPr>
          <a:xfrm>
            <a:off x="4283289" y="1044367"/>
            <a:ext cx="4618500" cy="1094400"/>
          </a:xfrm>
          <a:prstGeom prst="rect">
            <a:avLst/>
          </a:prstGeom>
        </p:spPr>
        <p:txBody>
          <a:bodyPr anchorCtr="0" anchor="ctr" bIns="86825" lIns="86825" spcFirstLastPara="1" rIns="86825" wrap="square" tIns="86825">
            <a:noAutofit/>
          </a:bodyPr>
          <a:lstStyle/>
          <a:p>
            <a:pPr indent="0" lvl="0" marL="0" rtl="0" algn="l">
              <a:spcBef>
                <a:spcPts val="855"/>
              </a:spcBef>
              <a:spcAft>
                <a:spcPts val="950"/>
              </a:spcAft>
              <a:buNone/>
            </a:pPr>
            <a:r>
              <a:rPr lang="en-GB" sz="1100">
                <a:solidFill>
                  <a:srgbClr val="000000"/>
                </a:solidFill>
                <a:latin typeface="Montserrat"/>
                <a:ea typeface="Montserrat"/>
                <a:cs typeface="Montserrat"/>
                <a:sym typeface="Montserrat"/>
              </a:rPr>
              <a:t>The Accelerated Growth of IPS: </a:t>
            </a:r>
            <a:r>
              <a:rPr b="0" lang="en-GB" sz="1100">
                <a:solidFill>
                  <a:srgbClr val="000000"/>
                </a:solidFill>
                <a:latin typeface="Montserrat"/>
                <a:ea typeface="Montserrat"/>
                <a:cs typeface="Montserrat"/>
                <a:sym typeface="Montserrat"/>
              </a:rPr>
              <a:t>Instant Payment Systems (IPS) are no longer an innovation; they are foundational economic infrastructure. The number of live systems has more than quadrupled in the last decade, with dozens more in planning stages across Africa and the globe.</a:t>
            </a:r>
            <a:endParaRPr b="0" sz="1100">
              <a:solidFill>
                <a:srgbClr val="38761D"/>
              </a:solidFill>
              <a:latin typeface="Montserrat"/>
              <a:ea typeface="Montserrat"/>
              <a:cs typeface="Montserrat"/>
              <a:sym typeface="Montserrat"/>
            </a:endParaRPr>
          </a:p>
        </p:txBody>
      </p:sp>
      <p:pic>
        <p:nvPicPr>
          <p:cNvPr id="172" name="Google Shape;172;p24"/>
          <p:cNvPicPr preferRelativeResize="0"/>
          <p:nvPr/>
        </p:nvPicPr>
        <p:blipFill rotWithShape="1">
          <a:blip r:embed="rId3">
            <a:alphaModFix/>
          </a:blip>
          <a:srcRect b="0" l="0" r="3269" t="0"/>
          <a:stretch/>
        </p:blipFill>
        <p:spPr>
          <a:xfrm>
            <a:off x="137100" y="1406400"/>
            <a:ext cx="3592300" cy="3714512"/>
          </a:xfrm>
          <a:prstGeom prst="rect">
            <a:avLst/>
          </a:prstGeom>
          <a:noFill/>
          <a:ln>
            <a:noFill/>
          </a:ln>
        </p:spPr>
      </p:pic>
      <p:sp>
        <p:nvSpPr>
          <p:cNvPr id="173" name="Google Shape;173;p24"/>
          <p:cNvSpPr/>
          <p:nvPr/>
        </p:nvSpPr>
        <p:spPr>
          <a:xfrm>
            <a:off x="174275" y="5914917"/>
            <a:ext cx="3532500" cy="262800"/>
          </a:xfrm>
          <a:prstGeom prst="rect">
            <a:avLst/>
          </a:prstGeom>
          <a:solidFill>
            <a:srgbClr val="FFFFFF"/>
          </a:solidFill>
          <a:ln>
            <a:noFill/>
          </a:ln>
        </p:spPr>
        <p:txBody>
          <a:bodyPr anchorCtr="0" anchor="ctr" bIns="86825" lIns="86825" spcFirstLastPara="1" rIns="86825" wrap="square" tIns="86825">
            <a:noAutofit/>
          </a:bodyPr>
          <a:lstStyle/>
          <a:p>
            <a:pPr indent="0" lvl="0" marL="0" rtl="0" algn="l">
              <a:spcBef>
                <a:spcPts val="0"/>
              </a:spcBef>
              <a:spcAft>
                <a:spcPts val="0"/>
              </a:spcAft>
              <a:buNone/>
            </a:pPr>
            <a:r>
              <a:rPr lang="en-GB" sz="664">
                <a:latin typeface="Montserrat"/>
                <a:ea typeface="Montserrat"/>
                <a:cs typeface="Montserrat"/>
                <a:sym typeface="Montserrat"/>
              </a:rPr>
              <a:t>Sources: 1. </a:t>
            </a:r>
            <a:r>
              <a:rPr lang="en-GB" sz="664">
                <a:latin typeface="Montserrat"/>
                <a:ea typeface="Montserrat"/>
                <a:cs typeface="Montserrat"/>
                <a:sym typeface="Montserrat"/>
              </a:rPr>
              <a:t>AfricaNenda</a:t>
            </a:r>
            <a:r>
              <a:rPr lang="en-GB" sz="664">
                <a:latin typeface="Montserrat"/>
                <a:ea typeface="Montserrat"/>
                <a:cs typeface="Montserrat"/>
                <a:sym typeface="Montserrat"/>
              </a:rPr>
              <a:t> SIIPS 2024 | Image from AfricaNenda’s African IPS Map</a:t>
            </a:r>
            <a:endParaRPr sz="664">
              <a:latin typeface="Montserrat"/>
              <a:ea typeface="Montserrat"/>
              <a:cs typeface="Montserrat"/>
              <a:sym typeface="Montserrat"/>
            </a:endParaRPr>
          </a:p>
        </p:txBody>
      </p:sp>
      <p:sp>
        <p:nvSpPr>
          <p:cNvPr id="174" name="Google Shape;174;p24"/>
          <p:cNvSpPr/>
          <p:nvPr/>
        </p:nvSpPr>
        <p:spPr>
          <a:xfrm>
            <a:off x="3973419" y="1230353"/>
            <a:ext cx="249000" cy="255300"/>
          </a:xfrm>
          <a:prstGeom prst="homePlate">
            <a:avLst>
              <a:gd fmla="val 30777" name="adj"/>
            </a:avLst>
          </a:prstGeom>
          <a:solidFill>
            <a:srgbClr val="75A403"/>
          </a:solidFill>
          <a:ln>
            <a:noFill/>
          </a:ln>
          <a:effectLst>
            <a:outerShdw blurRad="138210" rotWithShape="0" algn="ctr" dir="5400000" dist="34553">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35">
              <a:solidFill>
                <a:srgbClr val="FFFFFF"/>
              </a:solidFill>
              <a:latin typeface="Plus Jakarta Sans"/>
              <a:ea typeface="Plus Jakarta Sans"/>
              <a:cs typeface="Plus Jakarta Sans"/>
              <a:sym typeface="Plus Jakarta Sans"/>
            </a:endParaRPr>
          </a:p>
        </p:txBody>
      </p:sp>
      <p:sp>
        <p:nvSpPr>
          <p:cNvPr id="175" name="Google Shape;175;p24"/>
          <p:cNvSpPr/>
          <p:nvPr/>
        </p:nvSpPr>
        <p:spPr>
          <a:xfrm>
            <a:off x="3846001" y="1207010"/>
            <a:ext cx="327900" cy="302100"/>
          </a:xfrm>
          <a:prstGeom prst="chevron">
            <a:avLst>
              <a:gd fmla="val 28750" name="adj"/>
            </a:avLst>
          </a:prstGeom>
          <a:solidFill>
            <a:srgbClr val="FFFFFF"/>
          </a:solidFill>
          <a:ln>
            <a:noFill/>
          </a:ln>
          <a:effectLst>
            <a:outerShdw blurRad="58739" rotWithShape="0" algn="bl" dir="4200000" dist="17276">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89">
              <a:solidFill>
                <a:srgbClr val="000000"/>
              </a:solidFill>
              <a:latin typeface="Arial"/>
              <a:ea typeface="Arial"/>
              <a:cs typeface="Arial"/>
              <a:sym typeface="Arial"/>
            </a:endParaRPr>
          </a:p>
        </p:txBody>
      </p:sp>
      <p:sp>
        <p:nvSpPr>
          <p:cNvPr id="176" name="Google Shape;176;p24"/>
          <p:cNvSpPr/>
          <p:nvPr/>
        </p:nvSpPr>
        <p:spPr>
          <a:xfrm>
            <a:off x="3973419" y="2307904"/>
            <a:ext cx="249000" cy="255300"/>
          </a:xfrm>
          <a:prstGeom prst="homePlate">
            <a:avLst>
              <a:gd fmla="val 30777" name="adj"/>
            </a:avLst>
          </a:prstGeom>
          <a:solidFill>
            <a:srgbClr val="80B204"/>
          </a:solidFill>
          <a:ln>
            <a:noFill/>
          </a:ln>
          <a:effectLst>
            <a:outerShdw blurRad="138210" rotWithShape="0" algn="ctr" dir="5400000" dist="34553">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35">
              <a:solidFill>
                <a:srgbClr val="FFFFFF"/>
              </a:solidFill>
              <a:latin typeface="Plus Jakarta Sans"/>
              <a:ea typeface="Plus Jakarta Sans"/>
              <a:cs typeface="Plus Jakarta Sans"/>
              <a:sym typeface="Plus Jakarta Sans"/>
            </a:endParaRPr>
          </a:p>
        </p:txBody>
      </p:sp>
      <p:sp>
        <p:nvSpPr>
          <p:cNvPr id="177" name="Google Shape;177;p24"/>
          <p:cNvSpPr/>
          <p:nvPr/>
        </p:nvSpPr>
        <p:spPr>
          <a:xfrm>
            <a:off x="3846001" y="2284561"/>
            <a:ext cx="327900" cy="302100"/>
          </a:xfrm>
          <a:prstGeom prst="chevron">
            <a:avLst>
              <a:gd fmla="val 28750" name="adj"/>
            </a:avLst>
          </a:prstGeom>
          <a:solidFill>
            <a:srgbClr val="FFFFFF"/>
          </a:solidFill>
          <a:ln>
            <a:noFill/>
          </a:ln>
          <a:effectLst>
            <a:outerShdw blurRad="58739" rotWithShape="0" algn="bl" dir="4200000" dist="17276">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89">
              <a:solidFill>
                <a:srgbClr val="000000"/>
              </a:solidFill>
              <a:latin typeface="Arial"/>
              <a:ea typeface="Arial"/>
              <a:cs typeface="Arial"/>
              <a:sym typeface="Arial"/>
            </a:endParaRPr>
          </a:p>
        </p:txBody>
      </p:sp>
      <p:sp>
        <p:nvSpPr>
          <p:cNvPr id="178" name="Google Shape;178;p24"/>
          <p:cNvSpPr/>
          <p:nvPr/>
        </p:nvSpPr>
        <p:spPr>
          <a:xfrm>
            <a:off x="3973419" y="3450279"/>
            <a:ext cx="249000" cy="255300"/>
          </a:xfrm>
          <a:prstGeom prst="homePlate">
            <a:avLst>
              <a:gd fmla="val 30777" name="adj"/>
            </a:avLst>
          </a:prstGeom>
          <a:solidFill>
            <a:srgbClr val="82B55F"/>
          </a:solidFill>
          <a:ln>
            <a:noFill/>
          </a:ln>
          <a:effectLst>
            <a:outerShdw blurRad="138210" rotWithShape="0" algn="ctr" dir="5400000" dist="34553">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35">
              <a:solidFill>
                <a:srgbClr val="FFFFFF"/>
              </a:solidFill>
              <a:latin typeface="Plus Jakarta Sans"/>
              <a:ea typeface="Plus Jakarta Sans"/>
              <a:cs typeface="Plus Jakarta Sans"/>
              <a:sym typeface="Plus Jakarta Sans"/>
            </a:endParaRPr>
          </a:p>
        </p:txBody>
      </p:sp>
      <p:sp>
        <p:nvSpPr>
          <p:cNvPr id="179" name="Google Shape;179;p24"/>
          <p:cNvSpPr/>
          <p:nvPr/>
        </p:nvSpPr>
        <p:spPr>
          <a:xfrm>
            <a:off x="3846001" y="3426936"/>
            <a:ext cx="327900" cy="302100"/>
          </a:xfrm>
          <a:prstGeom prst="chevron">
            <a:avLst>
              <a:gd fmla="val 28750" name="adj"/>
            </a:avLst>
          </a:prstGeom>
          <a:solidFill>
            <a:srgbClr val="FFFFFF"/>
          </a:solidFill>
          <a:ln>
            <a:noFill/>
          </a:ln>
          <a:effectLst>
            <a:outerShdw blurRad="58739" rotWithShape="0" algn="bl" dir="4200000" dist="17276">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89">
              <a:solidFill>
                <a:srgbClr val="000000"/>
              </a:solidFill>
              <a:latin typeface="Arial"/>
              <a:ea typeface="Arial"/>
              <a:cs typeface="Arial"/>
              <a:sym typeface="Arial"/>
            </a:endParaRPr>
          </a:p>
        </p:txBody>
      </p:sp>
      <p:sp>
        <p:nvSpPr>
          <p:cNvPr id="180" name="Google Shape;180;p24"/>
          <p:cNvSpPr/>
          <p:nvPr/>
        </p:nvSpPr>
        <p:spPr>
          <a:xfrm>
            <a:off x="3973419" y="4376103"/>
            <a:ext cx="249000" cy="255300"/>
          </a:xfrm>
          <a:prstGeom prst="homePlate">
            <a:avLst>
              <a:gd fmla="val 30777" name="adj"/>
            </a:avLst>
          </a:prstGeom>
          <a:solidFill>
            <a:srgbClr val="8EC641"/>
          </a:solidFill>
          <a:ln>
            <a:noFill/>
          </a:ln>
          <a:effectLst>
            <a:outerShdw blurRad="138210" rotWithShape="0" algn="ctr" dir="5400000" dist="34553">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35">
              <a:solidFill>
                <a:srgbClr val="FFFFFF"/>
              </a:solidFill>
              <a:latin typeface="Plus Jakarta Sans"/>
              <a:ea typeface="Plus Jakarta Sans"/>
              <a:cs typeface="Plus Jakarta Sans"/>
              <a:sym typeface="Plus Jakarta Sans"/>
            </a:endParaRPr>
          </a:p>
        </p:txBody>
      </p:sp>
      <p:sp>
        <p:nvSpPr>
          <p:cNvPr id="181" name="Google Shape;181;p24"/>
          <p:cNvSpPr/>
          <p:nvPr/>
        </p:nvSpPr>
        <p:spPr>
          <a:xfrm>
            <a:off x="3846001" y="4352760"/>
            <a:ext cx="327900" cy="302100"/>
          </a:xfrm>
          <a:prstGeom prst="chevron">
            <a:avLst>
              <a:gd fmla="val 28750" name="adj"/>
            </a:avLst>
          </a:prstGeom>
          <a:solidFill>
            <a:srgbClr val="FFFFFF"/>
          </a:solidFill>
          <a:ln>
            <a:noFill/>
          </a:ln>
          <a:effectLst>
            <a:outerShdw blurRad="58739" rotWithShape="0" algn="bl" dir="4200000" dist="17276">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89">
              <a:solidFill>
                <a:srgbClr val="000000"/>
              </a:solidFill>
              <a:latin typeface="Arial"/>
              <a:ea typeface="Arial"/>
              <a:cs typeface="Arial"/>
              <a:sym typeface="Arial"/>
            </a:endParaRPr>
          </a:p>
        </p:txBody>
      </p:sp>
      <p:sp>
        <p:nvSpPr>
          <p:cNvPr id="182" name="Google Shape;182;p24"/>
          <p:cNvSpPr txBox="1"/>
          <p:nvPr>
            <p:ph idx="1" type="body"/>
          </p:nvPr>
        </p:nvSpPr>
        <p:spPr>
          <a:xfrm>
            <a:off x="4283289" y="2259330"/>
            <a:ext cx="4618500" cy="984000"/>
          </a:xfrm>
          <a:prstGeom prst="rect">
            <a:avLst/>
          </a:prstGeom>
        </p:spPr>
        <p:txBody>
          <a:bodyPr anchorCtr="0" anchor="t" bIns="86825" lIns="86825" spcFirstLastPara="1" rIns="86825" wrap="square" tIns="86825">
            <a:noAutofit/>
          </a:bodyPr>
          <a:lstStyle/>
          <a:p>
            <a:pPr indent="0" lvl="0" marL="0" rtl="0" algn="l">
              <a:spcBef>
                <a:spcPts val="0"/>
              </a:spcBef>
              <a:spcAft>
                <a:spcPts val="950"/>
              </a:spcAft>
              <a:buNone/>
            </a:pPr>
            <a:r>
              <a:rPr lang="en-GB" sz="1100">
                <a:solidFill>
                  <a:schemeClr val="dk1"/>
                </a:solidFill>
                <a:latin typeface="Montserrat"/>
                <a:ea typeface="Montserrat"/>
                <a:cs typeface="Montserrat"/>
                <a:sym typeface="Montserrat"/>
              </a:rPr>
              <a:t>From Millions to Billions:</a:t>
            </a:r>
            <a:r>
              <a:rPr b="0" lang="en-GB" sz="1100">
                <a:solidFill>
                  <a:schemeClr val="dk1"/>
                </a:solidFill>
                <a:latin typeface="Montserrat"/>
                <a:ea typeface="Montserrat"/>
                <a:cs typeface="Montserrat"/>
                <a:sym typeface="Montserrat"/>
              </a:rPr>
              <a:t> Global IPS volumes are exploding, driven by the demand for real-time, data-rich, and low-cost digital payments. Transaction volumes grew from 14.1 billion in 2019 to 49 billion in 2023, an average annual growth rate of 37%.</a:t>
            </a:r>
            <a:r>
              <a:rPr b="0" baseline="30000" lang="en-GB" sz="1100">
                <a:solidFill>
                  <a:schemeClr val="dk1"/>
                </a:solidFill>
                <a:latin typeface="Montserrat"/>
                <a:ea typeface="Montserrat"/>
                <a:cs typeface="Montserrat"/>
                <a:sym typeface="Montserrat"/>
              </a:rPr>
              <a:t>1</a:t>
            </a:r>
            <a:endParaRPr sz="1100">
              <a:solidFill>
                <a:srgbClr val="000000"/>
              </a:solidFill>
              <a:latin typeface="Montserrat"/>
              <a:ea typeface="Montserrat"/>
              <a:cs typeface="Montserrat"/>
              <a:sym typeface="Montserrat"/>
            </a:endParaRPr>
          </a:p>
        </p:txBody>
      </p:sp>
      <p:sp>
        <p:nvSpPr>
          <p:cNvPr id="183" name="Google Shape;183;p24"/>
          <p:cNvSpPr txBox="1"/>
          <p:nvPr/>
        </p:nvSpPr>
        <p:spPr>
          <a:xfrm>
            <a:off x="4222500" y="3296015"/>
            <a:ext cx="4725300" cy="784800"/>
          </a:xfrm>
          <a:prstGeom prst="rect">
            <a:avLst/>
          </a:prstGeom>
          <a:noFill/>
          <a:ln>
            <a:noFill/>
          </a:ln>
        </p:spPr>
        <p:txBody>
          <a:bodyPr anchorCtr="0" anchor="t" bIns="86825" lIns="86825" spcFirstLastPara="1" rIns="86825" wrap="square" tIns="86825">
            <a:spAutoFit/>
          </a:bodyPr>
          <a:lstStyle/>
          <a:p>
            <a:pPr indent="0" lvl="0" marL="0" rtl="0" algn="l">
              <a:lnSpc>
                <a:spcPct val="90000"/>
              </a:lnSpc>
              <a:spcBef>
                <a:spcPts val="0"/>
              </a:spcBef>
              <a:spcAft>
                <a:spcPts val="950"/>
              </a:spcAft>
              <a:buNone/>
            </a:pPr>
            <a:r>
              <a:rPr b="1" lang="en-GB" sz="1100">
                <a:solidFill>
                  <a:schemeClr val="dk1"/>
                </a:solidFill>
                <a:latin typeface="Montserrat"/>
                <a:ea typeface="Montserrat"/>
                <a:cs typeface="Montserrat"/>
                <a:sym typeface="Montserrat"/>
              </a:rPr>
              <a:t>Unlocking Economic Value:</a:t>
            </a:r>
            <a:r>
              <a:rPr lang="en-GB" sz="1100">
                <a:solidFill>
                  <a:schemeClr val="dk1"/>
                </a:solidFill>
                <a:latin typeface="Montserrat"/>
                <a:ea typeface="Montserrat"/>
                <a:cs typeface="Montserrat"/>
                <a:sym typeface="Montserrat"/>
              </a:rPr>
              <a:t> The right technical foundation is essential to sustainably manage this growth, lower costs for end-users, and unlock the full economic potential of an instant, interoperable payments ecosystem.</a:t>
            </a:r>
            <a:endParaRPr b="1" sz="1100">
              <a:solidFill>
                <a:schemeClr val="dk1"/>
              </a:solidFill>
              <a:latin typeface="Montserrat"/>
              <a:ea typeface="Montserrat"/>
              <a:cs typeface="Montserrat"/>
              <a:sym typeface="Montserrat"/>
            </a:endParaRPr>
          </a:p>
        </p:txBody>
      </p:sp>
      <p:sp>
        <p:nvSpPr>
          <p:cNvPr id="184" name="Google Shape;184;p24"/>
          <p:cNvSpPr txBox="1"/>
          <p:nvPr/>
        </p:nvSpPr>
        <p:spPr>
          <a:xfrm>
            <a:off x="4222500" y="4248934"/>
            <a:ext cx="4806600" cy="632400"/>
          </a:xfrm>
          <a:prstGeom prst="rect">
            <a:avLst/>
          </a:prstGeom>
          <a:noFill/>
          <a:ln>
            <a:noFill/>
          </a:ln>
        </p:spPr>
        <p:txBody>
          <a:bodyPr anchorCtr="0" anchor="t" bIns="86825" lIns="86825" spcFirstLastPara="1" rIns="86825" wrap="square" tIns="86825">
            <a:spAutoFit/>
          </a:bodyPr>
          <a:lstStyle/>
          <a:p>
            <a:pPr indent="0" lvl="0" marL="0" rtl="0" algn="l">
              <a:lnSpc>
                <a:spcPct val="90000"/>
              </a:lnSpc>
              <a:spcBef>
                <a:spcPts val="0"/>
              </a:spcBef>
              <a:spcAft>
                <a:spcPts val="950"/>
              </a:spcAft>
              <a:buNone/>
            </a:pPr>
            <a:r>
              <a:rPr b="1" lang="en-GB" sz="1100">
                <a:solidFill>
                  <a:schemeClr val="dk1"/>
                </a:solidFill>
                <a:latin typeface="Montserrat"/>
                <a:ea typeface="Montserrat"/>
                <a:cs typeface="Montserrat"/>
                <a:sym typeface="Montserrat"/>
              </a:rPr>
              <a:t>A Critical Crossroads:</a:t>
            </a:r>
            <a:r>
              <a:rPr lang="en-GB" sz="1100">
                <a:solidFill>
                  <a:schemeClr val="dk1"/>
                </a:solidFill>
                <a:latin typeface="Montserrat"/>
                <a:ea typeface="Montserrat"/>
                <a:cs typeface="Montserrat"/>
                <a:sym typeface="Montserrat"/>
              </a:rPr>
              <a:t> This rapid adoption presents a critical strategic choice for central banks, switch operators, and governments: how do we build, own, and operate this vital rail?</a:t>
            </a:r>
            <a:endParaRPr sz="1100"/>
          </a:p>
        </p:txBody>
      </p:sp>
      <p:sp>
        <p:nvSpPr>
          <p:cNvPr id="185" name="Google Shape;185;p24"/>
          <p:cNvSpPr txBox="1"/>
          <p:nvPr/>
        </p:nvSpPr>
        <p:spPr>
          <a:xfrm>
            <a:off x="4222500" y="5213236"/>
            <a:ext cx="4477500" cy="784800"/>
          </a:xfrm>
          <a:prstGeom prst="rect">
            <a:avLst/>
          </a:prstGeom>
          <a:noFill/>
          <a:ln>
            <a:noFill/>
          </a:ln>
        </p:spPr>
        <p:txBody>
          <a:bodyPr anchorCtr="0" anchor="t" bIns="86825" lIns="86825" spcFirstLastPara="1" rIns="86825" wrap="square" tIns="86825">
            <a:spAutoFit/>
          </a:bodyPr>
          <a:lstStyle/>
          <a:p>
            <a:pPr indent="0" lvl="0" marL="0" rtl="0" algn="l">
              <a:lnSpc>
                <a:spcPct val="90000"/>
              </a:lnSpc>
              <a:spcBef>
                <a:spcPts val="855"/>
              </a:spcBef>
              <a:spcAft>
                <a:spcPts val="0"/>
              </a:spcAft>
              <a:buNone/>
            </a:pPr>
            <a:r>
              <a:rPr b="1" lang="en-GB" sz="1100">
                <a:solidFill>
                  <a:srgbClr val="38761D"/>
                </a:solidFill>
                <a:latin typeface="Montserrat"/>
                <a:ea typeface="Montserrat"/>
                <a:cs typeface="Montserrat"/>
                <a:sym typeface="Montserrat"/>
              </a:rPr>
              <a:t>The Core Question: </a:t>
            </a:r>
            <a:r>
              <a:rPr lang="en-GB" sz="1100">
                <a:solidFill>
                  <a:srgbClr val="38761D"/>
                </a:solidFill>
                <a:latin typeface="Montserrat"/>
                <a:ea typeface="Montserrat"/>
                <a:cs typeface="Montserrat"/>
                <a:sym typeface="Montserrat"/>
              </a:rPr>
              <a:t>The decision between building on open-source software, licensing a proprietary solution, or building from scratch, has long-term implications for a country's cost, control, and capacity for innovation.</a:t>
            </a:r>
            <a:endParaRPr sz="1100"/>
          </a:p>
        </p:txBody>
      </p:sp>
      <p:sp>
        <p:nvSpPr>
          <p:cNvPr id="186" name="Google Shape;186;p24"/>
          <p:cNvSpPr/>
          <p:nvPr/>
        </p:nvSpPr>
        <p:spPr>
          <a:xfrm>
            <a:off x="3846001" y="5332174"/>
            <a:ext cx="327900" cy="302100"/>
          </a:xfrm>
          <a:prstGeom prst="chevron">
            <a:avLst>
              <a:gd fmla="val 28750" name="adj"/>
            </a:avLst>
          </a:prstGeom>
          <a:solidFill>
            <a:srgbClr val="7EB004"/>
          </a:solidFill>
          <a:ln>
            <a:noFill/>
          </a:ln>
          <a:effectLst>
            <a:outerShdw blurRad="58739" rotWithShape="0" algn="bl" dir="4200000" dist="17276">
              <a:srgbClr val="000000">
                <a:alpha val="14900"/>
              </a:srgbClr>
            </a:outerShdw>
          </a:effectLst>
        </p:spPr>
        <p:txBody>
          <a:bodyPr anchorCtr="0" anchor="ctr" bIns="12450" lIns="24875" spcFirstLastPara="1" rIns="24875" wrap="square" tIns="12450">
            <a:noAutofit/>
          </a:bodyPr>
          <a:lstStyle/>
          <a:p>
            <a:pPr indent="0" lvl="0" marL="0" marR="0" rtl="0" algn="ctr">
              <a:spcBef>
                <a:spcPts val="0"/>
              </a:spcBef>
              <a:spcAft>
                <a:spcPts val="0"/>
              </a:spcAft>
              <a:buNone/>
            </a:pPr>
            <a:r>
              <a:t/>
            </a:r>
            <a:endParaRPr sz="489">
              <a:solidFill>
                <a:srgbClr val="000000"/>
              </a:solidFill>
              <a:latin typeface="Arial"/>
              <a:ea typeface="Arial"/>
              <a:cs typeface="Arial"/>
              <a:sym typeface="Arial"/>
            </a:endParaRPr>
          </a:p>
        </p:txBody>
      </p:sp>
      <p:sp>
        <p:nvSpPr>
          <p:cNvPr id="187" name="Google Shape;187;p24"/>
          <p:cNvSpPr txBox="1"/>
          <p:nvPr/>
        </p:nvSpPr>
        <p:spPr>
          <a:xfrm>
            <a:off x="3859334" y="1211800"/>
            <a:ext cx="301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solidFill>
                  <a:schemeClr val="dk1"/>
                </a:solidFill>
                <a:latin typeface="Montserrat SemiBold"/>
                <a:ea typeface="Montserrat SemiBold"/>
                <a:cs typeface="Montserrat SemiBold"/>
                <a:sym typeface="Montserrat SemiBold"/>
              </a:rPr>
              <a:t>1</a:t>
            </a:r>
            <a:endParaRPr sz="700">
              <a:solidFill>
                <a:schemeClr val="dk1"/>
              </a:solidFill>
              <a:latin typeface="Montserrat SemiBold"/>
              <a:ea typeface="Montserrat SemiBold"/>
              <a:cs typeface="Montserrat SemiBold"/>
              <a:sym typeface="Montserrat SemiBold"/>
            </a:endParaRPr>
          </a:p>
        </p:txBody>
      </p:sp>
      <p:sp>
        <p:nvSpPr>
          <p:cNvPr id="188" name="Google Shape;188;p24"/>
          <p:cNvSpPr txBox="1"/>
          <p:nvPr/>
        </p:nvSpPr>
        <p:spPr>
          <a:xfrm>
            <a:off x="3859334" y="2310031"/>
            <a:ext cx="301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solidFill>
                  <a:schemeClr val="dk1"/>
                </a:solidFill>
                <a:latin typeface="Montserrat SemiBold"/>
                <a:ea typeface="Montserrat SemiBold"/>
                <a:cs typeface="Montserrat SemiBold"/>
                <a:sym typeface="Montserrat SemiBold"/>
              </a:rPr>
              <a:t>2</a:t>
            </a:r>
            <a:endParaRPr sz="700">
              <a:solidFill>
                <a:schemeClr val="dk1"/>
              </a:solidFill>
              <a:latin typeface="Montserrat SemiBold"/>
              <a:ea typeface="Montserrat SemiBold"/>
              <a:cs typeface="Montserrat SemiBold"/>
              <a:sym typeface="Montserrat SemiBold"/>
            </a:endParaRPr>
          </a:p>
        </p:txBody>
      </p:sp>
      <p:sp>
        <p:nvSpPr>
          <p:cNvPr id="189" name="Google Shape;189;p24"/>
          <p:cNvSpPr txBox="1"/>
          <p:nvPr/>
        </p:nvSpPr>
        <p:spPr>
          <a:xfrm>
            <a:off x="3859334" y="3434787"/>
            <a:ext cx="301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solidFill>
                  <a:schemeClr val="dk1"/>
                </a:solidFill>
                <a:latin typeface="Montserrat SemiBold"/>
                <a:ea typeface="Montserrat SemiBold"/>
                <a:cs typeface="Montserrat SemiBold"/>
                <a:sym typeface="Montserrat SemiBold"/>
              </a:rPr>
              <a:t>3</a:t>
            </a:r>
            <a:endParaRPr sz="700">
              <a:solidFill>
                <a:schemeClr val="dk1"/>
              </a:solidFill>
              <a:latin typeface="Montserrat SemiBold"/>
              <a:ea typeface="Montserrat SemiBold"/>
              <a:cs typeface="Montserrat SemiBold"/>
              <a:sym typeface="Montserrat SemiBold"/>
            </a:endParaRPr>
          </a:p>
        </p:txBody>
      </p:sp>
      <p:sp>
        <p:nvSpPr>
          <p:cNvPr id="190" name="Google Shape;190;p24"/>
          <p:cNvSpPr txBox="1"/>
          <p:nvPr/>
        </p:nvSpPr>
        <p:spPr>
          <a:xfrm>
            <a:off x="3859334" y="4347147"/>
            <a:ext cx="301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solidFill>
                  <a:schemeClr val="dk1"/>
                </a:solidFill>
                <a:latin typeface="Montserrat SemiBold"/>
                <a:ea typeface="Montserrat SemiBold"/>
                <a:cs typeface="Montserrat SemiBold"/>
                <a:sym typeface="Montserrat SemiBold"/>
              </a:rPr>
              <a:t>4</a:t>
            </a:r>
            <a:endParaRPr sz="700">
              <a:solidFill>
                <a:schemeClr val="dk1"/>
              </a:solidFill>
              <a:latin typeface="Montserrat SemiBold"/>
              <a:ea typeface="Montserrat SemiBold"/>
              <a:cs typeface="Montserrat SemiBold"/>
              <a:sym typeface="Montserrat SemiBold"/>
            </a:endParaRPr>
          </a:p>
        </p:txBody>
      </p:sp>
      <p:sp>
        <p:nvSpPr>
          <p:cNvPr id="191" name="Google Shape;191;p24"/>
          <p:cNvSpPr txBox="1"/>
          <p:nvPr/>
        </p:nvSpPr>
        <p:spPr>
          <a:xfrm>
            <a:off x="3859334" y="5352982"/>
            <a:ext cx="301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700">
                <a:solidFill>
                  <a:schemeClr val="lt1"/>
                </a:solidFill>
                <a:latin typeface="Montserrat SemiBold"/>
                <a:ea typeface="Montserrat SemiBold"/>
                <a:cs typeface="Montserrat SemiBold"/>
                <a:sym typeface="Montserrat SemiBold"/>
              </a:rPr>
              <a:t>5</a:t>
            </a:r>
            <a:endParaRPr sz="700">
              <a:solidFill>
                <a:schemeClr val="lt1"/>
              </a:solidFill>
              <a:latin typeface="Montserrat SemiBold"/>
              <a:ea typeface="Montserrat SemiBold"/>
              <a:cs typeface="Montserrat SemiBold"/>
              <a:sym typeface="Montserrat SemiBold"/>
            </a:endParaRPr>
          </a:p>
        </p:txBody>
      </p:sp>
      <p:sp>
        <p:nvSpPr>
          <p:cNvPr id="192" name="Google Shape;192;p24"/>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193" name="Google Shape;193;p24"/>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pic>
        <p:nvPicPr>
          <p:cNvPr id="194" name="Google Shape;194;p24"/>
          <p:cNvPicPr preferRelativeResize="0"/>
          <p:nvPr/>
        </p:nvPicPr>
        <p:blipFill rotWithShape="1">
          <a:blip r:embed="rId4">
            <a:alphaModFix/>
          </a:blip>
          <a:srcRect b="3201" l="0" r="0" t="3191"/>
          <a:stretch/>
        </p:blipFill>
        <p:spPr>
          <a:xfrm>
            <a:off x="8037474" y="349476"/>
            <a:ext cx="844052" cy="38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p:nvPr/>
        </p:nvSpPr>
        <p:spPr>
          <a:xfrm>
            <a:off x="274725" y="2008475"/>
            <a:ext cx="2888400" cy="38430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200" name="Google Shape;200;p25"/>
          <p:cNvSpPr/>
          <p:nvPr/>
        </p:nvSpPr>
        <p:spPr>
          <a:xfrm>
            <a:off x="624825" y="2119517"/>
            <a:ext cx="2450100" cy="3806400"/>
          </a:xfrm>
          <a:prstGeom prst="rect">
            <a:avLst/>
          </a:prstGeom>
          <a:noFill/>
          <a:ln>
            <a:noFill/>
          </a:ln>
        </p:spPr>
        <p:txBody>
          <a:bodyPr anchorCtr="0" anchor="t" bIns="70300" lIns="70300" spcFirstLastPara="1" rIns="70300" wrap="square" tIns="70300">
            <a:noAutofit/>
          </a:bodyPr>
          <a:lstStyle/>
          <a:p>
            <a:pPr indent="0" lvl="0" marL="0" rtl="0" algn="l">
              <a:lnSpc>
                <a:spcPct val="90000"/>
              </a:lnSpc>
              <a:spcBef>
                <a:spcPts val="900"/>
              </a:spcBef>
              <a:spcAft>
                <a:spcPts val="0"/>
              </a:spcAft>
              <a:buNone/>
            </a:pPr>
            <a:r>
              <a:rPr b="1" lang="en-GB" sz="1100">
                <a:solidFill>
                  <a:schemeClr val="dk1"/>
                </a:solidFill>
                <a:latin typeface="Montserrat"/>
                <a:ea typeface="Montserrat"/>
                <a:cs typeface="Montserrat"/>
                <a:sym typeface="Montserrat"/>
              </a:rPr>
              <a:t>The Motto:</a:t>
            </a:r>
            <a:r>
              <a:rPr lang="en-GB" sz="1100">
                <a:solidFill>
                  <a:schemeClr val="dk1"/>
                </a:solidFill>
                <a:latin typeface="Montserrat"/>
                <a:ea typeface="Montserrat"/>
                <a:cs typeface="Montserrat"/>
                <a:sym typeface="Montserrat"/>
              </a:rPr>
              <a:t> "Build together, own together."</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b="1" lang="en-GB" sz="1100">
                <a:solidFill>
                  <a:schemeClr val="dk1"/>
                </a:solidFill>
                <a:latin typeface="Montserrat"/>
                <a:ea typeface="Montserrat"/>
                <a:cs typeface="Montserrat"/>
                <a:sym typeface="Montserrat"/>
              </a:rPr>
              <a:t>The Model:</a:t>
            </a:r>
            <a:r>
              <a:rPr lang="en-GB" sz="1100">
                <a:solidFill>
                  <a:schemeClr val="dk1"/>
                </a:solidFill>
                <a:latin typeface="Montserrat"/>
                <a:ea typeface="Montserrat"/>
                <a:cs typeface="Montserrat"/>
                <a:sym typeface="Montserrat"/>
              </a:rPr>
              <a:t> Deploy a switch whose core code is publicly available under an open-source license (e.g., Mojaloop). You host it yourself or with a local partner, eliminating license fees. Enhancements can be contributed back to the community.</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b="1" lang="en-GB" sz="1100">
                <a:solidFill>
                  <a:schemeClr val="dk1"/>
                </a:solidFill>
                <a:latin typeface="Montserrat"/>
                <a:ea typeface="Montserrat"/>
                <a:cs typeface="Montserrat"/>
                <a:sym typeface="Montserrat"/>
              </a:rPr>
              <a:t>You get:</a:t>
            </a:r>
            <a:r>
              <a:rPr lang="en-GB" sz="1100">
                <a:solidFill>
                  <a:schemeClr val="dk1"/>
                </a:solidFill>
                <a:latin typeface="Montserrat"/>
                <a:ea typeface="Montserrat"/>
                <a:cs typeface="Montserrat"/>
                <a:sym typeface="Montserrat"/>
              </a:rPr>
              <a:t> Full code access, no license fees, high flexibility.</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b="1" lang="en-GB" sz="1100">
                <a:solidFill>
                  <a:schemeClr val="dk1"/>
                </a:solidFill>
                <a:latin typeface="Montserrat"/>
                <a:ea typeface="Montserrat"/>
                <a:cs typeface="Montserrat"/>
                <a:sym typeface="Montserrat"/>
              </a:rPr>
              <a:t>You need:</a:t>
            </a:r>
            <a:r>
              <a:rPr lang="en-GB" sz="1100">
                <a:solidFill>
                  <a:schemeClr val="dk1"/>
                </a:solidFill>
                <a:latin typeface="Montserrat"/>
                <a:ea typeface="Montserrat"/>
                <a:cs typeface="Montserrat"/>
                <a:sym typeface="Montserrat"/>
              </a:rPr>
              <a:t> Strong in-house or partner engineering capacity.</a:t>
            </a:r>
            <a:endParaRPr sz="1100">
              <a:latin typeface="Montserrat"/>
              <a:ea typeface="Montserrat"/>
              <a:cs typeface="Montserrat"/>
              <a:sym typeface="Montserrat"/>
            </a:endParaRPr>
          </a:p>
        </p:txBody>
      </p:sp>
      <p:sp>
        <p:nvSpPr>
          <p:cNvPr id="201" name="Google Shape;201;p25"/>
          <p:cNvSpPr/>
          <p:nvPr/>
        </p:nvSpPr>
        <p:spPr>
          <a:xfrm>
            <a:off x="3163125" y="2008578"/>
            <a:ext cx="2828700" cy="3843000"/>
          </a:xfrm>
          <a:prstGeom prst="rect">
            <a:avLst/>
          </a:prstGeom>
          <a:solidFill>
            <a:srgbClr val="EDEDED"/>
          </a:solidFill>
          <a:ln>
            <a:noFill/>
          </a:ln>
        </p:spPr>
        <p:txBody>
          <a:bodyPr anchorCtr="0" anchor="ctr" bIns="70300" lIns="70300" spcFirstLastPara="1" rIns="70300" wrap="square" tIns="70300">
            <a:noAutofit/>
          </a:bodyPr>
          <a:lstStyle/>
          <a:p>
            <a:pPr indent="0" lvl="0" marL="0" rtl="0" algn="l">
              <a:lnSpc>
                <a:spcPct val="90000"/>
              </a:lnSpc>
              <a:spcBef>
                <a:spcPts val="900"/>
              </a:spcBef>
              <a:spcAft>
                <a:spcPts val="1000"/>
              </a:spcAft>
              <a:buNone/>
            </a:pPr>
            <a:r>
              <a:t/>
            </a:r>
            <a:endParaRPr sz="922">
              <a:latin typeface="Montserrat"/>
              <a:ea typeface="Montserrat"/>
              <a:cs typeface="Montserrat"/>
              <a:sym typeface="Montserrat"/>
            </a:endParaRPr>
          </a:p>
        </p:txBody>
      </p:sp>
      <p:sp>
        <p:nvSpPr>
          <p:cNvPr id="202" name="Google Shape;202;p25"/>
          <p:cNvSpPr/>
          <p:nvPr/>
        </p:nvSpPr>
        <p:spPr>
          <a:xfrm>
            <a:off x="658675" y="1203400"/>
            <a:ext cx="1233300" cy="548400"/>
          </a:xfrm>
          <a:prstGeom prst="rect">
            <a:avLst/>
          </a:prstGeom>
          <a:solidFill>
            <a:srgbClr val="FFFFFF"/>
          </a:solidFill>
          <a:ln>
            <a:noFill/>
          </a:ln>
        </p:spPr>
        <p:txBody>
          <a:bodyPr anchorCtr="0" anchor="ctr" bIns="70300" lIns="70300" spcFirstLastPara="1" rIns="70300" wrap="square" tIns="70300">
            <a:noAutofit/>
          </a:bodyPr>
          <a:lstStyle/>
          <a:p>
            <a:pPr indent="0" lvl="0" marL="0" rtl="0" algn="l">
              <a:spcBef>
                <a:spcPts val="0"/>
              </a:spcBef>
              <a:spcAft>
                <a:spcPts val="0"/>
              </a:spcAft>
              <a:buNone/>
            </a:pPr>
            <a:r>
              <a:rPr b="1" lang="en-GB" sz="1230">
                <a:latin typeface="Montserrat"/>
                <a:ea typeface="Montserrat"/>
                <a:cs typeface="Montserrat"/>
                <a:sym typeface="Montserrat"/>
              </a:rPr>
              <a:t>Open Source</a:t>
            </a:r>
            <a:endParaRPr b="1" sz="1230">
              <a:latin typeface="Montserrat"/>
              <a:ea typeface="Montserrat"/>
              <a:cs typeface="Montserrat"/>
              <a:sym typeface="Montserrat"/>
            </a:endParaRPr>
          </a:p>
        </p:txBody>
      </p:sp>
      <p:sp>
        <p:nvSpPr>
          <p:cNvPr id="203" name="Google Shape;203;p25"/>
          <p:cNvSpPr/>
          <p:nvPr/>
        </p:nvSpPr>
        <p:spPr>
          <a:xfrm>
            <a:off x="3577675" y="1203402"/>
            <a:ext cx="1819200" cy="548400"/>
          </a:xfrm>
          <a:prstGeom prst="rect">
            <a:avLst/>
          </a:prstGeom>
          <a:noFill/>
          <a:ln>
            <a:noFill/>
          </a:ln>
        </p:spPr>
        <p:txBody>
          <a:bodyPr anchorCtr="0" anchor="ctr" bIns="70300" lIns="70300" spcFirstLastPara="1" rIns="70300" wrap="square" tIns="70300">
            <a:noAutofit/>
          </a:bodyPr>
          <a:lstStyle/>
          <a:p>
            <a:pPr indent="0" lvl="0" marL="0" rtl="0" algn="l">
              <a:spcBef>
                <a:spcPts val="0"/>
              </a:spcBef>
              <a:spcAft>
                <a:spcPts val="0"/>
              </a:spcAft>
              <a:buNone/>
            </a:pPr>
            <a:r>
              <a:rPr b="1" lang="en-GB" sz="1230">
                <a:latin typeface="Montserrat"/>
                <a:ea typeface="Montserrat"/>
                <a:cs typeface="Montserrat"/>
                <a:sym typeface="Montserrat"/>
              </a:rPr>
              <a:t>Licensed Software</a:t>
            </a:r>
            <a:endParaRPr sz="1230">
              <a:latin typeface="Montserrat"/>
              <a:ea typeface="Montserrat"/>
              <a:cs typeface="Montserrat"/>
              <a:sym typeface="Montserrat"/>
            </a:endParaRPr>
          </a:p>
        </p:txBody>
      </p:sp>
      <p:sp>
        <p:nvSpPr>
          <p:cNvPr id="204" name="Google Shape;204;p25"/>
          <p:cNvSpPr/>
          <p:nvPr/>
        </p:nvSpPr>
        <p:spPr>
          <a:xfrm>
            <a:off x="6384597" y="1203402"/>
            <a:ext cx="1819200" cy="548400"/>
          </a:xfrm>
          <a:prstGeom prst="rect">
            <a:avLst/>
          </a:prstGeom>
          <a:solidFill>
            <a:srgbClr val="FFFFFF"/>
          </a:solidFill>
          <a:ln>
            <a:noFill/>
          </a:ln>
        </p:spPr>
        <p:txBody>
          <a:bodyPr anchorCtr="0" anchor="ctr" bIns="70300" lIns="70300" spcFirstLastPara="1" rIns="70300" wrap="square" tIns="70300">
            <a:noAutofit/>
          </a:bodyPr>
          <a:lstStyle/>
          <a:p>
            <a:pPr indent="0" lvl="0" marL="0" rtl="0" algn="l">
              <a:spcBef>
                <a:spcPts val="0"/>
              </a:spcBef>
              <a:spcAft>
                <a:spcPts val="0"/>
              </a:spcAft>
              <a:buNone/>
            </a:pPr>
            <a:r>
              <a:rPr b="1" lang="en-GB" sz="1230">
                <a:latin typeface="Montserrat"/>
                <a:ea typeface="Montserrat"/>
                <a:cs typeface="Montserrat"/>
                <a:sym typeface="Montserrat"/>
              </a:rPr>
              <a:t>Proprietary Build</a:t>
            </a:r>
            <a:endParaRPr sz="1230">
              <a:latin typeface="Montserrat"/>
              <a:ea typeface="Montserrat"/>
              <a:cs typeface="Montserrat"/>
              <a:sym typeface="Montserrat"/>
            </a:endParaRPr>
          </a:p>
        </p:txBody>
      </p:sp>
      <p:sp>
        <p:nvSpPr>
          <p:cNvPr id="205" name="Google Shape;205;p25"/>
          <p:cNvSpPr/>
          <p:nvPr/>
        </p:nvSpPr>
        <p:spPr>
          <a:xfrm>
            <a:off x="274725" y="1203450"/>
            <a:ext cx="350100" cy="548400"/>
          </a:xfrm>
          <a:prstGeom prst="rect">
            <a:avLst/>
          </a:prstGeom>
          <a:solidFill>
            <a:schemeClr val="dk2"/>
          </a:solidFill>
          <a:ln>
            <a:noFill/>
          </a:ln>
        </p:spPr>
        <p:txBody>
          <a:bodyPr anchorCtr="0" anchor="ctr" bIns="70300" lIns="70300" spcFirstLastPara="1" rIns="70300" wrap="square" tIns="70300">
            <a:noAutofit/>
          </a:bodyPr>
          <a:lstStyle/>
          <a:p>
            <a:pPr indent="0" lvl="0" marL="0" rtl="0" algn="ctr">
              <a:spcBef>
                <a:spcPts val="0"/>
              </a:spcBef>
              <a:spcAft>
                <a:spcPts val="0"/>
              </a:spcAft>
              <a:buNone/>
            </a:pPr>
            <a:r>
              <a:t/>
            </a:r>
            <a:endParaRPr b="1" sz="2614">
              <a:latin typeface="Montserrat"/>
              <a:ea typeface="Montserrat"/>
              <a:cs typeface="Montserrat"/>
              <a:sym typeface="Montserrat"/>
            </a:endParaRPr>
          </a:p>
        </p:txBody>
      </p:sp>
      <p:sp>
        <p:nvSpPr>
          <p:cNvPr id="206" name="Google Shape;206;p25"/>
          <p:cNvSpPr txBox="1"/>
          <p:nvPr>
            <p:ph type="title"/>
          </p:nvPr>
        </p:nvSpPr>
        <p:spPr>
          <a:xfrm>
            <a:off x="274725" y="47671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A Summary of the Models:</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What are your Options?</a:t>
            </a:r>
            <a:endParaRPr sz="1700">
              <a:latin typeface="Montserrat"/>
              <a:ea typeface="Montserrat"/>
              <a:cs typeface="Montserrat"/>
              <a:sym typeface="Montserrat"/>
            </a:endParaRPr>
          </a:p>
        </p:txBody>
      </p:sp>
      <p:cxnSp>
        <p:nvCxnSpPr>
          <p:cNvPr id="207" name="Google Shape;207;p25"/>
          <p:cNvCxnSpPr/>
          <p:nvPr/>
        </p:nvCxnSpPr>
        <p:spPr>
          <a:xfrm>
            <a:off x="281304" y="2386307"/>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08" name="Google Shape;208;p25"/>
          <p:cNvCxnSpPr/>
          <p:nvPr/>
        </p:nvCxnSpPr>
        <p:spPr>
          <a:xfrm>
            <a:off x="281304" y="2813058"/>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09" name="Google Shape;209;p25"/>
          <p:cNvCxnSpPr/>
          <p:nvPr/>
        </p:nvCxnSpPr>
        <p:spPr>
          <a:xfrm>
            <a:off x="281304" y="4300575"/>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10" name="Google Shape;210;p25"/>
          <p:cNvCxnSpPr/>
          <p:nvPr/>
        </p:nvCxnSpPr>
        <p:spPr>
          <a:xfrm>
            <a:off x="281304" y="4729286"/>
            <a:ext cx="197700" cy="0"/>
          </a:xfrm>
          <a:prstGeom prst="straightConnector1">
            <a:avLst/>
          </a:prstGeom>
          <a:noFill/>
          <a:ln cap="flat" cmpd="sng" w="9525">
            <a:solidFill>
              <a:schemeClr val="dk2"/>
            </a:solidFill>
            <a:prstDash val="solid"/>
            <a:round/>
            <a:headEnd len="med" w="med" type="none"/>
            <a:tailEnd len="med" w="med" type="diamond"/>
          </a:ln>
        </p:spPr>
      </p:cxnSp>
      <p:sp>
        <p:nvSpPr>
          <p:cNvPr id="211" name="Google Shape;211;p25"/>
          <p:cNvSpPr txBox="1"/>
          <p:nvPr/>
        </p:nvSpPr>
        <p:spPr>
          <a:xfrm>
            <a:off x="338086" y="1251784"/>
            <a:ext cx="21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solidFill>
                  <a:schemeClr val="lt1"/>
                </a:solidFill>
                <a:latin typeface="Montserrat"/>
                <a:ea typeface="Montserrat"/>
                <a:cs typeface="Montserrat"/>
                <a:sym typeface="Montserrat"/>
              </a:rPr>
              <a:t>1</a:t>
            </a:r>
            <a:endParaRPr b="1" sz="1000">
              <a:solidFill>
                <a:schemeClr val="lt1"/>
              </a:solidFill>
              <a:latin typeface="Montserrat"/>
              <a:ea typeface="Montserrat"/>
              <a:cs typeface="Montserrat"/>
              <a:sym typeface="Montserrat"/>
            </a:endParaRPr>
          </a:p>
        </p:txBody>
      </p:sp>
      <p:sp>
        <p:nvSpPr>
          <p:cNvPr id="212" name="Google Shape;212;p25"/>
          <p:cNvSpPr/>
          <p:nvPr/>
        </p:nvSpPr>
        <p:spPr>
          <a:xfrm>
            <a:off x="3181225" y="1203450"/>
            <a:ext cx="350100" cy="548400"/>
          </a:xfrm>
          <a:prstGeom prst="rect">
            <a:avLst/>
          </a:prstGeom>
          <a:solidFill>
            <a:schemeClr val="dk2"/>
          </a:solidFill>
          <a:ln>
            <a:noFill/>
          </a:ln>
        </p:spPr>
        <p:txBody>
          <a:bodyPr anchorCtr="0" anchor="ctr" bIns="70300" lIns="70300" spcFirstLastPara="1" rIns="70300" wrap="square" tIns="70300">
            <a:noAutofit/>
          </a:bodyPr>
          <a:lstStyle/>
          <a:p>
            <a:pPr indent="0" lvl="0" marL="0" rtl="0" algn="ctr">
              <a:spcBef>
                <a:spcPts val="0"/>
              </a:spcBef>
              <a:spcAft>
                <a:spcPts val="0"/>
              </a:spcAft>
              <a:buNone/>
            </a:pPr>
            <a:r>
              <a:t/>
            </a:r>
            <a:endParaRPr b="1" sz="2614">
              <a:latin typeface="Montserrat"/>
              <a:ea typeface="Montserrat"/>
              <a:cs typeface="Montserrat"/>
              <a:sym typeface="Montserrat"/>
            </a:endParaRPr>
          </a:p>
        </p:txBody>
      </p:sp>
      <p:sp>
        <p:nvSpPr>
          <p:cNvPr id="213" name="Google Shape;213;p25"/>
          <p:cNvSpPr txBox="1"/>
          <p:nvPr/>
        </p:nvSpPr>
        <p:spPr>
          <a:xfrm>
            <a:off x="3240197" y="1251784"/>
            <a:ext cx="21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solidFill>
                  <a:schemeClr val="lt1"/>
                </a:solidFill>
                <a:latin typeface="Montserrat"/>
                <a:ea typeface="Montserrat"/>
                <a:cs typeface="Montserrat"/>
                <a:sym typeface="Montserrat"/>
              </a:rPr>
              <a:t>2</a:t>
            </a:r>
            <a:endParaRPr b="1" sz="1000">
              <a:solidFill>
                <a:schemeClr val="lt1"/>
              </a:solidFill>
              <a:latin typeface="Montserrat"/>
              <a:ea typeface="Montserrat"/>
              <a:cs typeface="Montserrat"/>
              <a:sym typeface="Montserrat"/>
            </a:endParaRPr>
          </a:p>
        </p:txBody>
      </p:sp>
      <p:sp>
        <p:nvSpPr>
          <p:cNvPr id="214" name="Google Shape;214;p25"/>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215" name="Google Shape;215;p25"/>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216" name="Google Shape;216;p25"/>
          <p:cNvSpPr txBox="1"/>
          <p:nvPr/>
        </p:nvSpPr>
        <p:spPr>
          <a:xfrm>
            <a:off x="3675075" y="2255083"/>
            <a:ext cx="2287800" cy="300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b="1" lang="en-GB" sz="1100">
                <a:solidFill>
                  <a:schemeClr val="dk1"/>
                </a:solidFill>
                <a:latin typeface="Montserrat"/>
                <a:ea typeface="Montserrat"/>
                <a:cs typeface="Montserrat"/>
                <a:sym typeface="Montserrat"/>
              </a:rPr>
              <a:t>The Motto: </a:t>
            </a:r>
            <a:r>
              <a:rPr lang="en-GB" sz="1100">
                <a:solidFill>
                  <a:schemeClr val="dk1"/>
                </a:solidFill>
                <a:latin typeface="Montserrat"/>
                <a:ea typeface="Montserrat"/>
                <a:cs typeface="Montserrat"/>
                <a:sym typeface="Montserrat"/>
              </a:rPr>
              <a:t>"License the code, run it yourself."</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b="1" lang="en-GB" sz="1100">
                <a:solidFill>
                  <a:schemeClr val="dk1"/>
                </a:solidFill>
                <a:latin typeface="Montserrat"/>
                <a:ea typeface="Montserrat"/>
                <a:cs typeface="Montserrat"/>
                <a:sym typeface="Montserrat"/>
              </a:rPr>
              <a:t>The Model:</a:t>
            </a:r>
            <a:r>
              <a:rPr lang="en-GB" sz="1100">
                <a:solidFill>
                  <a:schemeClr val="dk1"/>
                </a:solidFill>
                <a:latin typeface="Montserrat"/>
                <a:ea typeface="Montserrat"/>
                <a:cs typeface="Montserrat"/>
                <a:sym typeface="Montserrat"/>
              </a:rPr>
              <a:t> Acquire a proven, enterprise-grade system from a specialized vendor. You install it in your domestic data centers and operate it with your own staff, paying an upfront license fee plus annual maintenance.</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b="1" lang="en-GB" sz="1100">
                <a:solidFill>
                  <a:schemeClr val="dk1"/>
                </a:solidFill>
                <a:latin typeface="Montserrat"/>
                <a:ea typeface="Montserrat"/>
                <a:cs typeface="Montserrat"/>
                <a:sym typeface="Montserrat"/>
              </a:rPr>
              <a:t>You get:</a:t>
            </a:r>
            <a:r>
              <a:rPr lang="en-GB" sz="1100">
                <a:solidFill>
                  <a:schemeClr val="dk1"/>
                </a:solidFill>
                <a:latin typeface="Montserrat"/>
                <a:ea typeface="Montserrat"/>
                <a:cs typeface="Montserrat"/>
                <a:sym typeface="Montserrat"/>
              </a:rPr>
              <a:t> A market-tested platform, vendor support, predictable costs.</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b="1" lang="en-GB" sz="1100">
                <a:solidFill>
                  <a:schemeClr val="dk1"/>
                </a:solidFill>
                <a:latin typeface="Montserrat"/>
                <a:ea typeface="Montserrat"/>
                <a:cs typeface="Montserrat"/>
                <a:sym typeface="Montserrat"/>
              </a:rPr>
              <a:t>You need:</a:t>
            </a:r>
            <a:r>
              <a:rPr lang="en-GB" sz="1100">
                <a:solidFill>
                  <a:schemeClr val="dk1"/>
                </a:solidFill>
                <a:latin typeface="Montserrat"/>
                <a:ea typeface="Montserrat"/>
                <a:cs typeface="Montserrat"/>
                <a:sym typeface="Montserrat"/>
              </a:rPr>
              <a:t> Budget for license fees and a skilled operations team.</a:t>
            </a:r>
            <a:endParaRPr sz="1100">
              <a:solidFill>
                <a:schemeClr val="dk1"/>
              </a:solidFill>
            </a:endParaRPr>
          </a:p>
        </p:txBody>
      </p:sp>
      <p:cxnSp>
        <p:nvCxnSpPr>
          <p:cNvPr id="217" name="Google Shape;217;p25"/>
          <p:cNvCxnSpPr/>
          <p:nvPr/>
        </p:nvCxnSpPr>
        <p:spPr>
          <a:xfrm>
            <a:off x="3358304" y="243443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18" name="Google Shape;218;p25"/>
          <p:cNvCxnSpPr/>
          <p:nvPr/>
        </p:nvCxnSpPr>
        <p:spPr>
          <a:xfrm>
            <a:off x="3358304" y="2841826"/>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19" name="Google Shape;219;p25"/>
          <p:cNvCxnSpPr/>
          <p:nvPr/>
        </p:nvCxnSpPr>
        <p:spPr>
          <a:xfrm>
            <a:off x="3358304" y="419741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20" name="Google Shape;220;p25"/>
          <p:cNvCxnSpPr/>
          <p:nvPr/>
        </p:nvCxnSpPr>
        <p:spPr>
          <a:xfrm>
            <a:off x="3358304" y="4767986"/>
            <a:ext cx="197700" cy="0"/>
          </a:xfrm>
          <a:prstGeom prst="straightConnector1">
            <a:avLst/>
          </a:prstGeom>
          <a:noFill/>
          <a:ln cap="flat" cmpd="sng" w="9525">
            <a:solidFill>
              <a:schemeClr val="dk2"/>
            </a:solidFill>
            <a:prstDash val="solid"/>
            <a:round/>
            <a:headEnd len="med" w="med" type="none"/>
            <a:tailEnd len="med" w="med" type="diamond"/>
          </a:ln>
        </p:spPr>
      </p:cxnSp>
      <p:sp>
        <p:nvSpPr>
          <p:cNvPr id="221" name="Google Shape;221;p25"/>
          <p:cNvSpPr/>
          <p:nvPr/>
        </p:nvSpPr>
        <p:spPr>
          <a:xfrm>
            <a:off x="5991625" y="2008578"/>
            <a:ext cx="2828700" cy="3843000"/>
          </a:xfrm>
          <a:prstGeom prst="rect">
            <a:avLst/>
          </a:prstGeom>
          <a:solidFill>
            <a:srgbClr val="E6E6E6"/>
          </a:solidFill>
          <a:ln>
            <a:noFill/>
          </a:ln>
        </p:spPr>
        <p:txBody>
          <a:bodyPr anchorCtr="0" anchor="ctr" bIns="70300" lIns="70300" spcFirstLastPara="1" rIns="70300" wrap="square" tIns="70300">
            <a:noAutofit/>
          </a:bodyPr>
          <a:lstStyle/>
          <a:p>
            <a:pPr indent="0" lvl="0" marL="0" rtl="0" algn="l">
              <a:lnSpc>
                <a:spcPct val="90000"/>
              </a:lnSpc>
              <a:spcBef>
                <a:spcPts val="900"/>
              </a:spcBef>
              <a:spcAft>
                <a:spcPts val="1000"/>
              </a:spcAft>
              <a:buNone/>
            </a:pPr>
            <a:r>
              <a:t/>
            </a:r>
            <a:endParaRPr sz="922">
              <a:latin typeface="Montserrat"/>
              <a:ea typeface="Montserrat"/>
              <a:cs typeface="Montserrat"/>
              <a:sym typeface="Montserrat"/>
            </a:endParaRPr>
          </a:p>
        </p:txBody>
      </p:sp>
      <p:cxnSp>
        <p:nvCxnSpPr>
          <p:cNvPr id="222" name="Google Shape;222;p25"/>
          <p:cNvCxnSpPr/>
          <p:nvPr/>
        </p:nvCxnSpPr>
        <p:spPr>
          <a:xfrm>
            <a:off x="6186904" y="243443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23" name="Google Shape;223;p25"/>
          <p:cNvCxnSpPr/>
          <p:nvPr/>
        </p:nvCxnSpPr>
        <p:spPr>
          <a:xfrm>
            <a:off x="6186904" y="290655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24" name="Google Shape;224;p25"/>
          <p:cNvCxnSpPr/>
          <p:nvPr/>
        </p:nvCxnSpPr>
        <p:spPr>
          <a:xfrm>
            <a:off x="6186904" y="4059952"/>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25" name="Google Shape;225;p25"/>
          <p:cNvCxnSpPr/>
          <p:nvPr/>
        </p:nvCxnSpPr>
        <p:spPr>
          <a:xfrm>
            <a:off x="6186904" y="4663442"/>
            <a:ext cx="197700" cy="0"/>
          </a:xfrm>
          <a:prstGeom prst="straightConnector1">
            <a:avLst/>
          </a:prstGeom>
          <a:noFill/>
          <a:ln cap="flat" cmpd="sng" w="9525">
            <a:solidFill>
              <a:schemeClr val="dk2"/>
            </a:solidFill>
            <a:prstDash val="solid"/>
            <a:round/>
            <a:headEnd len="med" w="med" type="none"/>
            <a:tailEnd len="med" w="med" type="diamond"/>
          </a:ln>
        </p:spPr>
      </p:cxnSp>
      <p:sp>
        <p:nvSpPr>
          <p:cNvPr id="226" name="Google Shape;226;p25"/>
          <p:cNvSpPr txBox="1"/>
          <p:nvPr/>
        </p:nvSpPr>
        <p:spPr>
          <a:xfrm>
            <a:off x="6474825" y="2289950"/>
            <a:ext cx="2287800" cy="2855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b="1" lang="en-GB" sz="1100">
                <a:solidFill>
                  <a:schemeClr val="dk1"/>
                </a:solidFill>
                <a:latin typeface="Montserrat"/>
                <a:ea typeface="Montserrat"/>
                <a:cs typeface="Montserrat"/>
                <a:sym typeface="Montserrat"/>
              </a:rPr>
              <a:t>The Motto:</a:t>
            </a:r>
            <a:r>
              <a:rPr lang="en-GB" sz="1100">
                <a:solidFill>
                  <a:schemeClr val="dk1"/>
                </a:solidFill>
                <a:latin typeface="Montserrat"/>
                <a:ea typeface="Montserrat"/>
                <a:cs typeface="Montserrat"/>
                <a:sym typeface="Montserrat"/>
              </a:rPr>
              <a:t> "Own the code, own the rail."</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b="1" lang="en-GB" sz="1100">
                <a:solidFill>
                  <a:schemeClr val="dk1"/>
                </a:solidFill>
                <a:latin typeface="Montserrat"/>
                <a:ea typeface="Montserrat"/>
                <a:cs typeface="Montserrat"/>
                <a:sym typeface="Montserrat"/>
              </a:rPr>
              <a:t>The Model: </a:t>
            </a:r>
            <a:r>
              <a:rPr lang="en-GB" sz="1100">
                <a:solidFill>
                  <a:schemeClr val="dk1"/>
                </a:solidFill>
                <a:latin typeface="Montserrat"/>
                <a:ea typeface="Montserrat"/>
                <a:cs typeface="Montserrat"/>
                <a:sym typeface="Montserrat"/>
              </a:rPr>
              <a:t>Design, code, host, and operate the entire system yourself. Your internal team builds a fully bespoke solution from the ground up, giving you 100% IP control and ownership.</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b="1" lang="en-GB" sz="1100">
                <a:solidFill>
                  <a:schemeClr val="dk1"/>
                </a:solidFill>
                <a:latin typeface="Montserrat"/>
                <a:ea typeface="Montserrat"/>
                <a:cs typeface="Montserrat"/>
                <a:sym typeface="Montserrat"/>
              </a:rPr>
              <a:t>You get:</a:t>
            </a:r>
            <a:r>
              <a:rPr lang="en-GB" sz="1100">
                <a:solidFill>
                  <a:schemeClr val="dk1"/>
                </a:solidFill>
                <a:latin typeface="Montserrat"/>
                <a:ea typeface="Montserrat"/>
                <a:cs typeface="Montserrat"/>
                <a:sym typeface="Montserrat"/>
              </a:rPr>
              <a:t> Total control, unlimited customization, no vendor lock-in.</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b="1" lang="en-GB" sz="1100">
                <a:solidFill>
                  <a:schemeClr val="dk1"/>
                </a:solidFill>
                <a:latin typeface="Montserrat"/>
                <a:ea typeface="Montserrat"/>
                <a:cs typeface="Montserrat"/>
                <a:sym typeface="Montserrat"/>
              </a:rPr>
              <a:t>You need:</a:t>
            </a:r>
            <a:r>
              <a:rPr lang="en-GB" sz="1100">
                <a:solidFill>
                  <a:schemeClr val="dk1"/>
                </a:solidFill>
                <a:latin typeface="Montserrat"/>
                <a:ea typeface="Montserrat"/>
                <a:cs typeface="Montserrat"/>
                <a:sym typeface="Montserrat"/>
              </a:rPr>
              <a:t> Significant CapEx, a long timeline, and a deep pool of talent.</a:t>
            </a:r>
            <a:endParaRPr sz="1100">
              <a:solidFill>
                <a:schemeClr val="dk1"/>
              </a:solidFill>
            </a:endParaRPr>
          </a:p>
        </p:txBody>
      </p:sp>
      <p:sp>
        <p:nvSpPr>
          <p:cNvPr id="227" name="Google Shape;227;p25"/>
          <p:cNvSpPr/>
          <p:nvPr/>
        </p:nvSpPr>
        <p:spPr>
          <a:xfrm>
            <a:off x="5991825" y="1203450"/>
            <a:ext cx="350100" cy="548400"/>
          </a:xfrm>
          <a:prstGeom prst="rect">
            <a:avLst/>
          </a:prstGeom>
          <a:solidFill>
            <a:schemeClr val="dk2"/>
          </a:solidFill>
          <a:ln>
            <a:noFill/>
          </a:ln>
        </p:spPr>
        <p:txBody>
          <a:bodyPr anchorCtr="0" anchor="ctr" bIns="70300" lIns="70300" spcFirstLastPara="1" rIns="70300" wrap="square" tIns="70300">
            <a:noAutofit/>
          </a:bodyPr>
          <a:lstStyle/>
          <a:p>
            <a:pPr indent="0" lvl="0" marL="0" rtl="0" algn="ctr">
              <a:spcBef>
                <a:spcPts val="0"/>
              </a:spcBef>
              <a:spcAft>
                <a:spcPts val="0"/>
              </a:spcAft>
              <a:buNone/>
            </a:pPr>
            <a:r>
              <a:t/>
            </a:r>
            <a:endParaRPr b="1" sz="2614">
              <a:latin typeface="Montserrat"/>
              <a:ea typeface="Montserrat"/>
              <a:cs typeface="Montserrat"/>
              <a:sym typeface="Montserrat"/>
            </a:endParaRPr>
          </a:p>
        </p:txBody>
      </p:sp>
      <p:sp>
        <p:nvSpPr>
          <p:cNvPr id="228" name="Google Shape;228;p25"/>
          <p:cNvSpPr txBox="1"/>
          <p:nvPr/>
        </p:nvSpPr>
        <p:spPr>
          <a:xfrm>
            <a:off x="6050797" y="1251784"/>
            <a:ext cx="21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solidFill>
                  <a:schemeClr val="lt1"/>
                </a:solidFill>
                <a:latin typeface="Montserrat"/>
                <a:ea typeface="Montserrat"/>
                <a:cs typeface="Montserrat"/>
                <a:sym typeface="Montserrat"/>
              </a:rPr>
              <a:t>3</a:t>
            </a:r>
            <a:endParaRPr b="1" sz="1000">
              <a:solidFill>
                <a:schemeClr val="lt1"/>
              </a:solidFill>
              <a:latin typeface="Montserrat"/>
              <a:ea typeface="Montserrat"/>
              <a:cs typeface="Montserrat"/>
              <a:sym typeface="Montserrat"/>
            </a:endParaRPr>
          </a:p>
        </p:txBody>
      </p:sp>
      <p:grpSp>
        <p:nvGrpSpPr>
          <p:cNvPr id="229" name="Google Shape;229;p25"/>
          <p:cNvGrpSpPr/>
          <p:nvPr/>
        </p:nvGrpSpPr>
        <p:grpSpPr>
          <a:xfrm>
            <a:off x="1891975" y="1374922"/>
            <a:ext cx="197715" cy="237446"/>
            <a:chOff x="4924425" y="427038"/>
            <a:chExt cx="452437" cy="485774"/>
          </a:xfrm>
        </p:grpSpPr>
        <p:sp>
          <p:nvSpPr>
            <p:cNvPr id="230" name="Google Shape;230;p25"/>
            <p:cNvSpPr/>
            <p:nvPr/>
          </p:nvSpPr>
          <p:spPr>
            <a:xfrm>
              <a:off x="5016500" y="530225"/>
              <a:ext cx="269874" cy="271464"/>
            </a:xfrm>
            <a:custGeom>
              <a:rect b="b" l="l" r="r" t="t"/>
              <a:pathLst>
                <a:path extrusionOk="0" h="912" w="912">
                  <a:moveTo>
                    <a:pt x="456" y="912"/>
                  </a:moveTo>
                  <a:cubicBezTo>
                    <a:pt x="427" y="912"/>
                    <a:pt x="399" y="912"/>
                    <a:pt x="370" y="912"/>
                  </a:cubicBezTo>
                  <a:cubicBezTo>
                    <a:pt x="343" y="912"/>
                    <a:pt x="336" y="905"/>
                    <a:pt x="336" y="879"/>
                  </a:cubicBezTo>
                  <a:cubicBezTo>
                    <a:pt x="336" y="846"/>
                    <a:pt x="336" y="814"/>
                    <a:pt x="336" y="781"/>
                  </a:cubicBezTo>
                  <a:cubicBezTo>
                    <a:pt x="336" y="776"/>
                    <a:pt x="331" y="769"/>
                    <a:pt x="327" y="767"/>
                  </a:cubicBezTo>
                  <a:cubicBezTo>
                    <a:pt x="323" y="765"/>
                    <a:pt x="315" y="768"/>
                    <a:pt x="311" y="771"/>
                  </a:cubicBezTo>
                  <a:cubicBezTo>
                    <a:pt x="287" y="794"/>
                    <a:pt x="264" y="818"/>
                    <a:pt x="240" y="842"/>
                  </a:cubicBezTo>
                  <a:cubicBezTo>
                    <a:pt x="225" y="857"/>
                    <a:pt x="213" y="857"/>
                    <a:pt x="197" y="842"/>
                  </a:cubicBezTo>
                  <a:cubicBezTo>
                    <a:pt x="155" y="800"/>
                    <a:pt x="112" y="757"/>
                    <a:pt x="70" y="715"/>
                  </a:cubicBezTo>
                  <a:cubicBezTo>
                    <a:pt x="55" y="700"/>
                    <a:pt x="55" y="688"/>
                    <a:pt x="70" y="673"/>
                  </a:cubicBezTo>
                  <a:cubicBezTo>
                    <a:pt x="93" y="649"/>
                    <a:pt x="117" y="625"/>
                    <a:pt x="141" y="601"/>
                  </a:cubicBezTo>
                  <a:cubicBezTo>
                    <a:pt x="144" y="597"/>
                    <a:pt x="146" y="590"/>
                    <a:pt x="146" y="585"/>
                  </a:cubicBezTo>
                  <a:cubicBezTo>
                    <a:pt x="145" y="576"/>
                    <a:pt x="137" y="576"/>
                    <a:pt x="130" y="576"/>
                  </a:cubicBezTo>
                  <a:cubicBezTo>
                    <a:pt x="96" y="576"/>
                    <a:pt x="63" y="576"/>
                    <a:pt x="29" y="576"/>
                  </a:cubicBezTo>
                  <a:cubicBezTo>
                    <a:pt x="9" y="576"/>
                    <a:pt x="0" y="567"/>
                    <a:pt x="0" y="547"/>
                  </a:cubicBezTo>
                  <a:cubicBezTo>
                    <a:pt x="0" y="486"/>
                    <a:pt x="0" y="426"/>
                    <a:pt x="0" y="365"/>
                  </a:cubicBezTo>
                  <a:cubicBezTo>
                    <a:pt x="0" y="345"/>
                    <a:pt x="9" y="336"/>
                    <a:pt x="29" y="336"/>
                  </a:cubicBezTo>
                  <a:cubicBezTo>
                    <a:pt x="63" y="336"/>
                    <a:pt x="96" y="336"/>
                    <a:pt x="130" y="336"/>
                  </a:cubicBezTo>
                  <a:cubicBezTo>
                    <a:pt x="137" y="336"/>
                    <a:pt x="145" y="337"/>
                    <a:pt x="145" y="327"/>
                  </a:cubicBezTo>
                  <a:cubicBezTo>
                    <a:pt x="146" y="321"/>
                    <a:pt x="144" y="314"/>
                    <a:pt x="140" y="310"/>
                  </a:cubicBezTo>
                  <a:cubicBezTo>
                    <a:pt x="117" y="286"/>
                    <a:pt x="93" y="263"/>
                    <a:pt x="70" y="240"/>
                  </a:cubicBezTo>
                  <a:cubicBezTo>
                    <a:pt x="55" y="224"/>
                    <a:pt x="55" y="212"/>
                    <a:pt x="70" y="197"/>
                  </a:cubicBezTo>
                  <a:cubicBezTo>
                    <a:pt x="112" y="155"/>
                    <a:pt x="155" y="112"/>
                    <a:pt x="197" y="70"/>
                  </a:cubicBezTo>
                  <a:cubicBezTo>
                    <a:pt x="212" y="55"/>
                    <a:pt x="225" y="55"/>
                    <a:pt x="240" y="70"/>
                  </a:cubicBezTo>
                  <a:cubicBezTo>
                    <a:pt x="264" y="94"/>
                    <a:pt x="287" y="118"/>
                    <a:pt x="311" y="141"/>
                  </a:cubicBezTo>
                  <a:cubicBezTo>
                    <a:pt x="315" y="144"/>
                    <a:pt x="323" y="147"/>
                    <a:pt x="327" y="145"/>
                  </a:cubicBezTo>
                  <a:cubicBezTo>
                    <a:pt x="331" y="143"/>
                    <a:pt x="336" y="136"/>
                    <a:pt x="336" y="131"/>
                  </a:cubicBezTo>
                  <a:cubicBezTo>
                    <a:pt x="336" y="97"/>
                    <a:pt x="336" y="64"/>
                    <a:pt x="336" y="30"/>
                  </a:cubicBezTo>
                  <a:cubicBezTo>
                    <a:pt x="336" y="9"/>
                    <a:pt x="344" y="0"/>
                    <a:pt x="366" y="0"/>
                  </a:cubicBezTo>
                  <a:cubicBezTo>
                    <a:pt x="426" y="0"/>
                    <a:pt x="487" y="0"/>
                    <a:pt x="547" y="0"/>
                  </a:cubicBezTo>
                  <a:cubicBezTo>
                    <a:pt x="567" y="0"/>
                    <a:pt x="576" y="9"/>
                    <a:pt x="576" y="30"/>
                  </a:cubicBezTo>
                  <a:cubicBezTo>
                    <a:pt x="576" y="64"/>
                    <a:pt x="576" y="98"/>
                    <a:pt x="576" y="132"/>
                  </a:cubicBezTo>
                  <a:cubicBezTo>
                    <a:pt x="576" y="136"/>
                    <a:pt x="580" y="143"/>
                    <a:pt x="584" y="145"/>
                  </a:cubicBezTo>
                  <a:cubicBezTo>
                    <a:pt x="589" y="146"/>
                    <a:pt x="597" y="145"/>
                    <a:pt x="600" y="141"/>
                  </a:cubicBezTo>
                  <a:cubicBezTo>
                    <a:pt x="625" y="118"/>
                    <a:pt x="649" y="94"/>
                    <a:pt x="673" y="70"/>
                  </a:cubicBezTo>
                  <a:cubicBezTo>
                    <a:pt x="687" y="55"/>
                    <a:pt x="700" y="55"/>
                    <a:pt x="714" y="69"/>
                  </a:cubicBezTo>
                  <a:cubicBezTo>
                    <a:pt x="757" y="112"/>
                    <a:pt x="800" y="155"/>
                    <a:pt x="842" y="198"/>
                  </a:cubicBezTo>
                  <a:cubicBezTo>
                    <a:pt x="857" y="212"/>
                    <a:pt x="857" y="225"/>
                    <a:pt x="842" y="240"/>
                  </a:cubicBezTo>
                  <a:cubicBezTo>
                    <a:pt x="818" y="264"/>
                    <a:pt x="794" y="287"/>
                    <a:pt x="771" y="311"/>
                  </a:cubicBezTo>
                  <a:cubicBezTo>
                    <a:pt x="768" y="315"/>
                    <a:pt x="765" y="323"/>
                    <a:pt x="767" y="327"/>
                  </a:cubicBezTo>
                  <a:cubicBezTo>
                    <a:pt x="769" y="332"/>
                    <a:pt x="776" y="336"/>
                    <a:pt x="781" y="336"/>
                  </a:cubicBezTo>
                  <a:cubicBezTo>
                    <a:pt x="815" y="336"/>
                    <a:pt x="848" y="336"/>
                    <a:pt x="882" y="336"/>
                  </a:cubicBezTo>
                  <a:cubicBezTo>
                    <a:pt x="903" y="336"/>
                    <a:pt x="912" y="344"/>
                    <a:pt x="912" y="366"/>
                  </a:cubicBezTo>
                  <a:cubicBezTo>
                    <a:pt x="912" y="426"/>
                    <a:pt x="912" y="486"/>
                    <a:pt x="912" y="546"/>
                  </a:cubicBezTo>
                  <a:cubicBezTo>
                    <a:pt x="912" y="567"/>
                    <a:pt x="904" y="576"/>
                    <a:pt x="882" y="576"/>
                  </a:cubicBezTo>
                  <a:cubicBezTo>
                    <a:pt x="849" y="576"/>
                    <a:pt x="815" y="576"/>
                    <a:pt x="782" y="576"/>
                  </a:cubicBezTo>
                  <a:cubicBezTo>
                    <a:pt x="777" y="576"/>
                    <a:pt x="770" y="580"/>
                    <a:pt x="767" y="584"/>
                  </a:cubicBezTo>
                  <a:cubicBezTo>
                    <a:pt x="761" y="591"/>
                    <a:pt x="766" y="597"/>
                    <a:pt x="771" y="602"/>
                  </a:cubicBezTo>
                  <a:cubicBezTo>
                    <a:pt x="795" y="625"/>
                    <a:pt x="819" y="649"/>
                    <a:pt x="843" y="673"/>
                  </a:cubicBezTo>
                  <a:cubicBezTo>
                    <a:pt x="857" y="687"/>
                    <a:pt x="857" y="700"/>
                    <a:pt x="843" y="714"/>
                  </a:cubicBezTo>
                  <a:cubicBezTo>
                    <a:pt x="800" y="757"/>
                    <a:pt x="757" y="800"/>
                    <a:pt x="714" y="843"/>
                  </a:cubicBezTo>
                  <a:cubicBezTo>
                    <a:pt x="700" y="857"/>
                    <a:pt x="687" y="857"/>
                    <a:pt x="673" y="842"/>
                  </a:cubicBezTo>
                  <a:cubicBezTo>
                    <a:pt x="649" y="819"/>
                    <a:pt x="625" y="795"/>
                    <a:pt x="602" y="771"/>
                  </a:cubicBezTo>
                  <a:cubicBezTo>
                    <a:pt x="596" y="766"/>
                    <a:pt x="591" y="761"/>
                    <a:pt x="584" y="767"/>
                  </a:cubicBezTo>
                  <a:cubicBezTo>
                    <a:pt x="580" y="771"/>
                    <a:pt x="576" y="777"/>
                    <a:pt x="576" y="782"/>
                  </a:cubicBezTo>
                  <a:cubicBezTo>
                    <a:pt x="576" y="814"/>
                    <a:pt x="576" y="846"/>
                    <a:pt x="576" y="878"/>
                  </a:cubicBezTo>
                  <a:cubicBezTo>
                    <a:pt x="576" y="905"/>
                    <a:pt x="569" y="912"/>
                    <a:pt x="543" y="912"/>
                  </a:cubicBezTo>
                  <a:cubicBezTo>
                    <a:pt x="514" y="912"/>
                    <a:pt x="485" y="912"/>
                    <a:pt x="456" y="912"/>
                  </a:cubicBezTo>
                  <a:close/>
                  <a:moveTo>
                    <a:pt x="49" y="528"/>
                  </a:moveTo>
                  <a:cubicBezTo>
                    <a:pt x="85" y="528"/>
                    <a:pt x="119" y="528"/>
                    <a:pt x="153" y="528"/>
                  </a:cubicBezTo>
                  <a:cubicBezTo>
                    <a:pt x="169" y="528"/>
                    <a:pt x="179" y="534"/>
                    <a:pt x="184" y="549"/>
                  </a:cubicBezTo>
                  <a:cubicBezTo>
                    <a:pt x="187" y="560"/>
                    <a:pt x="191" y="570"/>
                    <a:pt x="196" y="580"/>
                  </a:cubicBezTo>
                  <a:cubicBezTo>
                    <a:pt x="205" y="601"/>
                    <a:pt x="204" y="606"/>
                    <a:pt x="188" y="622"/>
                  </a:cubicBezTo>
                  <a:cubicBezTo>
                    <a:pt x="165" y="646"/>
                    <a:pt x="141" y="669"/>
                    <a:pt x="118" y="692"/>
                  </a:cubicBezTo>
                  <a:cubicBezTo>
                    <a:pt x="152" y="726"/>
                    <a:pt x="186" y="760"/>
                    <a:pt x="220" y="794"/>
                  </a:cubicBezTo>
                  <a:cubicBezTo>
                    <a:pt x="238" y="776"/>
                    <a:pt x="257" y="756"/>
                    <a:pt x="276" y="738"/>
                  </a:cubicBezTo>
                  <a:cubicBezTo>
                    <a:pt x="304" y="711"/>
                    <a:pt x="302" y="699"/>
                    <a:pt x="347" y="723"/>
                  </a:cubicBezTo>
                  <a:cubicBezTo>
                    <a:pt x="350" y="724"/>
                    <a:pt x="352" y="725"/>
                    <a:pt x="354" y="725"/>
                  </a:cubicBezTo>
                  <a:cubicBezTo>
                    <a:pt x="384" y="737"/>
                    <a:pt x="384" y="737"/>
                    <a:pt x="384" y="769"/>
                  </a:cubicBezTo>
                  <a:cubicBezTo>
                    <a:pt x="384" y="800"/>
                    <a:pt x="384" y="832"/>
                    <a:pt x="384" y="863"/>
                  </a:cubicBezTo>
                  <a:cubicBezTo>
                    <a:pt x="433" y="863"/>
                    <a:pt x="480" y="863"/>
                    <a:pt x="528" y="863"/>
                  </a:cubicBezTo>
                  <a:cubicBezTo>
                    <a:pt x="528" y="827"/>
                    <a:pt x="528" y="793"/>
                    <a:pt x="528" y="758"/>
                  </a:cubicBezTo>
                  <a:cubicBezTo>
                    <a:pt x="528" y="743"/>
                    <a:pt x="534" y="733"/>
                    <a:pt x="549" y="728"/>
                  </a:cubicBezTo>
                  <a:cubicBezTo>
                    <a:pt x="560" y="725"/>
                    <a:pt x="571" y="720"/>
                    <a:pt x="581" y="715"/>
                  </a:cubicBezTo>
                  <a:cubicBezTo>
                    <a:pt x="600" y="707"/>
                    <a:pt x="606" y="708"/>
                    <a:pt x="621" y="723"/>
                  </a:cubicBezTo>
                  <a:cubicBezTo>
                    <a:pt x="645" y="747"/>
                    <a:pt x="669" y="771"/>
                    <a:pt x="692" y="794"/>
                  </a:cubicBezTo>
                  <a:cubicBezTo>
                    <a:pt x="726" y="760"/>
                    <a:pt x="760" y="726"/>
                    <a:pt x="794" y="692"/>
                  </a:cubicBezTo>
                  <a:cubicBezTo>
                    <a:pt x="770" y="668"/>
                    <a:pt x="746" y="643"/>
                    <a:pt x="721" y="619"/>
                  </a:cubicBezTo>
                  <a:cubicBezTo>
                    <a:pt x="710" y="608"/>
                    <a:pt x="708" y="597"/>
                    <a:pt x="714" y="584"/>
                  </a:cubicBezTo>
                  <a:cubicBezTo>
                    <a:pt x="719" y="574"/>
                    <a:pt x="723" y="565"/>
                    <a:pt x="726" y="555"/>
                  </a:cubicBezTo>
                  <a:cubicBezTo>
                    <a:pt x="736" y="530"/>
                    <a:pt x="739" y="528"/>
                    <a:pt x="764" y="528"/>
                  </a:cubicBezTo>
                  <a:cubicBezTo>
                    <a:pt x="797" y="528"/>
                    <a:pt x="830" y="528"/>
                    <a:pt x="863" y="528"/>
                  </a:cubicBezTo>
                  <a:cubicBezTo>
                    <a:pt x="863" y="479"/>
                    <a:pt x="863" y="432"/>
                    <a:pt x="863" y="384"/>
                  </a:cubicBezTo>
                  <a:cubicBezTo>
                    <a:pt x="827" y="384"/>
                    <a:pt x="792" y="384"/>
                    <a:pt x="757" y="384"/>
                  </a:cubicBezTo>
                  <a:cubicBezTo>
                    <a:pt x="743" y="384"/>
                    <a:pt x="734" y="378"/>
                    <a:pt x="729" y="364"/>
                  </a:cubicBezTo>
                  <a:cubicBezTo>
                    <a:pt x="725" y="353"/>
                    <a:pt x="720" y="342"/>
                    <a:pt x="715" y="331"/>
                  </a:cubicBezTo>
                  <a:cubicBezTo>
                    <a:pt x="707" y="312"/>
                    <a:pt x="708" y="306"/>
                    <a:pt x="723" y="291"/>
                  </a:cubicBezTo>
                  <a:cubicBezTo>
                    <a:pt x="747" y="267"/>
                    <a:pt x="771" y="243"/>
                    <a:pt x="794" y="220"/>
                  </a:cubicBezTo>
                  <a:cubicBezTo>
                    <a:pt x="760" y="186"/>
                    <a:pt x="726" y="152"/>
                    <a:pt x="692" y="118"/>
                  </a:cubicBezTo>
                  <a:cubicBezTo>
                    <a:pt x="669" y="141"/>
                    <a:pt x="645" y="165"/>
                    <a:pt x="621" y="189"/>
                  </a:cubicBezTo>
                  <a:cubicBezTo>
                    <a:pt x="606" y="204"/>
                    <a:pt x="600" y="205"/>
                    <a:pt x="581" y="197"/>
                  </a:cubicBezTo>
                  <a:cubicBezTo>
                    <a:pt x="572" y="193"/>
                    <a:pt x="564" y="189"/>
                    <a:pt x="555" y="186"/>
                  </a:cubicBezTo>
                  <a:cubicBezTo>
                    <a:pt x="530" y="177"/>
                    <a:pt x="528" y="173"/>
                    <a:pt x="528" y="148"/>
                  </a:cubicBezTo>
                  <a:cubicBezTo>
                    <a:pt x="528" y="115"/>
                    <a:pt x="528" y="82"/>
                    <a:pt x="528" y="49"/>
                  </a:cubicBezTo>
                  <a:cubicBezTo>
                    <a:pt x="479" y="49"/>
                    <a:pt x="432" y="49"/>
                    <a:pt x="384" y="49"/>
                  </a:cubicBezTo>
                  <a:cubicBezTo>
                    <a:pt x="384" y="84"/>
                    <a:pt x="383" y="118"/>
                    <a:pt x="384" y="152"/>
                  </a:cubicBezTo>
                  <a:cubicBezTo>
                    <a:pt x="385" y="169"/>
                    <a:pt x="378" y="179"/>
                    <a:pt x="362" y="184"/>
                  </a:cubicBezTo>
                  <a:cubicBezTo>
                    <a:pt x="351" y="188"/>
                    <a:pt x="341" y="192"/>
                    <a:pt x="331" y="197"/>
                  </a:cubicBezTo>
                  <a:cubicBezTo>
                    <a:pt x="312" y="205"/>
                    <a:pt x="306" y="204"/>
                    <a:pt x="291" y="189"/>
                  </a:cubicBezTo>
                  <a:cubicBezTo>
                    <a:pt x="267" y="165"/>
                    <a:pt x="243" y="141"/>
                    <a:pt x="220" y="118"/>
                  </a:cubicBezTo>
                  <a:cubicBezTo>
                    <a:pt x="186" y="152"/>
                    <a:pt x="152" y="186"/>
                    <a:pt x="119" y="219"/>
                  </a:cubicBezTo>
                  <a:cubicBezTo>
                    <a:pt x="119" y="219"/>
                    <a:pt x="119" y="220"/>
                    <a:pt x="119" y="221"/>
                  </a:cubicBezTo>
                  <a:cubicBezTo>
                    <a:pt x="143" y="244"/>
                    <a:pt x="166" y="268"/>
                    <a:pt x="189" y="291"/>
                  </a:cubicBezTo>
                  <a:cubicBezTo>
                    <a:pt x="204" y="306"/>
                    <a:pt x="205" y="312"/>
                    <a:pt x="197" y="331"/>
                  </a:cubicBezTo>
                  <a:cubicBezTo>
                    <a:pt x="193" y="339"/>
                    <a:pt x="189" y="347"/>
                    <a:pt x="186" y="356"/>
                  </a:cubicBezTo>
                  <a:cubicBezTo>
                    <a:pt x="176" y="382"/>
                    <a:pt x="174" y="384"/>
                    <a:pt x="146" y="384"/>
                  </a:cubicBezTo>
                  <a:cubicBezTo>
                    <a:pt x="114" y="384"/>
                    <a:pt x="81" y="384"/>
                    <a:pt x="49" y="384"/>
                  </a:cubicBezTo>
                  <a:cubicBezTo>
                    <a:pt x="49" y="433"/>
                    <a:pt x="49" y="479"/>
                    <a:pt x="49" y="528"/>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1" name="Google Shape;231;p25"/>
            <p:cNvSpPr/>
            <p:nvPr/>
          </p:nvSpPr>
          <p:spPr>
            <a:xfrm>
              <a:off x="4924425" y="427038"/>
              <a:ext cx="355599" cy="396876"/>
            </a:xfrm>
            <a:custGeom>
              <a:rect b="b" l="l" r="r" t="t"/>
              <a:pathLst>
                <a:path extrusionOk="0" h="1332" w="1198">
                  <a:moveTo>
                    <a:pt x="259" y="1248"/>
                  </a:moveTo>
                  <a:cubicBezTo>
                    <a:pt x="259" y="1219"/>
                    <a:pt x="259" y="1194"/>
                    <a:pt x="259" y="1169"/>
                  </a:cubicBezTo>
                  <a:cubicBezTo>
                    <a:pt x="259" y="1151"/>
                    <a:pt x="269" y="1140"/>
                    <a:pt x="284" y="1140"/>
                  </a:cubicBezTo>
                  <a:cubicBezTo>
                    <a:pt x="298" y="1141"/>
                    <a:pt x="307" y="1151"/>
                    <a:pt x="307" y="1169"/>
                  </a:cubicBezTo>
                  <a:cubicBezTo>
                    <a:pt x="307" y="1214"/>
                    <a:pt x="307" y="1258"/>
                    <a:pt x="307" y="1303"/>
                  </a:cubicBezTo>
                  <a:cubicBezTo>
                    <a:pt x="307" y="1323"/>
                    <a:pt x="298" y="1332"/>
                    <a:pt x="278" y="1332"/>
                  </a:cubicBezTo>
                  <a:cubicBezTo>
                    <a:pt x="233" y="1332"/>
                    <a:pt x="189" y="1332"/>
                    <a:pt x="144" y="1332"/>
                  </a:cubicBezTo>
                  <a:cubicBezTo>
                    <a:pt x="126" y="1332"/>
                    <a:pt x="115" y="1322"/>
                    <a:pt x="115" y="1307"/>
                  </a:cubicBezTo>
                  <a:cubicBezTo>
                    <a:pt x="116" y="1293"/>
                    <a:pt x="126" y="1284"/>
                    <a:pt x="144" y="1284"/>
                  </a:cubicBezTo>
                  <a:cubicBezTo>
                    <a:pt x="170" y="1284"/>
                    <a:pt x="197" y="1284"/>
                    <a:pt x="226" y="1284"/>
                  </a:cubicBezTo>
                  <a:cubicBezTo>
                    <a:pt x="221" y="1278"/>
                    <a:pt x="219" y="1275"/>
                    <a:pt x="216" y="1272"/>
                  </a:cubicBezTo>
                  <a:cubicBezTo>
                    <a:pt x="125" y="1165"/>
                    <a:pt x="70" y="1043"/>
                    <a:pt x="50" y="904"/>
                  </a:cubicBezTo>
                  <a:cubicBezTo>
                    <a:pt x="0" y="564"/>
                    <a:pt x="206" y="229"/>
                    <a:pt x="533" y="122"/>
                  </a:cubicBezTo>
                  <a:cubicBezTo>
                    <a:pt x="763" y="47"/>
                    <a:pt x="978" y="81"/>
                    <a:pt x="1177" y="215"/>
                  </a:cubicBezTo>
                  <a:cubicBezTo>
                    <a:pt x="1180" y="217"/>
                    <a:pt x="1182" y="219"/>
                    <a:pt x="1185" y="221"/>
                  </a:cubicBezTo>
                  <a:cubicBezTo>
                    <a:pt x="1196" y="230"/>
                    <a:pt x="1198" y="243"/>
                    <a:pt x="1190" y="254"/>
                  </a:cubicBezTo>
                  <a:cubicBezTo>
                    <a:pt x="1183" y="265"/>
                    <a:pt x="1170" y="267"/>
                    <a:pt x="1157" y="259"/>
                  </a:cubicBezTo>
                  <a:cubicBezTo>
                    <a:pt x="1133" y="245"/>
                    <a:pt x="1110" y="229"/>
                    <a:pt x="1086" y="215"/>
                  </a:cubicBezTo>
                  <a:cubicBezTo>
                    <a:pt x="700" y="0"/>
                    <a:pt x="205" y="221"/>
                    <a:pt x="109" y="651"/>
                  </a:cubicBezTo>
                  <a:cubicBezTo>
                    <a:pt x="62" y="860"/>
                    <a:pt x="105" y="1051"/>
                    <a:pt x="236" y="1221"/>
                  </a:cubicBezTo>
                  <a:cubicBezTo>
                    <a:pt x="242" y="1229"/>
                    <a:pt x="249" y="1237"/>
                    <a:pt x="259" y="1248"/>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2" name="Google Shape;232;p25"/>
            <p:cNvSpPr/>
            <p:nvPr/>
          </p:nvSpPr>
          <p:spPr>
            <a:xfrm>
              <a:off x="5022850" y="509588"/>
              <a:ext cx="354012" cy="403224"/>
            </a:xfrm>
            <a:custGeom>
              <a:rect b="b" l="l" r="r" t="t"/>
              <a:pathLst>
                <a:path extrusionOk="0" h="1358" w="1194">
                  <a:moveTo>
                    <a:pt x="939" y="84"/>
                  </a:moveTo>
                  <a:cubicBezTo>
                    <a:pt x="939" y="113"/>
                    <a:pt x="939" y="138"/>
                    <a:pt x="939" y="163"/>
                  </a:cubicBezTo>
                  <a:cubicBezTo>
                    <a:pt x="939" y="181"/>
                    <a:pt x="930" y="192"/>
                    <a:pt x="915" y="192"/>
                  </a:cubicBezTo>
                  <a:cubicBezTo>
                    <a:pt x="901" y="192"/>
                    <a:pt x="891" y="181"/>
                    <a:pt x="891" y="164"/>
                  </a:cubicBezTo>
                  <a:cubicBezTo>
                    <a:pt x="891" y="119"/>
                    <a:pt x="891" y="74"/>
                    <a:pt x="891" y="29"/>
                  </a:cubicBezTo>
                  <a:cubicBezTo>
                    <a:pt x="891" y="9"/>
                    <a:pt x="900" y="0"/>
                    <a:pt x="919" y="0"/>
                  </a:cubicBezTo>
                  <a:cubicBezTo>
                    <a:pt x="964" y="0"/>
                    <a:pt x="1009" y="0"/>
                    <a:pt x="1054" y="0"/>
                  </a:cubicBezTo>
                  <a:cubicBezTo>
                    <a:pt x="1072" y="0"/>
                    <a:pt x="1083" y="9"/>
                    <a:pt x="1083" y="24"/>
                  </a:cubicBezTo>
                  <a:cubicBezTo>
                    <a:pt x="1083" y="39"/>
                    <a:pt x="1072" y="48"/>
                    <a:pt x="1053" y="48"/>
                  </a:cubicBezTo>
                  <a:cubicBezTo>
                    <a:pt x="1027" y="48"/>
                    <a:pt x="1001" y="48"/>
                    <a:pt x="972" y="48"/>
                  </a:cubicBezTo>
                  <a:cubicBezTo>
                    <a:pt x="977" y="54"/>
                    <a:pt x="980" y="58"/>
                    <a:pt x="983" y="62"/>
                  </a:cubicBezTo>
                  <a:cubicBezTo>
                    <a:pt x="1074" y="168"/>
                    <a:pt x="1129" y="290"/>
                    <a:pt x="1148" y="428"/>
                  </a:cubicBezTo>
                  <a:cubicBezTo>
                    <a:pt x="1194" y="753"/>
                    <a:pt x="1012" y="1073"/>
                    <a:pt x="707" y="1194"/>
                  </a:cubicBezTo>
                  <a:cubicBezTo>
                    <a:pt x="466" y="1289"/>
                    <a:pt x="236" y="1261"/>
                    <a:pt x="21" y="1117"/>
                  </a:cubicBezTo>
                  <a:cubicBezTo>
                    <a:pt x="18" y="1115"/>
                    <a:pt x="14" y="1113"/>
                    <a:pt x="11" y="1110"/>
                  </a:cubicBezTo>
                  <a:cubicBezTo>
                    <a:pt x="2" y="1101"/>
                    <a:pt x="0" y="1087"/>
                    <a:pt x="8" y="1078"/>
                  </a:cubicBezTo>
                  <a:cubicBezTo>
                    <a:pt x="16" y="1067"/>
                    <a:pt x="27" y="1065"/>
                    <a:pt x="38" y="1071"/>
                  </a:cubicBezTo>
                  <a:cubicBezTo>
                    <a:pt x="43" y="1074"/>
                    <a:pt x="48" y="1077"/>
                    <a:pt x="52" y="1080"/>
                  </a:cubicBezTo>
                  <a:cubicBezTo>
                    <a:pt x="452" y="1358"/>
                    <a:pt x="1007" y="1130"/>
                    <a:pt x="1095" y="651"/>
                  </a:cubicBezTo>
                  <a:cubicBezTo>
                    <a:pt x="1132" y="451"/>
                    <a:pt x="1085" y="269"/>
                    <a:pt x="960" y="109"/>
                  </a:cubicBezTo>
                  <a:cubicBezTo>
                    <a:pt x="954" y="101"/>
                    <a:pt x="948" y="94"/>
                    <a:pt x="939" y="84"/>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3" name="Google Shape;233;p25"/>
            <p:cNvSpPr/>
            <p:nvPr/>
          </p:nvSpPr>
          <p:spPr>
            <a:xfrm>
              <a:off x="4979988" y="495300"/>
              <a:ext cx="177800" cy="177800"/>
            </a:xfrm>
            <a:custGeom>
              <a:rect b="b" l="l" r="r" t="t"/>
              <a:pathLst>
                <a:path extrusionOk="0" h="600" w="600">
                  <a:moveTo>
                    <a:pt x="561" y="0"/>
                  </a:moveTo>
                  <a:cubicBezTo>
                    <a:pt x="565" y="0"/>
                    <a:pt x="570" y="0"/>
                    <a:pt x="576" y="0"/>
                  </a:cubicBezTo>
                  <a:cubicBezTo>
                    <a:pt x="590" y="1"/>
                    <a:pt x="600" y="11"/>
                    <a:pt x="600" y="24"/>
                  </a:cubicBezTo>
                  <a:cubicBezTo>
                    <a:pt x="600" y="37"/>
                    <a:pt x="590" y="47"/>
                    <a:pt x="575" y="48"/>
                  </a:cubicBezTo>
                  <a:cubicBezTo>
                    <a:pt x="543" y="51"/>
                    <a:pt x="511" y="52"/>
                    <a:pt x="479" y="57"/>
                  </a:cubicBezTo>
                  <a:cubicBezTo>
                    <a:pt x="272" y="91"/>
                    <a:pt x="92" y="271"/>
                    <a:pt x="57" y="479"/>
                  </a:cubicBezTo>
                  <a:cubicBezTo>
                    <a:pt x="52" y="509"/>
                    <a:pt x="51" y="540"/>
                    <a:pt x="48" y="571"/>
                  </a:cubicBezTo>
                  <a:cubicBezTo>
                    <a:pt x="47" y="589"/>
                    <a:pt x="38" y="600"/>
                    <a:pt x="23" y="600"/>
                  </a:cubicBezTo>
                  <a:cubicBezTo>
                    <a:pt x="9" y="599"/>
                    <a:pt x="0" y="588"/>
                    <a:pt x="0" y="571"/>
                  </a:cubicBezTo>
                  <a:cubicBezTo>
                    <a:pt x="6" y="379"/>
                    <a:pt x="84" y="226"/>
                    <a:pt x="237" y="111"/>
                  </a:cubicBezTo>
                  <a:cubicBezTo>
                    <a:pt x="332" y="40"/>
                    <a:pt x="441" y="5"/>
                    <a:pt x="561" y="0"/>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4" name="Google Shape;234;p25"/>
            <p:cNvSpPr/>
            <p:nvPr/>
          </p:nvSpPr>
          <p:spPr>
            <a:xfrm>
              <a:off x="5145088" y="658813"/>
              <a:ext cx="177800" cy="179388"/>
            </a:xfrm>
            <a:custGeom>
              <a:rect b="b" l="l" r="r" t="t"/>
              <a:pathLst>
                <a:path extrusionOk="0" h="600" w="600">
                  <a:moveTo>
                    <a:pt x="40" y="600"/>
                  </a:moveTo>
                  <a:cubicBezTo>
                    <a:pt x="36" y="600"/>
                    <a:pt x="31" y="600"/>
                    <a:pt x="27" y="600"/>
                  </a:cubicBezTo>
                  <a:cubicBezTo>
                    <a:pt x="11" y="600"/>
                    <a:pt x="0" y="590"/>
                    <a:pt x="0" y="576"/>
                  </a:cubicBezTo>
                  <a:cubicBezTo>
                    <a:pt x="0" y="562"/>
                    <a:pt x="10" y="553"/>
                    <a:pt x="26" y="552"/>
                  </a:cubicBezTo>
                  <a:cubicBezTo>
                    <a:pt x="62" y="548"/>
                    <a:pt x="100" y="547"/>
                    <a:pt x="136" y="539"/>
                  </a:cubicBezTo>
                  <a:cubicBezTo>
                    <a:pt x="350" y="495"/>
                    <a:pt x="519" y="313"/>
                    <a:pt x="546" y="97"/>
                  </a:cubicBezTo>
                  <a:cubicBezTo>
                    <a:pt x="549" y="75"/>
                    <a:pt x="550" y="52"/>
                    <a:pt x="552" y="29"/>
                  </a:cubicBezTo>
                  <a:cubicBezTo>
                    <a:pt x="553" y="11"/>
                    <a:pt x="561" y="0"/>
                    <a:pt x="576" y="0"/>
                  </a:cubicBezTo>
                  <a:cubicBezTo>
                    <a:pt x="591" y="0"/>
                    <a:pt x="600" y="11"/>
                    <a:pt x="600" y="30"/>
                  </a:cubicBezTo>
                  <a:cubicBezTo>
                    <a:pt x="600" y="258"/>
                    <a:pt x="453" y="473"/>
                    <a:pt x="240" y="558"/>
                  </a:cubicBezTo>
                  <a:cubicBezTo>
                    <a:pt x="174" y="584"/>
                    <a:pt x="105" y="599"/>
                    <a:pt x="40" y="600"/>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5" name="Google Shape;235;p25"/>
            <p:cNvSpPr/>
            <p:nvPr/>
          </p:nvSpPr>
          <p:spPr>
            <a:xfrm>
              <a:off x="5094288" y="609600"/>
              <a:ext cx="114300" cy="114300"/>
            </a:xfrm>
            <a:custGeom>
              <a:rect b="b" l="l" r="r" t="t"/>
              <a:pathLst>
                <a:path extrusionOk="0" h="384" w="384">
                  <a:moveTo>
                    <a:pt x="384" y="193"/>
                  </a:moveTo>
                  <a:cubicBezTo>
                    <a:pt x="384" y="298"/>
                    <a:pt x="297" y="384"/>
                    <a:pt x="192" y="384"/>
                  </a:cubicBezTo>
                  <a:cubicBezTo>
                    <a:pt x="86" y="384"/>
                    <a:pt x="0" y="298"/>
                    <a:pt x="0" y="192"/>
                  </a:cubicBezTo>
                  <a:cubicBezTo>
                    <a:pt x="0" y="86"/>
                    <a:pt x="86" y="0"/>
                    <a:pt x="193" y="0"/>
                  </a:cubicBezTo>
                  <a:cubicBezTo>
                    <a:pt x="298" y="0"/>
                    <a:pt x="384" y="87"/>
                    <a:pt x="384" y="193"/>
                  </a:cubicBezTo>
                  <a:close/>
                  <a:moveTo>
                    <a:pt x="48" y="193"/>
                  </a:moveTo>
                  <a:cubicBezTo>
                    <a:pt x="48" y="272"/>
                    <a:pt x="113" y="336"/>
                    <a:pt x="193" y="336"/>
                  </a:cubicBezTo>
                  <a:cubicBezTo>
                    <a:pt x="272" y="336"/>
                    <a:pt x="336" y="270"/>
                    <a:pt x="336" y="191"/>
                  </a:cubicBezTo>
                  <a:cubicBezTo>
                    <a:pt x="335" y="112"/>
                    <a:pt x="271" y="48"/>
                    <a:pt x="191" y="48"/>
                  </a:cubicBezTo>
                  <a:cubicBezTo>
                    <a:pt x="112" y="48"/>
                    <a:pt x="48" y="113"/>
                    <a:pt x="48" y="193"/>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6" name="Google Shape;236;p25"/>
            <p:cNvSpPr/>
            <p:nvPr/>
          </p:nvSpPr>
          <p:spPr>
            <a:xfrm>
              <a:off x="5145088" y="560388"/>
              <a:ext cx="12700" cy="12700"/>
            </a:xfrm>
            <a:custGeom>
              <a:rect b="b" l="l" r="r" t="t"/>
              <a:pathLst>
                <a:path extrusionOk="0" h="46" w="46">
                  <a:moveTo>
                    <a:pt x="0" y="46"/>
                  </a:moveTo>
                  <a:cubicBezTo>
                    <a:pt x="0" y="30"/>
                    <a:pt x="0" y="16"/>
                    <a:pt x="0" y="0"/>
                  </a:cubicBezTo>
                  <a:cubicBezTo>
                    <a:pt x="15" y="0"/>
                    <a:pt x="30" y="0"/>
                    <a:pt x="46" y="0"/>
                  </a:cubicBezTo>
                  <a:cubicBezTo>
                    <a:pt x="46" y="15"/>
                    <a:pt x="46" y="30"/>
                    <a:pt x="46" y="46"/>
                  </a:cubicBezTo>
                  <a:cubicBezTo>
                    <a:pt x="31" y="46"/>
                    <a:pt x="16" y="46"/>
                    <a:pt x="0" y="46"/>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7" name="Google Shape;237;p25"/>
            <p:cNvSpPr/>
            <p:nvPr/>
          </p:nvSpPr>
          <p:spPr>
            <a:xfrm>
              <a:off x="5045075" y="658813"/>
              <a:ext cx="14288" cy="14288"/>
            </a:xfrm>
            <a:custGeom>
              <a:rect b="b" l="l" r="r" t="t"/>
              <a:pathLst>
                <a:path extrusionOk="0" h="46" w="47">
                  <a:moveTo>
                    <a:pt x="47" y="0"/>
                  </a:moveTo>
                  <a:cubicBezTo>
                    <a:pt x="47" y="16"/>
                    <a:pt x="47" y="30"/>
                    <a:pt x="47" y="46"/>
                  </a:cubicBezTo>
                  <a:cubicBezTo>
                    <a:pt x="31" y="46"/>
                    <a:pt x="16" y="46"/>
                    <a:pt x="0" y="46"/>
                  </a:cubicBezTo>
                  <a:cubicBezTo>
                    <a:pt x="0" y="31"/>
                    <a:pt x="0" y="16"/>
                    <a:pt x="0" y="0"/>
                  </a:cubicBezTo>
                  <a:cubicBezTo>
                    <a:pt x="16" y="0"/>
                    <a:pt x="31" y="0"/>
                    <a:pt x="47" y="0"/>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8" name="Google Shape;238;p25"/>
            <p:cNvSpPr/>
            <p:nvPr/>
          </p:nvSpPr>
          <p:spPr>
            <a:xfrm>
              <a:off x="5243513" y="658813"/>
              <a:ext cx="14288" cy="14288"/>
            </a:xfrm>
            <a:custGeom>
              <a:rect b="b" l="l" r="r" t="t"/>
              <a:pathLst>
                <a:path extrusionOk="0" h="46" w="46">
                  <a:moveTo>
                    <a:pt x="46" y="0"/>
                  </a:moveTo>
                  <a:cubicBezTo>
                    <a:pt x="46" y="16"/>
                    <a:pt x="46" y="31"/>
                    <a:pt x="46" y="46"/>
                  </a:cubicBezTo>
                  <a:cubicBezTo>
                    <a:pt x="31" y="46"/>
                    <a:pt x="16" y="46"/>
                    <a:pt x="0" y="46"/>
                  </a:cubicBezTo>
                  <a:cubicBezTo>
                    <a:pt x="0" y="31"/>
                    <a:pt x="0" y="16"/>
                    <a:pt x="0" y="0"/>
                  </a:cubicBezTo>
                  <a:cubicBezTo>
                    <a:pt x="15" y="0"/>
                    <a:pt x="30" y="0"/>
                    <a:pt x="46" y="0"/>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39" name="Google Shape;239;p25"/>
            <p:cNvSpPr/>
            <p:nvPr/>
          </p:nvSpPr>
          <p:spPr>
            <a:xfrm>
              <a:off x="5145088" y="758825"/>
              <a:ext cx="12700" cy="14288"/>
            </a:xfrm>
            <a:custGeom>
              <a:rect b="b" l="l" r="r" t="t"/>
              <a:pathLst>
                <a:path extrusionOk="0" h="46" w="47">
                  <a:moveTo>
                    <a:pt x="47" y="0"/>
                  </a:moveTo>
                  <a:cubicBezTo>
                    <a:pt x="47" y="16"/>
                    <a:pt x="47" y="30"/>
                    <a:pt x="47" y="46"/>
                  </a:cubicBezTo>
                  <a:cubicBezTo>
                    <a:pt x="31" y="46"/>
                    <a:pt x="16" y="46"/>
                    <a:pt x="0" y="46"/>
                  </a:cubicBezTo>
                  <a:cubicBezTo>
                    <a:pt x="0" y="31"/>
                    <a:pt x="0" y="16"/>
                    <a:pt x="0" y="0"/>
                  </a:cubicBezTo>
                  <a:cubicBezTo>
                    <a:pt x="15" y="0"/>
                    <a:pt x="30" y="0"/>
                    <a:pt x="47" y="0"/>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40" name="Google Shape;240;p25"/>
            <p:cNvSpPr/>
            <p:nvPr/>
          </p:nvSpPr>
          <p:spPr>
            <a:xfrm>
              <a:off x="5072063" y="585788"/>
              <a:ext cx="17463" cy="19050"/>
            </a:xfrm>
            <a:custGeom>
              <a:rect b="b" l="l" r="r" t="t"/>
              <a:pathLst>
                <a:path extrusionOk="0" h="64" w="63">
                  <a:moveTo>
                    <a:pt x="32" y="0"/>
                  </a:moveTo>
                  <a:cubicBezTo>
                    <a:pt x="42" y="11"/>
                    <a:pt x="52" y="21"/>
                    <a:pt x="63" y="33"/>
                  </a:cubicBezTo>
                  <a:cubicBezTo>
                    <a:pt x="53" y="42"/>
                    <a:pt x="42" y="53"/>
                    <a:pt x="32" y="64"/>
                  </a:cubicBezTo>
                  <a:cubicBezTo>
                    <a:pt x="21" y="53"/>
                    <a:pt x="10" y="42"/>
                    <a:pt x="0" y="32"/>
                  </a:cubicBezTo>
                  <a:cubicBezTo>
                    <a:pt x="10" y="21"/>
                    <a:pt x="21" y="11"/>
                    <a:pt x="32" y="0"/>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41" name="Google Shape;241;p25"/>
            <p:cNvSpPr/>
            <p:nvPr/>
          </p:nvSpPr>
          <p:spPr>
            <a:xfrm>
              <a:off x="5211763" y="585788"/>
              <a:ext cx="19050" cy="19050"/>
            </a:xfrm>
            <a:custGeom>
              <a:rect b="b" l="l" r="r" t="t"/>
              <a:pathLst>
                <a:path extrusionOk="0" h="61" w="61">
                  <a:moveTo>
                    <a:pt x="0" y="31"/>
                  </a:moveTo>
                  <a:cubicBezTo>
                    <a:pt x="9" y="21"/>
                    <a:pt x="20" y="11"/>
                    <a:pt x="31" y="0"/>
                  </a:cubicBezTo>
                  <a:cubicBezTo>
                    <a:pt x="41" y="11"/>
                    <a:pt x="51" y="22"/>
                    <a:pt x="61" y="34"/>
                  </a:cubicBezTo>
                  <a:cubicBezTo>
                    <a:pt x="52" y="42"/>
                    <a:pt x="41" y="52"/>
                    <a:pt x="30" y="61"/>
                  </a:cubicBezTo>
                  <a:cubicBezTo>
                    <a:pt x="22" y="53"/>
                    <a:pt x="11" y="42"/>
                    <a:pt x="0" y="31"/>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42" name="Google Shape;242;p25"/>
            <p:cNvSpPr/>
            <p:nvPr/>
          </p:nvSpPr>
          <p:spPr>
            <a:xfrm>
              <a:off x="5072063" y="728663"/>
              <a:ext cx="17463" cy="17463"/>
            </a:xfrm>
            <a:custGeom>
              <a:rect b="b" l="l" r="r" t="t"/>
              <a:pathLst>
                <a:path extrusionOk="0" h="63" w="64">
                  <a:moveTo>
                    <a:pt x="32" y="63"/>
                  </a:moveTo>
                  <a:cubicBezTo>
                    <a:pt x="21" y="52"/>
                    <a:pt x="11" y="41"/>
                    <a:pt x="0" y="30"/>
                  </a:cubicBezTo>
                  <a:cubicBezTo>
                    <a:pt x="11" y="20"/>
                    <a:pt x="23" y="10"/>
                    <a:pt x="33" y="0"/>
                  </a:cubicBezTo>
                  <a:cubicBezTo>
                    <a:pt x="42" y="9"/>
                    <a:pt x="53" y="20"/>
                    <a:pt x="64" y="31"/>
                  </a:cubicBezTo>
                  <a:cubicBezTo>
                    <a:pt x="54" y="41"/>
                    <a:pt x="44" y="51"/>
                    <a:pt x="32" y="63"/>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sp>
          <p:nvSpPr>
            <p:cNvPr id="243" name="Google Shape;243;p25"/>
            <p:cNvSpPr/>
            <p:nvPr/>
          </p:nvSpPr>
          <p:spPr>
            <a:xfrm>
              <a:off x="5211763" y="728663"/>
              <a:ext cx="19050" cy="17463"/>
            </a:xfrm>
            <a:custGeom>
              <a:rect b="b" l="l" r="r" t="t"/>
              <a:pathLst>
                <a:path extrusionOk="0" h="63" w="63">
                  <a:moveTo>
                    <a:pt x="63" y="31"/>
                  </a:moveTo>
                  <a:cubicBezTo>
                    <a:pt x="53" y="42"/>
                    <a:pt x="42" y="52"/>
                    <a:pt x="31" y="63"/>
                  </a:cubicBezTo>
                  <a:cubicBezTo>
                    <a:pt x="21" y="52"/>
                    <a:pt x="11" y="41"/>
                    <a:pt x="0" y="29"/>
                  </a:cubicBezTo>
                  <a:cubicBezTo>
                    <a:pt x="9" y="20"/>
                    <a:pt x="21" y="10"/>
                    <a:pt x="31" y="0"/>
                  </a:cubicBezTo>
                  <a:cubicBezTo>
                    <a:pt x="41" y="10"/>
                    <a:pt x="52" y="20"/>
                    <a:pt x="63" y="31"/>
                  </a:cubicBezTo>
                  <a:close/>
                </a:path>
              </a:pathLst>
            </a:custGeom>
            <a:solidFill>
              <a:schemeClr val="dk2"/>
            </a:solidFill>
            <a:ln>
              <a:noFill/>
            </a:ln>
          </p:spPr>
          <p:txBody>
            <a:bodyPr anchorCtr="0" anchor="t" bIns="19975" lIns="39950" spcFirstLastPara="1" rIns="39950" wrap="square" tIns="19975">
              <a:noAutofit/>
            </a:bodyPr>
            <a:lstStyle/>
            <a:p>
              <a:pPr indent="0" lvl="0" marL="0" marR="0" rtl="0" algn="l">
                <a:spcBef>
                  <a:spcPts val="0"/>
                </a:spcBef>
                <a:spcAft>
                  <a:spcPts val="0"/>
                </a:spcAft>
                <a:buNone/>
              </a:pPr>
              <a:r>
                <a:t/>
              </a:r>
              <a:endParaRPr sz="786">
                <a:solidFill>
                  <a:srgbClr val="262626"/>
                </a:solidFill>
                <a:latin typeface="Calibri"/>
                <a:ea typeface="Calibri"/>
                <a:cs typeface="Calibri"/>
                <a:sym typeface="Calibri"/>
              </a:endParaRPr>
            </a:p>
          </p:txBody>
        </p:sp>
      </p:grpSp>
      <p:sp>
        <p:nvSpPr>
          <p:cNvPr id="244" name="Google Shape;244;p25"/>
          <p:cNvSpPr/>
          <p:nvPr/>
        </p:nvSpPr>
        <p:spPr>
          <a:xfrm>
            <a:off x="5275411" y="1358372"/>
            <a:ext cx="179604" cy="272529"/>
          </a:xfrm>
          <a:custGeom>
            <a:rect b="b" l="l" r="r" t="t"/>
            <a:pathLst>
              <a:path extrusionOk="0" h="1224848" w="909387">
                <a:moveTo>
                  <a:pt x="793580" y="994617"/>
                </a:moveTo>
                <a:cubicBezTo>
                  <a:pt x="765355" y="1023183"/>
                  <a:pt x="729307" y="1042472"/>
                  <a:pt x="690011" y="1050080"/>
                </a:cubicBezTo>
                <a:lnTo>
                  <a:pt x="761479" y="1174517"/>
                </a:lnTo>
                <a:lnTo>
                  <a:pt x="783926" y="1124007"/>
                </a:lnTo>
                <a:cubicBezTo>
                  <a:pt x="788161" y="1114461"/>
                  <a:pt x="797994" y="1108809"/>
                  <a:pt x="808365" y="1109957"/>
                </a:cubicBezTo>
                <a:lnTo>
                  <a:pt x="863308" y="1116022"/>
                </a:lnTo>
                <a:close/>
                <a:moveTo>
                  <a:pt x="510255" y="994599"/>
                </a:moveTo>
                <a:lnTo>
                  <a:pt x="440527" y="1116022"/>
                </a:lnTo>
                <a:lnTo>
                  <a:pt x="495451" y="1109957"/>
                </a:lnTo>
                <a:cubicBezTo>
                  <a:pt x="496331" y="1109867"/>
                  <a:pt x="497228" y="1109813"/>
                  <a:pt x="498107" y="1109813"/>
                </a:cubicBezTo>
                <a:cubicBezTo>
                  <a:pt x="507473" y="1109813"/>
                  <a:pt x="516014" y="1115268"/>
                  <a:pt x="519890" y="1123989"/>
                </a:cubicBezTo>
                <a:lnTo>
                  <a:pt x="542355" y="1174499"/>
                </a:lnTo>
                <a:lnTo>
                  <a:pt x="613824" y="1050062"/>
                </a:lnTo>
                <a:cubicBezTo>
                  <a:pt x="613465" y="1050008"/>
                  <a:pt x="613124" y="1049919"/>
                  <a:pt x="612765" y="1049847"/>
                </a:cubicBezTo>
                <a:cubicBezTo>
                  <a:pt x="611042" y="1049506"/>
                  <a:pt x="609338" y="1049147"/>
                  <a:pt x="607633" y="1048752"/>
                </a:cubicBezTo>
                <a:cubicBezTo>
                  <a:pt x="606539" y="1048501"/>
                  <a:pt x="605426" y="1048232"/>
                  <a:pt x="604332" y="1047963"/>
                </a:cubicBezTo>
                <a:cubicBezTo>
                  <a:pt x="603273" y="1047694"/>
                  <a:pt x="602214" y="1047424"/>
                  <a:pt x="601156" y="1047155"/>
                </a:cubicBezTo>
                <a:cubicBezTo>
                  <a:pt x="599989" y="1046850"/>
                  <a:pt x="598841" y="1046527"/>
                  <a:pt x="597675" y="1046204"/>
                </a:cubicBezTo>
                <a:cubicBezTo>
                  <a:pt x="597172" y="1046079"/>
                  <a:pt x="596688" y="1045917"/>
                  <a:pt x="596185" y="1045774"/>
                </a:cubicBezTo>
                <a:cubicBezTo>
                  <a:pt x="593530" y="1044984"/>
                  <a:pt x="590874" y="1044159"/>
                  <a:pt x="588254" y="1043280"/>
                </a:cubicBezTo>
                <a:cubicBezTo>
                  <a:pt x="588147" y="1043244"/>
                  <a:pt x="588057" y="1043226"/>
                  <a:pt x="587967" y="1043190"/>
                </a:cubicBezTo>
                <a:cubicBezTo>
                  <a:pt x="558773" y="1033303"/>
                  <a:pt x="532163" y="1016759"/>
                  <a:pt x="510255" y="994599"/>
                </a:cubicBezTo>
                <a:close/>
                <a:moveTo>
                  <a:pt x="651899" y="800560"/>
                </a:moveTo>
                <a:lnTo>
                  <a:pt x="640613" y="823419"/>
                </a:lnTo>
                <a:cubicBezTo>
                  <a:pt x="636934" y="830884"/>
                  <a:pt x="629811" y="836051"/>
                  <a:pt x="621575" y="837254"/>
                </a:cubicBezTo>
                <a:lnTo>
                  <a:pt x="596347" y="840914"/>
                </a:lnTo>
                <a:lnTo>
                  <a:pt x="614613" y="858714"/>
                </a:lnTo>
                <a:cubicBezTo>
                  <a:pt x="620570" y="864528"/>
                  <a:pt x="623297" y="872907"/>
                  <a:pt x="621880" y="881107"/>
                </a:cubicBezTo>
                <a:lnTo>
                  <a:pt x="617574" y="906228"/>
                </a:lnTo>
                <a:lnTo>
                  <a:pt x="640146" y="894367"/>
                </a:lnTo>
                <a:cubicBezTo>
                  <a:pt x="647503" y="890510"/>
                  <a:pt x="656295" y="890510"/>
                  <a:pt x="663670" y="894367"/>
                </a:cubicBezTo>
                <a:lnTo>
                  <a:pt x="686243" y="906246"/>
                </a:lnTo>
                <a:lnTo>
                  <a:pt x="681936" y="881125"/>
                </a:lnTo>
                <a:cubicBezTo>
                  <a:pt x="680537" y="872925"/>
                  <a:pt x="683264" y="864563"/>
                  <a:pt x="689221" y="858750"/>
                </a:cubicBezTo>
                <a:lnTo>
                  <a:pt x="707452" y="840914"/>
                </a:lnTo>
                <a:lnTo>
                  <a:pt x="682223" y="837254"/>
                </a:lnTo>
                <a:cubicBezTo>
                  <a:pt x="673987" y="836069"/>
                  <a:pt x="666882" y="830902"/>
                  <a:pt x="663186" y="823437"/>
                </a:cubicBezTo>
                <a:close/>
                <a:moveTo>
                  <a:pt x="651917" y="751341"/>
                </a:moveTo>
                <a:cubicBezTo>
                  <a:pt x="661624" y="751341"/>
                  <a:pt x="670309" y="756742"/>
                  <a:pt x="674597" y="765444"/>
                </a:cubicBezTo>
                <a:lnTo>
                  <a:pt x="692918" y="802569"/>
                </a:lnTo>
                <a:lnTo>
                  <a:pt x="733900" y="808526"/>
                </a:lnTo>
                <a:cubicBezTo>
                  <a:pt x="743482" y="809926"/>
                  <a:pt x="751305" y="816511"/>
                  <a:pt x="754302" y="825734"/>
                </a:cubicBezTo>
                <a:cubicBezTo>
                  <a:pt x="757298" y="834957"/>
                  <a:pt x="754858" y="844898"/>
                  <a:pt x="747914" y="851662"/>
                </a:cubicBezTo>
                <a:lnTo>
                  <a:pt x="718272" y="880533"/>
                </a:lnTo>
                <a:lnTo>
                  <a:pt x="725270" y="921336"/>
                </a:lnTo>
                <a:cubicBezTo>
                  <a:pt x="726902" y="930882"/>
                  <a:pt x="723044" y="940356"/>
                  <a:pt x="715203" y="946062"/>
                </a:cubicBezTo>
                <a:cubicBezTo>
                  <a:pt x="710771" y="949292"/>
                  <a:pt x="705586" y="950925"/>
                  <a:pt x="700364" y="950925"/>
                </a:cubicBezTo>
                <a:cubicBezTo>
                  <a:pt x="696345" y="950925"/>
                  <a:pt x="692308" y="949956"/>
                  <a:pt x="688575" y="948000"/>
                </a:cubicBezTo>
                <a:lnTo>
                  <a:pt x="651917" y="928729"/>
                </a:lnTo>
                <a:lnTo>
                  <a:pt x="615259" y="948000"/>
                </a:lnTo>
                <a:cubicBezTo>
                  <a:pt x="606682" y="952504"/>
                  <a:pt x="596472" y="951768"/>
                  <a:pt x="588631" y="946062"/>
                </a:cubicBezTo>
                <a:cubicBezTo>
                  <a:pt x="580790" y="940374"/>
                  <a:pt x="576932" y="930882"/>
                  <a:pt x="578583" y="921336"/>
                </a:cubicBezTo>
                <a:lnTo>
                  <a:pt x="585581" y="880533"/>
                </a:lnTo>
                <a:lnTo>
                  <a:pt x="555938" y="851626"/>
                </a:lnTo>
                <a:cubicBezTo>
                  <a:pt x="548994" y="844880"/>
                  <a:pt x="546536" y="834939"/>
                  <a:pt x="549532" y="825716"/>
                </a:cubicBezTo>
                <a:cubicBezTo>
                  <a:pt x="552529" y="816493"/>
                  <a:pt x="560352" y="809908"/>
                  <a:pt x="569952" y="808508"/>
                </a:cubicBezTo>
                <a:lnTo>
                  <a:pt x="610917" y="802551"/>
                </a:lnTo>
                <a:lnTo>
                  <a:pt x="629237" y="765426"/>
                </a:lnTo>
                <a:cubicBezTo>
                  <a:pt x="633525" y="756742"/>
                  <a:pt x="642210" y="751341"/>
                  <a:pt x="651917" y="751341"/>
                </a:cubicBezTo>
                <a:close/>
                <a:moveTo>
                  <a:pt x="164127" y="613087"/>
                </a:moveTo>
                <a:lnTo>
                  <a:pt x="534944" y="613087"/>
                </a:lnTo>
                <a:cubicBezTo>
                  <a:pt x="544849" y="613087"/>
                  <a:pt x="552888" y="621126"/>
                  <a:pt x="552888" y="631030"/>
                </a:cubicBezTo>
                <a:cubicBezTo>
                  <a:pt x="552888" y="640935"/>
                  <a:pt x="544849" y="648974"/>
                  <a:pt x="534944" y="648974"/>
                </a:cubicBezTo>
                <a:lnTo>
                  <a:pt x="164127" y="648974"/>
                </a:lnTo>
                <a:cubicBezTo>
                  <a:pt x="154223" y="648974"/>
                  <a:pt x="146184" y="640935"/>
                  <a:pt x="146184" y="631030"/>
                </a:cubicBezTo>
                <a:cubicBezTo>
                  <a:pt x="146184" y="621126"/>
                  <a:pt x="154223" y="613087"/>
                  <a:pt x="164127" y="613087"/>
                </a:cubicBezTo>
                <a:close/>
                <a:moveTo>
                  <a:pt x="164127" y="526439"/>
                </a:moveTo>
                <a:lnTo>
                  <a:pt x="534944" y="526439"/>
                </a:lnTo>
                <a:cubicBezTo>
                  <a:pt x="544849" y="526439"/>
                  <a:pt x="552888" y="534478"/>
                  <a:pt x="552888" y="544382"/>
                </a:cubicBezTo>
                <a:cubicBezTo>
                  <a:pt x="552888" y="554287"/>
                  <a:pt x="544849" y="562326"/>
                  <a:pt x="534944" y="562326"/>
                </a:cubicBezTo>
                <a:lnTo>
                  <a:pt x="164127" y="562326"/>
                </a:lnTo>
                <a:cubicBezTo>
                  <a:pt x="154223" y="562326"/>
                  <a:pt x="146184" y="554287"/>
                  <a:pt x="146184" y="544382"/>
                </a:cubicBezTo>
                <a:cubicBezTo>
                  <a:pt x="146184" y="534478"/>
                  <a:pt x="154223" y="526439"/>
                  <a:pt x="164127" y="526439"/>
                </a:cubicBezTo>
                <a:close/>
                <a:moveTo>
                  <a:pt x="164127" y="439809"/>
                </a:moveTo>
                <a:lnTo>
                  <a:pt x="534944" y="439809"/>
                </a:lnTo>
                <a:cubicBezTo>
                  <a:pt x="544849" y="439809"/>
                  <a:pt x="552888" y="447848"/>
                  <a:pt x="552888" y="457752"/>
                </a:cubicBezTo>
                <a:cubicBezTo>
                  <a:pt x="552888" y="467657"/>
                  <a:pt x="544849" y="475696"/>
                  <a:pt x="534944" y="475696"/>
                </a:cubicBezTo>
                <a:lnTo>
                  <a:pt x="164127" y="475696"/>
                </a:lnTo>
                <a:cubicBezTo>
                  <a:pt x="154223" y="475696"/>
                  <a:pt x="146184" y="467657"/>
                  <a:pt x="146184" y="457752"/>
                </a:cubicBezTo>
                <a:cubicBezTo>
                  <a:pt x="146184" y="447848"/>
                  <a:pt x="154223" y="439809"/>
                  <a:pt x="164127" y="439809"/>
                </a:cubicBezTo>
                <a:close/>
                <a:moveTo>
                  <a:pt x="164127" y="353160"/>
                </a:moveTo>
                <a:lnTo>
                  <a:pt x="534944" y="353160"/>
                </a:lnTo>
                <a:cubicBezTo>
                  <a:pt x="544849" y="353160"/>
                  <a:pt x="552888" y="361199"/>
                  <a:pt x="552888" y="371103"/>
                </a:cubicBezTo>
                <a:cubicBezTo>
                  <a:pt x="552888" y="381008"/>
                  <a:pt x="544849" y="389047"/>
                  <a:pt x="534944" y="389047"/>
                </a:cubicBezTo>
                <a:lnTo>
                  <a:pt x="164127" y="389047"/>
                </a:lnTo>
                <a:cubicBezTo>
                  <a:pt x="154223" y="389047"/>
                  <a:pt x="146184" y="381008"/>
                  <a:pt x="146184" y="371103"/>
                </a:cubicBezTo>
                <a:cubicBezTo>
                  <a:pt x="146184" y="361199"/>
                  <a:pt x="154223" y="353160"/>
                  <a:pt x="164127" y="353160"/>
                </a:cubicBezTo>
                <a:close/>
                <a:moveTo>
                  <a:pt x="164127" y="266512"/>
                </a:moveTo>
                <a:lnTo>
                  <a:pt x="534944" y="266512"/>
                </a:lnTo>
                <a:cubicBezTo>
                  <a:pt x="544849" y="266512"/>
                  <a:pt x="552888" y="274551"/>
                  <a:pt x="552888" y="284455"/>
                </a:cubicBezTo>
                <a:cubicBezTo>
                  <a:pt x="552888" y="294360"/>
                  <a:pt x="544849" y="302399"/>
                  <a:pt x="534944" y="302399"/>
                </a:cubicBezTo>
                <a:lnTo>
                  <a:pt x="164127" y="302399"/>
                </a:lnTo>
                <a:cubicBezTo>
                  <a:pt x="154223" y="302399"/>
                  <a:pt x="146184" y="294360"/>
                  <a:pt x="146184" y="284455"/>
                </a:cubicBezTo>
                <a:cubicBezTo>
                  <a:pt x="146184" y="274551"/>
                  <a:pt x="154223" y="266512"/>
                  <a:pt x="164127" y="266512"/>
                </a:cubicBezTo>
                <a:close/>
                <a:moveTo>
                  <a:pt x="523228" y="61259"/>
                </a:moveTo>
                <a:lnTo>
                  <a:pt x="523228" y="166155"/>
                </a:lnTo>
                <a:cubicBezTo>
                  <a:pt x="523228" y="171502"/>
                  <a:pt x="527570" y="175845"/>
                  <a:pt x="532917" y="175845"/>
                </a:cubicBezTo>
                <a:lnTo>
                  <a:pt x="637796" y="175845"/>
                </a:lnTo>
                <a:close/>
                <a:moveTo>
                  <a:pt x="45576" y="0"/>
                </a:moveTo>
                <a:lnTo>
                  <a:pt x="278983" y="0"/>
                </a:lnTo>
                <a:cubicBezTo>
                  <a:pt x="288888" y="0"/>
                  <a:pt x="296926" y="8039"/>
                  <a:pt x="296926" y="17943"/>
                </a:cubicBezTo>
                <a:cubicBezTo>
                  <a:pt x="296926" y="27848"/>
                  <a:pt x="288888" y="35887"/>
                  <a:pt x="278983" y="35887"/>
                </a:cubicBezTo>
                <a:lnTo>
                  <a:pt x="45576" y="35887"/>
                </a:lnTo>
                <a:cubicBezTo>
                  <a:pt x="40229" y="35887"/>
                  <a:pt x="35887" y="40229"/>
                  <a:pt x="35887" y="45576"/>
                </a:cubicBezTo>
                <a:lnTo>
                  <a:pt x="35887" y="956524"/>
                </a:lnTo>
                <a:cubicBezTo>
                  <a:pt x="35887" y="961871"/>
                  <a:pt x="40229" y="966213"/>
                  <a:pt x="45576" y="966213"/>
                </a:cubicBezTo>
                <a:lnTo>
                  <a:pt x="485188" y="966213"/>
                </a:lnTo>
                <a:lnTo>
                  <a:pt x="486013" y="964777"/>
                </a:lnTo>
                <a:cubicBezTo>
                  <a:pt x="485726" y="964347"/>
                  <a:pt x="485439" y="963916"/>
                  <a:pt x="485152" y="963486"/>
                </a:cubicBezTo>
                <a:lnTo>
                  <a:pt x="484919" y="963109"/>
                </a:lnTo>
                <a:cubicBezTo>
                  <a:pt x="484147" y="961924"/>
                  <a:pt x="483358" y="960668"/>
                  <a:pt x="482568" y="959412"/>
                </a:cubicBezTo>
                <a:lnTo>
                  <a:pt x="482407" y="959161"/>
                </a:lnTo>
                <a:cubicBezTo>
                  <a:pt x="481545" y="957780"/>
                  <a:pt x="480810" y="956541"/>
                  <a:pt x="480074" y="955303"/>
                </a:cubicBezTo>
                <a:cubicBezTo>
                  <a:pt x="480020" y="955232"/>
                  <a:pt x="479984" y="955160"/>
                  <a:pt x="479948" y="955088"/>
                </a:cubicBezTo>
                <a:cubicBezTo>
                  <a:pt x="479930" y="955070"/>
                  <a:pt x="479787" y="954837"/>
                  <a:pt x="479787" y="954819"/>
                </a:cubicBezTo>
                <a:cubicBezTo>
                  <a:pt x="479069" y="953599"/>
                  <a:pt x="478369" y="952361"/>
                  <a:pt x="477670" y="951123"/>
                </a:cubicBezTo>
                <a:lnTo>
                  <a:pt x="477454" y="950746"/>
                </a:lnTo>
                <a:cubicBezTo>
                  <a:pt x="477436" y="950710"/>
                  <a:pt x="477347" y="950566"/>
                  <a:pt x="477329" y="950530"/>
                </a:cubicBezTo>
                <a:cubicBezTo>
                  <a:pt x="476665" y="949310"/>
                  <a:pt x="476001" y="948090"/>
                  <a:pt x="475355" y="946852"/>
                </a:cubicBezTo>
                <a:lnTo>
                  <a:pt x="474978" y="946134"/>
                </a:lnTo>
                <a:cubicBezTo>
                  <a:pt x="474386" y="945004"/>
                  <a:pt x="473758" y="943766"/>
                  <a:pt x="473148" y="942528"/>
                </a:cubicBezTo>
                <a:lnTo>
                  <a:pt x="472915" y="942061"/>
                </a:lnTo>
                <a:cubicBezTo>
                  <a:pt x="472915" y="942025"/>
                  <a:pt x="472825" y="941846"/>
                  <a:pt x="472807" y="941828"/>
                </a:cubicBezTo>
                <a:cubicBezTo>
                  <a:pt x="472215" y="940608"/>
                  <a:pt x="471641" y="939388"/>
                  <a:pt x="471066" y="938167"/>
                </a:cubicBezTo>
                <a:lnTo>
                  <a:pt x="470725" y="937432"/>
                </a:lnTo>
                <a:cubicBezTo>
                  <a:pt x="470133" y="936158"/>
                  <a:pt x="469595" y="934938"/>
                  <a:pt x="469075" y="933735"/>
                </a:cubicBezTo>
                <a:lnTo>
                  <a:pt x="468716" y="932910"/>
                </a:lnTo>
                <a:cubicBezTo>
                  <a:pt x="468160" y="931654"/>
                  <a:pt x="467675" y="930452"/>
                  <a:pt x="467191" y="929268"/>
                </a:cubicBezTo>
                <a:lnTo>
                  <a:pt x="466814" y="928352"/>
                </a:lnTo>
                <a:cubicBezTo>
                  <a:pt x="466311" y="927078"/>
                  <a:pt x="465863" y="925912"/>
                  <a:pt x="465414" y="924746"/>
                </a:cubicBezTo>
                <a:lnTo>
                  <a:pt x="464966" y="923579"/>
                </a:lnTo>
                <a:cubicBezTo>
                  <a:pt x="464553" y="922467"/>
                  <a:pt x="464140" y="921301"/>
                  <a:pt x="463728" y="920116"/>
                </a:cubicBezTo>
                <a:lnTo>
                  <a:pt x="463315" y="918968"/>
                </a:lnTo>
                <a:cubicBezTo>
                  <a:pt x="462974" y="917981"/>
                  <a:pt x="462633" y="916940"/>
                  <a:pt x="462292" y="915882"/>
                </a:cubicBezTo>
                <a:lnTo>
                  <a:pt x="461790" y="914303"/>
                </a:lnTo>
                <a:cubicBezTo>
                  <a:pt x="461431" y="913154"/>
                  <a:pt x="461090" y="912024"/>
                  <a:pt x="460749" y="910876"/>
                </a:cubicBezTo>
                <a:lnTo>
                  <a:pt x="460336" y="909476"/>
                </a:lnTo>
                <a:cubicBezTo>
                  <a:pt x="460085" y="908597"/>
                  <a:pt x="459834" y="907664"/>
                  <a:pt x="459583" y="906749"/>
                </a:cubicBezTo>
                <a:lnTo>
                  <a:pt x="459044" y="904739"/>
                </a:lnTo>
                <a:cubicBezTo>
                  <a:pt x="458739" y="903573"/>
                  <a:pt x="458470" y="902460"/>
                  <a:pt x="458201" y="901366"/>
                </a:cubicBezTo>
                <a:lnTo>
                  <a:pt x="458111" y="901007"/>
                </a:lnTo>
                <a:cubicBezTo>
                  <a:pt x="458022" y="900612"/>
                  <a:pt x="457914" y="900217"/>
                  <a:pt x="457824" y="899823"/>
                </a:cubicBezTo>
                <a:cubicBezTo>
                  <a:pt x="457573" y="898800"/>
                  <a:pt x="457358" y="897759"/>
                  <a:pt x="457124" y="896700"/>
                </a:cubicBezTo>
                <a:lnTo>
                  <a:pt x="456981" y="896037"/>
                </a:lnTo>
                <a:cubicBezTo>
                  <a:pt x="456891" y="895660"/>
                  <a:pt x="456801" y="895283"/>
                  <a:pt x="456730" y="894888"/>
                </a:cubicBezTo>
                <a:cubicBezTo>
                  <a:pt x="456550" y="894027"/>
                  <a:pt x="456371" y="893076"/>
                  <a:pt x="456191" y="892143"/>
                </a:cubicBezTo>
                <a:lnTo>
                  <a:pt x="455779" y="890025"/>
                </a:lnTo>
                <a:cubicBezTo>
                  <a:pt x="455617" y="889164"/>
                  <a:pt x="455492" y="888339"/>
                  <a:pt x="455348" y="887513"/>
                </a:cubicBezTo>
                <a:lnTo>
                  <a:pt x="455151" y="886293"/>
                </a:lnTo>
                <a:cubicBezTo>
                  <a:pt x="455079" y="885863"/>
                  <a:pt x="455007" y="885432"/>
                  <a:pt x="454935" y="884983"/>
                </a:cubicBezTo>
                <a:cubicBezTo>
                  <a:pt x="454792" y="884050"/>
                  <a:pt x="454666" y="883099"/>
                  <a:pt x="454541" y="882148"/>
                </a:cubicBezTo>
                <a:lnTo>
                  <a:pt x="454469" y="881592"/>
                </a:lnTo>
                <a:cubicBezTo>
                  <a:pt x="454379" y="881036"/>
                  <a:pt x="454307" y="880480"/>
                  <a:pt x="454236" y="879923"/>
                </a:cubicBezTo>
                <a:cubicBezTo>
                  <a:pt x="454146" y="879188"/>
                  <a:pt x="454038" y="878308"/>
                  <a:pt x="453948" y="877447"/>
                </a:cubicBezTo>
                <a:lnTo>
                  <a:pt x="453823" y="876299"/>
                </a:lnTo>
                <a:cubicBezTo>
                  <a:pt x="453769" y="875832"/>
                  <a:pt x="453715" y="875384"/>
                  <a:pt x="453661" y="874917"/>
                </a:cubicBezTo>
                <a:cubicBezTo>
                  <a:pt x="453572" y="874038"/>
                  <a:pt x="453500" y="873177"/>
                  <a:pt x="453428" y="872333"/>
                </a:cubicBezTo>
                <a:lnTo>
                  <a:pt x="453213" y="869929"/>
                </a:lnTo>
                <a:cubicBezTo>
                  <a:pt x="453141" y="868978"/>
                  <a:pt x="453087" y="868135"/>
                  <a:pt x="453033" y="867291"/>
                </a:cubicBezTo>
                <a:lnTo>
                  <a:pt x="452962" y="866269"/>
                </a:lnTo>
                <a:cubicBezTo>
                  <a:pt x="452926" y="865748"/>
                  <a:pt x="452890" y="865210"/>
                  <a:pt x="452872" y="864689"/>
                </a:cubicBezTo>
                <a:cubicBezTo>
                  <a:pt x="452872" y="864672"/>
                  <a:pt x="452872" y="864654"/>
                  <a:pt x="452872" y="864636"/>
                </a:cubicBezTo>
                <a:cubicBezTo>
                  <a:pt x="452818" y="863810"/>
                  <a:pt x="452800" y="862967"/>
                  <a:pt x="452764" y="862124"/>
                </a:cubicBezTo>
                <a:lnTo>
                  <a:pt x="452728" y="861388"/>
                </a:lnTo>
                <a:cubicBezTo>
                  <a:pt x="452728" y="861316"/>
                  <a:pt x="452728" y="861262"/>
                  <a:pt x="452728" y="861191"/>
                </a:cubicBezTo>
                <a:lnTo>
                  <a:pt x="452710" y="860724"/>
                </a:lnTo>
                <a:cubicBezTo>
                  <a:pt x="452692" y="860329"/>
                  <a:pt x="452692" y="859935"/>
                  <a:pt x="452675" y="859540"/>
                </a:cubicBezTo>
                <a:cubicBezTo>
                  <a:pt x="452639" y="858068"/>
                  <a:pt x="452621" y="856507"/>
                  <a:pt x="452621" y="854946"/>
                </a:cubicBezTo>
                <a:lnTo>
                  <a:pt x="452621" y="854426"/>
                </a:lnTo>
                <a:cubicBezTo>
                  <a:pt x="452621" y="843480"/>
                  <a:pt x="453518" y="832750"/>
                  <a:pt x="455222" y="822271"/>
                </a:cubicBezTo>
                <a:lnTo>
                  <a:pt x="164128" y="822271"/>
                </a:lnTo>
                <a:cubicBezTo>
                  <a:pt x="154223" y="822271"/>
                  <a:pt x="146184" y="814233"/>
                  <a:pt x="146184" y="804328"/>
                </a:cubicBezTo>
                <a:cubicBezTo>
                  <a:pt x="146184" y="794423"/>
                  <a:pt x="154223" y="786385"/>
                  <a:pt x="164128" y="786385"/>
                </a:cubicBezTo>
                <a:lnTo>
                  <a:pt x="464589" y="786385"/>
                </a:lnTo>
                <a:cubicBezTo>
                  <a:pt x="471264" y="768065"/>
                  <a:pt x="480541" y="751001"/>
                  <a:pt x="491988" y="735623"/>
                </a:cubicBezTo>
                <a:lnTo>
                  <a:pt x="164128" y="735623"/>
                </a:lnTo>
                <a:cubicBezTo>
                  <a:pt x="154223" y="735623"/>
                  <a:pt x="146184" y="727584"/>
                  <a:pt x="146184" y="717680"/>
                </a:cubicBezTo>
                <a:cubicBezTo>
                  <a:pt x="146184" y="707775"/>
                  <a:pt x="154223" y="699736"/>
                  <a:pt x="164128" y="699736"/>
                </a:cubicBezTo>
                <a:lnTo>
                  <a:pt x="526368" y="699736"/>
                </a:lnTo>
                <a:cubicBezTo>
                  <a:pt x="560658" y="671852"/>
                  <a:pt x="604368" y="655111"/>
                  <a:pt x="651899" y="655111"/>
                </a:cubicBezTo>
                <a:cubicBezTo>
                  <a:pt x="652025" y="655111"/>
                  <a:pt x="652151" y="655111"/>
                  <a:pt x="652276" y="655111"/>
                </a:cubicBezTo>
                <a:cubicBezTo>
                  <a:pt x="654394" y="655111"/>
                  <a:pt x="656618" y="655165"/>
                  <a:pt x="659256" y="655255"/>
                </a:cubicBezTo>
                <a:lnTo>
                  <a:pt x="659812" y="655273"/>
                </a:lnTo>
                <a:cubicBezTo>
                  <a:pt x="660207" y="655291"/>
                  <a:pt x="660620" y="655309"/>
                  <a:pt x="661015" y="655327"/>
                </a:cubicBezTo>
                <a:cubicBezTo>
                  <a:pt x="661732" y="655362"/>
                  <a:pt x="662450" y="655398"/>
                  <a:pt x="663150" y="655434"/>
                </a:cubicBezTo>
                <a:lnTo>
                  <a:pt x="663150" y="211731"/>
                </a:lnTo>
                <a:lnTo>
                  <a:pt x="532881" y="211731"/>
                </a:lnTo>
                <a:cubicBezTo>
                  <a:pt x="507743" y="211731"/>
                  <a:pt x="487305" y="191294"/>
                  <a:pt x="487305" y="166155"/>
                </a:cubicBezTo>
                <a:lnTo>
                  <a:pt x="487305" y="35887"/>
                </a:lnTo>
                <a:lnTo>
                  <a:pt x="362689" y="35887"/>
                </a:lnTo>
                <a:cubicBezTo>
                  <a:pt x="352784" y="35887"/>
                  <a:pt x="344745" y="27848"/>
                  <a:pt x="344745" y="17943"/>
                </a:cubicBezTo>
                <a:cubicBezTo>
                  <a:pt x="344745" y="8039"/>
                  <a:pt x="352784" y="0"/>
                  <a:pt x="362689" y="0"/>
                </a:cubicBezTo>
                <a:lnTo>
                  <a:pt x="505248" y="0"/>
                </a:lnTo>
                <a:cubicBezTo>
                  <a:pt x="505446" y="0"/>
                  <a:pt x="505643" y="36"/>
                  <a:pt x="505841" y="36"/>
                </a:cubicBezTo>
                <a:cubicBezTo>
                  <a:pt x="506056" y="54"/>
                  <a:pt x="506253" y="54"/>
                  <a:pt x="506469" y="72"/>
                </a:cubicBezTo>
                <a:cubicBezTo>
                  <a:pt x="507222" y="108"/>
                  <a:pt x="507958" y="197"/>
                  <a:pt x="508694" y="341"/>
                </a:cubicBezTo>
                <a:cubicBezTo>
                  <a:pt x="508712" y="359"/>
                  <a:pt x="508747" y="359"/>
                  <a:pt x="508765" y="359"/>
                </a:cubicBezTo>
                <a:cubicBezTo>
                  <a:pt x="509519" y="502"/>
                  <a:pt x="510255" y="718"/>
                  <a:pt x="510972" y="969"/>
                </a:cubicBezTo>
                <a:cubicBezTo>
                  <a:pt x="511170" y="1041"/>
                  <a:pt x="511367" y="1112"/>
                  <a:pt x="511565" y="1184"/>
                </a:cubicBezTo>
                <a:cubicBezTo>
                  <a:pt x="512228" y="1435"/>
                  <a:pt x="512892" y="1723"/>
                  <a:pt x="513520" y="2046"/>
                </a:cubicBezTo>
                <a:cubicBezTo>
                  <a:pt x="513592" y="2081"/>
                  <a:pt x="513646" y="2099"/>
                  <a:pt x="513700" y="2135"/>
                </a:cubicBezTo>
                <a:cubicBezTo>
                  <a:pt x="514364" y="2494"/>
                  <a:pt x="515010" y="2907"/>
                  <a:pt x="515638" y="3355"/>
                </a:cubicBezTo>
                <a:cubicBezTo>
                  <a:pt x="515799" y="3481"/>
                  <a:pt x="515979" y="3607"/>
                  <a:pt x="516140" y="3732"/>
                </a:cubicBezTo>
                <a:cubicBezTo>
                  <a:pt x="516750" y="4199"/>
                  <a:pt x="517342" y="4683"/>
                  <a:pt x="517899" y="5239"/>
                </a:cubicBezTo>
                <a:cubicBezTo>
                  <a:pt x="517917" y="5257"/>
                  <a:pt x="517917" y="5257"/>
                  <a:pt x="517934" y="5275"/>
                </a:cubicBezTo>
                <a:lnTo>
                  <a:pt x="693779" y="181120"/>
                </a:lnTo>
                <a:cubicBezTo>
                  <a:pt x="693815" y="181138"/>
                  <a:pt x="693833" y="181174"/>
                  <a:pt x="693851" y="181192"/>
                </a:cubicBezTo>
                <a:cubicBezTo>
                  <a:pt x="694389" y="181730"/>
                  <a:pt x="694874" y="182304"/>
                  <a:pt x="695322" y="182896"/>
                </a:cubicBezTo>
                <a:cubicBezTo>
                  <a:pt x="695466" y="183076"/>
                  <a:pt x="695591" y="183255"/>
                  <a:pt x="695717" y="183435"/>
                </a:cubicBezTo>
                <a:cubicBezTo>
                  <a:pt x="696166" y="184045"/>
                  <a:pt x="696578" y="184691"/>
                  <a:pt x="696937" y="185355"/>
                </a:cubicBezTo>
                <a:cubicBezTo>
                  <a:pt x="696973" y="185426"/>
                  <a:pt x="697009" y="185498"/>
                  <a:pt x="697045" y="185570"/>
                </a:cubicBezTo>
                <a:cubicBezTo>
                  <a:pt x="697368" y="186198"/>
                  <a:pt x="697637" y="186844"/>
                  <a:pt x="697888" y="187490"/>
                </a:cubicBezTo>
                <a:cubicBezTo>
                  <a:pt x="697960" y="187687"/>
                  <a:pt x="698032" y="187903"/>
                  <a:pt x="698103" y="188100"/>
                </a:cubicBezTo>
                <a:cubicBezTo>
                  <a:pt x="698337" y="188800"/>
                  <a:pt x="698552" y="189535"/>
                  <a:pt x="698696" y="190271"/>
                </a:cubicBezTo>
                <a:cubicBezTo>
                  <a:pt x="698696" y="190307"/>
                  <a:pt x="698714" y="190361"/>
                  <a:pt x="698714" y="190397"/>
                </a:cubicBezTo>
                <a:cubicBezTo>
                  <a:pt x="698857" y="191115"/>
                  <a:pt x="698929" y="191832"/>
                  <a:pt x="698983" y="192568"/>
                </a:cubicBezTo>
                <a:cubicBezTo>
                  <a:pt x="699001" y="192783"/>
                  <a:pt x="699019" y="192999"/>
                  <a:pt x="699019" y="193214"/>
                </a:cubicBezTo>
                <a:cubicBezTo>
                  <a:pt x="699037" y="193393"/>
                  <a:pt x="699054" y="193591"/>
                  <a:pt x="699054" y="193788"/>
                </a:cubicBezTo>
                <a:lnTo>
                  <a:pt x="699054" y="660781"/>
                </a:lnTo>
                <a:cubicBezTo>
                  <a:pt x="769392" y="677845"/>
                  <a:pt x="826416" y="732339"/>
                  <a:pt x="844988" y="804848"/>
                </a:cubicBezTo>
                <a:cubicBezTo>
                  <a:pt x="847446" y="814448"/>
                  <a:pt x="841650" y="824227"/>
                  <a:pt x="832050" y="826686"/>
                </a:cubicBezTo>
                <a:cubicBezTo>
                  <a:pt x="822433" y="829144"/>
                  <a:pt x="812672" y="823348"/>
                  <a:pt x="810213" y="813748"/>
                </a:cubicBezTo>
                <a:cubicBezTo>
                  <a:pt x="793670" y="749099"/>
                  <a:pt x="739822" y="701925"/>
                  <a:pt x="675190" y="692685"/>
                </a:cubicBezTo>
                <a:cubicBezTo>
                  <a:pt x="674149" y="692523"/>
                  <a:pt x="673108" y="692362"/>
                  <a:pt x="672050" y="692236"/>
                </a:cubicBezTo>
                <a:cubicBezTo>
                  <a:pt x="670955" y="692110"/>
                  <a:pt x="669861" y="692003"/>
                  <a:pt x="668748" y="691895"/>
                </a:cubicBezTo>
                <a:cubicBezTo>
                  <a:pt x="667636" y="691770"/>
                  <a:pt x="666541" y="691644"/>
                  <a:pt x="665447" y="691554"/>
                </a:cubicBezTo>
                <a:cubicBezTo>
                  <a:pt x="663473" y="691393"/>
                  <a:pt x="661499" y="691267"/>
                  <a:pt x="659507" y="691177"/>
                </a:cubicBezTo>
                <a:cubicBezTo>
                  <a:pt x="659364" y="691177"/>
                  <a:pt x="659238" y="691159"/>
                  <a:pt x="659095" y="691159"/>
                </a:cubicBezTo>
                <a:lnTo>
                  <a:pt x="658269" y="691124"/>
                </a:lnTo>
                <a:cubicBezTo>
                  <a:pt x="656385" y="691052"/>
                  <a:pt x="654501" y="690998"/>
                  <a:pt x="652599" y="690998"/>
                </a:cubicBezTo>
                <a:cubicBezTo>
                  <a:pt x="652330" y="690980"/>
                  <a:pt x="652061" y="690980"/>
                  <a:pt x="651792" y="690980"/>
                </a:cubicBezTo>
                <a:cubicBezTo>
                  <a:pt x="650697" y="690980"/>
                  <a:pt x="649603" y="690998"/>
                  <a:pt x="648508" y="691016"/>
                </a:cubicBezTo>
                <a:cubicBezTo>
                  <a:pt x="648221" y="691034"/>
                  <a:pt x="647934" y="691034"/>
                  <a:pt x="647647" y="691034"/>
                </a:cubicBezTo>
                <a:cubicBezTo>
                  <a:pt x="646516" y="691052"/>
                  <a:pt x="645404" y="691106"/>
                  <a:pt x="644291" y="691159"/>
                </a:cubicBezTo>
                <a:cubicBezTo>
                  <a:pt x="644022" y="691177"/>
                  <a:pt x="643735" y="691177"/>
                  <a:pt x="643466" y="691195"/>
                </a:cubicBezTo>
                <a:cubicBezTo>
                  <a:pt x="642336" y="691249"/>
                  <a:pt x="641223" y="691321"/>
                  <a:pt x="640093" y="691411"/>
                </a:cubicBezTo>
                <a:cubicBezTo>
                  <a:pt x="639841" y="691429"/>
                  <a:pt x="639572" y="691447"/>
                  <a:pt x="639321" y="691464"/>
                </a:cubicBezTo>
                <a:cubicBezTo>
                  <a:pt x="638173" y="691554"/>
                  <a:pt x="637024" y="691662"/>
                  <a:pt x="635894" y="691770"/>
                </a:cubicBezTo>
                <a:cubicBezTo>
                  <a:pt x="635661" y="691805"/>
                  <a:pt x="635427" y="691823"/>
                  <a:pt x="635194" y="691841"/>
                </a:cubicBezTo>
                <a:cubicBezTo>
                  <a:pt x="634010" y="691949"/>
                  <a:pt x="632844" y="692093"/>
                  <a:pt x="631677" y="692236"/>
                </a:cubicBezTo>
                <a:cubicBezTo>
                  <a:pt x="631480" y="692272"/>
                  <a:pt x="631300" y="692290"/>
                  <a:pt x="631103" y="692308"/>
                </a:cubicBezTo>
                <a:cubicBezTo>
                  <a:pt x="629919" y="692469"/>
                  <a:pt x="628717" y="692631"/>
                  <a:pt x="627532" y="692810"/>
                </a:cubicBezTo>
                <a:cubicBezTo>
                  <a:pt x="627371" y="692846"/>
                  <a:pt x="627209" y="692864"/>
                  <a:pt x="627048" y="692882"/>
                </a:cubicBezTo>
                <a:cubicBezTo>
                  <a:pt x="625846" y="693061"/>
                  <a:pt x="624661" y="693259"/>
                  <a:pt x="623477" y="693474"/>
                </a:cubicBezTo>
                <a:cubicBezTo>
                  <a:pt x="623316" y="693492"/>
                  <a:pt x="623172" y="693510"/>
                  <a:pt x="623011" y="693546"/>
                </a:cubicBezTo>
                <a:cubicBezTo>
                  <a:pt x="621790" y="693761"/>
                  <a:pt x="620570" y="693995"/>
                  <a:pt x="619350" y="694246"/>
                </a:cubicBezTo>
                <a:cubicBezTo>
                  <a:pt x="619242" y="694264"/>
                  <a:pt x="619135" y="694282"/>
                  <a:pt x="619027" y="694300"/>
                </a:cubicBezTo>
                <a:cubicBezTo>
                  <a:pt x="617789" y="694569"/>
                  <a:pt x="616533" y="694838"/>
                  <a:pt x="615295" y="695125"/>
                </a:cubicBezTo>
                <a:cubicBezTo>
                  <a:pt x="615223" y="695143"/>
                  <a:pt x="615151" y="695161"/>
                  <a:pt x="615080" y="695179"/>
                </a:cubicBezTo>
                <a:cubicBezTo>
                  <a:pt x="613842" y="695466"/>
                  <a:pt x="612603" y="695771"/>
                  <a:pt x="611383" y="696076"/>
                </a:cubicBezTo>
                <a:cubicBezTo>
                  <a:pt x="611294" y="696094"/>
                  <a:pt x="611222" y="696112"/>
                  <a:pt x="611132" y="696130"/>
                </a:cubicBezTo>
                <a:cubicBezTo>
                  <a:pt x="609876" y="696453"/>
                  <a:pt x="608620" y="696794"/>
                  <a:pt x="607382" y="697153"/>
                </a:cubicBezTo>
                <a:cubicBezTo>
                  <a:pt x="607346" y="697171"/>
                  <a:pt x="607292" y="697171"/>
                  <a:pt x="607256" y="697188"/>
                </a:cubicBezTo>
                <a:cubicBezTo>
                  <a:pt x="605982" y="697547"/>
                  <a:pt x="604708" y="697924"/>
                  <a:pt x="603452" y="698319"/>
                </a:cubicBezTo>
                <a:cubicBezTo>
                  <a:pt x="603434" y="698319"/>
                  <a:pt x="603417" y="698337"/>
                  <a:pt x="603399" y="698337"/>
                </a:cubicBezTo>
                <a:cubicBezTo>
                  <a:pt x="602125" y="698732"/>
                  <a:pt x="600869" y="699144"/>
                  <a:pt x="599613" y="699575"/>
                </a:cubicBezTo>
                <a:cubicBezTo>
                  <a:pt x="599595" y="699593"/>
                  <a:pt x="599595" y="699593"/>
                  <a:pt x="599577" y="699593"/>
                </a:cubicBezTo>
                <a:cubicBezTo>
                  <a:pt x="542768" y="718846"/>
                  <a:pt x="499883" y="768585"/>
                  <a:pt x="490463" y="829233"/>
                </a:cubicBezTo>
                <a:cubicBezTo>
                  <a:pt x="490445" y="829341"/>
                  <a:pt x="490427" y="829449"/>
                  <a:pt x="490409" y="829556"/>
                </a:cubicBezTo>
                <a:cubicBezTo>
                  <a:pt x="489799" y="833540"/>
                  <a:pt x="489351" y="837559"/>
                  <a:pt x="489028" y="841632"/>
                </a:cubicBezTo>
                <a:cubicBezTo>
                  <a:pt x="489028" y="841704"/>
                  <a:pt x="489010" y="841776"/>
                  <a:pt x="489010" y="841848"/>
                </a:cubicBezTo>
                <a:cubicBezTo>
                  <a:pt x="488920" y="842978"/>
                  <a:pt x="488866" y="844126"/>
                  <a:pt x="488794" y="845275"/>
                </a:cubicBezTo>
                <a:cubicBezTo>
                  <a:pt x="488776" y="845526"/>
                  <a:pt x="488759" y="845759"/>
                  <a:pt x="488741" y="846010"/>
                </a:cubicBezTo>
                <a:cubicBezTo>
                  <a:pt x="488687" y="847320"/>
                  <a:pt x="488633" y="848648"/>
                  <a:pt x="488597" y="849976"/>
                </a:cubicBezTo>
                <a:cubicBezTo>
                  <a:pt x="488597" y="850048"/>
                  <a:pt x="488597" y="850120"/>
                  <a:pt x="488597" y="850191"/>
                </a:cubicBezTo>
                <a:cubicBezTo>
                  <a:pt x="488561" y="851591"/>
                  <a:pt x="488543" y="853008"/>
                  <a:pt x="488543" y="854408"/>
                </a:cubicBezTo>
                <a:lnTo>
                  <a:pt x="488543" y="854426"/>
                </a:lnTo>
                <a:cubicBezTo>
                  <a:pt x="488543" y="857207"/>
                  <a:pt x="488615" y="859988"/>
                  <a:pt x="488759" y="862734"/>
                </a:cubicBezTo>
                <a:cubicBezTo>
                  <a:pt x="488759" y="862752"/>
                  <a:pt x="488759" y="862787"/>
                  <a:pt x="488759" y="862823"/>
                </a:cubicBezTo>
                <a:cubicBezTo>
                  <a:pt x="492491" y="936409"/>
                  <a:pt x="545137" y="997291"/>
                  <a:pt x="614757" y="1013565"/>
                </a:cubicBezTo>
                <a:cubicBezTo>
                  <a:pt x="614972" y="1013601"/>
                  <a:pt x="615187" y="1013655"/>
                  <a:pt x="615403" y="1013709"/>
                </a:cubicBezTo>
                <a:cubicBezTo>
                  <a:pt x="616443" y="1013942"/>
                  <a:pt x="617484" y="1014175"/>
                  <a:pt x="618543" y="1014391"/>
                </a:cubicBezTo>
                <a:cubicBezTo>
                  <a:pt x="618955" y="1014480"/>
                  <a:pt x="619350" y="1014552"/>
                  <a:pt x="619763" y="1014642"/>
                </a:cubicBezTo>
                <a:cubicBezTo>
                  <a:pt x="620678" y="1014821"/>
                  <a:pt x="621593" y="1015001"/>
                  <a:pt x="622508" y="1015162"/>
                </a:cubicBezTo>
                <a:cubicBezTo>
                  <a:pt x="623064" y="1015252"/>
                  <a:pt x="623621" y="1015360"/>
                  <a:pt x="624177" y="1015449"/>
                </a:cubicBezTo>
                <a:cubicBezTo>
                  <a:pt x="624966" y="1015575"/>
                  <a:pt x="625756" y="1015719"/>
                  <a:pt x="626563" y="1015844"/>
                </a:cubicBezTo>
                <a:cubicBezTo>
                  <a:pt x="627281" y="1015970"/>
                  <a:pt x="628017" y="1016060"/>
                  <a:pt x="628735" y="1016167"/>
                </a:cubicBezTo>
                <a:cubicBezTo>
                  <a:pt x="629398" y="1016275"/>
                  <a:pt x="630062" y="1016365"/>
                  <a:pt x="630726" y="1016454"/>
                </a:cubicBezTo>
                <a:cubicBezTo>
                  <a:pt x="631677" y="1016580"/>
                  <a:pt x="632628" y="1016687"/>
                  <a:pt x="633597" y="1016795"/>
                </a:cubicBezTo>
                <a:cubicBezTo>
                  <a:pt x="634028" y="1016849"/>
                  <a:pt x="634476" y="1016903"/>
                  <a:pt x="634925" y="1016957"/>
                </a:cubicBezTo>
                <a:cubicBezTo>
                  <a:pt x="637850" y="1017262"/>
                  <a:pt x="640792" y="1017495"/>
                  <a:pt x="643753" y="1017639"/>
                </a:cubicBezTo>
                <a:cubicBezTo>
                  <a:pt x="643753" y="1017639"/>
                  <a:pt x="643771" y="1017639"/>
                  <a:pt x="643771" y="1017639"/>
                </a:cubicBezTo>
                <a:cubicBezTo>
                  <a:pt x="646481" y="1017764"/>
                  <a:pt x="649208" y="1017836"/>
                  <a:pt x="651935" y="1017836"/>
                </a:cubicBezTo>
                <a:cubicBezTo>
                  <a:pt x="656672" y="1017836"/>
                  <a:pt x="661391" y="1017621"/>
                  <a:pt x="666057" y="1017208"/>
                </a:cubicBezTo>
                <a:cubicBezTo>
                  <a:pt x="666093" y="1017208"/>
                  <a:pt x="666146" y="1017190"/>
                  <a:pt x="666200" y="1017190"/>
                </a:cubicBezTo>
                <a:cubicBezTo>
                  <a:pt x="736502" y="1010946"/>
                  <a:pt x="796433" y="959053"/>
                  <a:pt x="811577" y="889218"/>
                </a:cubicBezTo>
                <a:cubicBezTo>
                  <a:pt x="813677" y="879529"/>
                  <a:pt x="823222" y="873392"/>
                  <a:pt x="832912" y="875491"/>
                </a:cubicBezTo>
                <a:cubicBezTo>
                  <a:pt x="842601" y="877591"/>
                  <a:pt x="848738" y="887137"/>
                  <a:pt x="846638" y="896826"/>
                </a:cubicBezTo>
                <a:cubicBezTo>
                  <a:pt x="841381" y="921121"/>
                  <a:pt x="831494" y="944161"/>
                  <a:pt x="817803" y="964742"/>
                </a:cubicBezTo>
                <a:lnTo>
                  <a:pt x="906192" y="1118642"/>
                </a:lnTo>
                <a:cubicBezTo>
                  <a:pt x="910696" y="1126483"/>
                  <a:pt x="910427" y="1136065"/>
                  <a:pt x="905457" y="1143619"/>
                </a:cubicBezTo>
                <a:cubicBezTo>
                  <a:pt x="900504" y="1151191"/>
                  <a:pt x="891838" y="1155264"/>
                  <a:pt x="882848" y="1154277"/>
                </a:cubicBezTo>
                <a:lnTo>
                  <a:pt x="813156" y="1146579"/>
                </a:lnTo>
                <a:lnTo>
                  <a:pt x="784680" y="1210655"/>
                </a:lnTo>
                <a:cubicBezTo>
                  <a:pt x="781002" y="1218927"/>
                  <a:pt x="773107" y="1224346"/>
                  <a:pt x="764081" y="1224812"/>
                </a:cubicBezTo>
                <a:cubicBezTo>
                  <a:pt x="763650" y="1224830"/>
                  <a:pt x="763238" y="1224848"/>
                  <a:pt x="762825" y="1224848"/>
                </a:cubicBezTo>
                <a:cubicBezTo>
                  <a:pt x="754266" y="1224848"/>
                  <a:pt x="746425" y="1220344"/>
                  <a:pt x="742136" y="1212862"/>
                </a:cubicBezTo>
                <a:lnTo>
                  <a:pt x="651935" y="1055786"/>
                </a:lnTo>
                <a:lnTo>
                  <a:pt x="561716" y="1212862"/>
                </a:lnTo>
                <a:cubicBezTo>
                  <a:pt x="557428" y="1220326"/>
                  <a:pt x="549586" y="1224848"/>
                  <a:pt x="541027" y="1224848"/>
                </a:cubicBezTo>
                <a:cubicBezTo>
                  <a:pt x="540615" y="1224848"/>
                  <a:pt x="540184" y="1224830"/>
                  <a:pt x="539771" y="1224812"/>
                </a:cubicBezTo>
                <a:cubicBezTo>
                  <a:pt x="530746" y="1224346"/>
                  <a:pt x="522851" y="1218927"/>
                  <a:pt x="519173" y="1210655"/>
                </a:cubicBezTo>
                <a:lnTo>
                  <a:pt x="490678" y="1146579"/>
                </a:lnTo>
                <a:lnTo>
                  <a:pt x="420969" y="1154277"/>
                </a:lnTo>
                <a:cubicBezTo>
                  <a:pt x="411997" y="1155282"/>
                  <a:pt x="403330" y="1151173"/>
                  <a:pt x="398378" y="1143619"/>
                </a:cubicBezTo>
                <a:cubicBezTo>
                  <a:pt x="393426" y="1136065"/>
                  <a:pt x="393139" y="1126483"/>
                  <a:pt x="397642" y="1118642"/>
                </a:cubicBezTo>
                <a:lnTo>
                  <a:pt x="464553" y="1002135"/>
                </a:lnTo>
                <a:lnTo>
                  <a:pt x="45576" y="1002135"/>
                </a:lnTo>
                <a:cubicBezTo>
                  <a:pt x="20437" y="1002135"/>
                  <a:pt x="0" y="981698"/>
                  <a:pt x="0" y="956559"/>
                </a:cubicBezTo>
                <a:lnTo>
                  <a:pt x="0" y="45576"/>
                </a:lnTo>
                <a:cubicBezTo>
                  <a:pt x="0" y="20437"/>
                  <a:pt x="20437" y="0"/>
                  <a:pt x="45576"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Roboto"/>
              <a:ea typeface="Roboto"/>
              <a:cs typeface="Roboto"/>
              <a:sym typeface="Roboto"/>
            </a:endParaRPr>
          </a:p>
        </p:txBody>
      </p:sp>
      <p:grpSp>
        <p:nvGrpSpPr>
          <p:cNvPr id="245" name="Google Shape;245;p25"/>
          <p:cNvGrpSpPr/>
          <p:nvPr/>
        </p:nvGrpSpPr>
        <p:grpSpPr>
          <a:xfrm>
            <a:off x="8533174" y="1371556"/>
            <a:ext cx="229451" cy="257590"/>
            <a:chOff x="7086600" y="2652713"/>
            <a:chExt cx="460375" cy="461962"/>
          </a:xfrm>
        </p:grpSpPr>
        <p:sp>
          <p:nvSpPr>
            <p:cNvPr id="246" name="Google Shape;246;p25"/>
            <p:cNvSpPr/>
            <p:nvPr/>
          </p:nvSpPr>
          <p:spPr>
            <a:xfrm>
              <a:off x="7086600" y="2652713"/>
              <a:ext cx="460375" cy="461962"/>
            </a:xfrm>
            <a:custGeom>
              <a:rect b="b" l="l" r="r" t="t"/>
              <a:pathLst>
                <a:path extrusionOk="0" h="1519" w="1516">
                  <a:moveTo>
                    <a:pt x="0" y="170"/>
                  </a:moveTo>
                  <a:cubicBezTo>
                    <a:pt x="384" y="170"/>
                    <a:pt x="767" y="170"/>
                    <a:pt x="1150" y="170"/>
                  </a:cubicBezTo>
                  <a:cubicBezTo>
                    <a:pt x="1153" y="116"/>
                    <a:pt x="1173" y="71"/>
                    <a:pt x="1216" y="38"/>
                  </a:cubicBezTo>
                  <a:cubicBezTo>
                    <a:pt x="1249" y="12"/>
                    <a:pt x="1288" y="0"/>
                    <a:pt x="1330" y="2"/>
                  </a:cubicBezTo>
                  <a:cubicBezTo>
                    <a:pt x="1412" y="7"/>
                    <a:pt x="1480" y="75"/>
                    <a:pt x="1487" y="157"/>
                  </a:cubicBezTo>
                  <a:cubicBezTo>
                    <a:pt x="1493" y="244"/>
                    <a:pt x="1436" y="316"/>
                    <a:pt x="1343" y="336"/>
                  </a:cubicBezTo>
                  <a:cubicBezTo>
                    <a:pt x="1343" y="341"/>
                    <a:pt x="1343" y="347"/>
                    <a:pt x="1343" y="352"/>
                  </a:cubicBezTo>
                  <a:cubicBezTo>
                    <a:pt x="1343" y="499"/>
                    <a:pt x="1343" y="646"/>
                    <a:pt x="1343" y="793"/>
                  </a:cubicBezTo>
                  <a:cubicBezTo>
                    <a:pt x="1343" y="803"/>
                    <a:pt x="1346" y="809"/>
                    <a:pt x="1353" y="816"/>
                  </a:cubicBezTo>
                  <a:cubicBezTo>
                    <a:pt x="1472" y="925"/>
                    <a:pt x="1516" y="1060"/>
                    <a:pt x="1470" y="1215"/>
                  </a:cubicBezTo>
                  <a:cubicBezTo>
                    <a:pt x="1424" y="1369"/>
                    <a:pt x="1315" y="1461"/>
                    <a:pt x="1156" y="1486"/>
                  </a:cubicBezTo>
                  <a:cubicBezTo>
                    <a:pt x="941" y="1519"/>
                    <a:pt x="742" y="1360"/>
                    <a:pt x="722" y="1143"/>
                  </a:cubicBezTo>
                  <a:cubicBezTo>
                    <a:pt x="721" y="1139"/>
                    <a:pt x="720" y="1135"/>
                    <a:pt x="719" y="1130"/>
                  </a:cubicBezTo>
                  <a:cubicBezTo>
                    <a:pt x="480" y="1130"/>
                    <a:pt x="240" y="1130"/>
                    <a:pt x="0" y="1130"/>
                  </a:cubicBezTo>
                  <a:cubicBezTo>
                    <a:pt x="0" y="810"/>
                    <a:pt x="0" y="491"/>
                    <a:pt x="0" y="170"/>
                  </a:cubicBezTo>
                  <a:close/>
                  <a:moveTo>
                    <a:pt x="720" y="1081"/>
                  </a:moveTo>
                  <a:cubicBezTo>
                    <a:pt x="722" y="1066"/>
                    <a:pt x="723" y="1051"/>
                    <a:pt x="725" y="1034"/>
                  </a:cubicBezTo>
                  <a:cubicBezTo>
                    <a:pt x="707" y="1034"/>
                    <a:pt x="690" y="1034"/>
                    <a:pt x="672" y="1034"/>
                  </a:cubicBezTo>
                  <a:cubicBezTo>
                    <a:pt x="672" y="937"/>
                    <a:pt x="672" y="842"/>
                    <a:pt x="672" y="747"/>
                  </a:cubicBezTo>
                  <a:cubicBezTo>
                    <a:pt x="720" y="747"/>
                    <a:pt x="767" y="747"/>
                    <a:pt x="816" y="747"/>
                  </a:cubicBezTo>
                  <a:cubicBezTo>
                    <a:pt x="816" y="782"/>
                    <a:pt x="816" y="815"/>
                    <a:pt x="816" y="849"/>
                  </a:cubicBezTo>
                  <a:cubicBezTo>
                    <a:pt x="958" y="711"/>
                    <a:pt x="1117" y="685"/>
                    <a:pt x="1294" y="771"/>
                  </a:cubicBezTo>
                  <a:cubicBezTo>
                    <a:pt x="1294" y="626"/>
                    <a:pt x="1294" y="481"/>
                    <a:pt x="1294" y="340"/>
                  </a:cubicBezTo>
                  <a:cubicBezTo>
                    <a:pt x="1267" y="328"/>
                    <a:pt x="1242" y="318"/>
                    <a:pt x="1216" y="307"/>
                  </a:cubicBezTo>
                  <a:cubicBezTo>
                    <a:pt x="1173" y="350"/>
                    <a:pt x="1128" y="396"/>
                    <a:pt x="1082" y="440"/>
                  </a:cubicBezTo>
                  <a:cubicBezTo>
                    <a:pt x="1075" y="448"/>
                    <a:pt x="1073" y="453"/>
                    <a:pt x="1076" y="464"/>
                  </a:cubicBezTo>
                  <a:cubicBezTo>
                    <a:pt x="1085" y="494"/>
                    <a:pt x="1075" y="519"/>
                    <a:pt x="1051" y="538"/>
                  </a:cubicBezTo>
                  <a:cubicBezTo>
                    <a:pt x="1027" y="557"/>
                    <a:pt x="1001" y="559"/>
                    <a:pt x="974" y="546"/>
                  </a:cubicBezTo>
                  <a:cubicBezTo>
                    <a:pt x="948" y="533"/>
                    <a:pt x="929" y="504"/>
                    <a:pt x="936" y="477"/>
                  </a:cubicBezTo>
                  <a:cubicBezTo>
                    <a:pt x="943" y="451"/>
                    <a:pt x="932" y="439"/>
                    <a:pt x="917" y="425"/>
                  </a:cubicBezTo>
                  <a:cubicBezTo>
                    <a:pt x="912" y="421"/>
                    <a:pt x="907" y="417"/>
                    <a:pt x="903" y="412"/>
                  </a:cubicBezTo>
                  <a:cubicBezTo>
                    <a:pt x="897" y="406"/>
                    <a:pt x="892" y="404"/>
                    <a:pt x="884" y="406"/>
                  </a:cubicBezTo>
                  <a:cubicBezTo>
                    <a:pt x="870" y="409"/>
                    <a:pt x="856" y="409"/>
                    <a:pt x="842" y="406"/>
                  </a:cubicBezTo>
                  <a:cubicBezTo>
                    <a:pt x="834" y="404"/>
                    <a:pt x="829" y="406"/>
                    <a:pt x="823" y="412"/>
                  </a:cubicBezTo>
                  <a:cubicBezTo>
                    <a:pt x="789" y="446"/>
                    <a:pt x="755" y="480"/>
                    <a:pt x="720" y="515"/>
                  </a:cubicBezTo>
                  <a:cubicBezTo>
                    <a:pt x="714" y="521"/>
                    <a:pt x="713" y="526"/>
                    <a:pt x="716" y="534"/>
                  </a:cubicBezTo>
                  <a:cubicBezTo>
                    <a:pt x="725" y="566"/>
                    <a:pt x="711" y="600"/>
                    <a:pt x="683" y="616"/>
                  </a:cubicBezTo>
                  <a:cubicBezTo>
                    <a:pt x="654" y="633"/>
                    <a:pt x="619" y="628"/>
                    <a:pt x="596" y="604"/>
                  </a:cubicBezTo>
                  <a:cubicBezTo>
                    <a:pt x="573" y="581"/>
                    <a:pt x="568" y="546"/>
                    <a:pt x="585" y="517"/>
                  </a:cubicBezTo>
                  <a:cubicBezTo>
                    <a:pt x="602" y="489"/>
                    <a:pt x="635" y="476"/>
                    <a:pt x="666" y="485"/>
                  </a:cubicBezTo>
                  <a:cubicBezTo>
                    <a:pt x="675" y="488"/>
                    <a:pt x="681" y="487"/>
                    <a:pt x="687" y="480"/>
                  </a:cubicBezTo>
                  <a:cubicBezTo>
                    <a:pt x="720" y="446"/>
                    <a:pt x="754" y="413"/>
                    <a:pt x="788" y="379"/>
                  </a:cubicBezTo>
                  <a:cubicBezTo>
                    <a:pt x="795" y="372"/>
                    <a:pt x="797" y="366"/>
                    <a:pt x="794" y="356"/>
                  </a:cubicBezTo>
                  <a:cubicBezTo>
                    <a:pt x="785" y="326"/>
                    <a:pt x="795" y="301"/>
                    <a:pt x="819" y="282"/>
                  </a:cubicBezTo>
                  <a:cubicBezTo>
                    <a:pt x="843" y="263"/>
                    <a:pt x="869" y="261"/>
                    <a:pt x="896" y="274"/>
                  </a:cubicBezTo>
                  <a:cubicBezTo>
                    <a:pt x="922" y="287"/>
                    <a:pt x="941" y="317"/>
                    <a:pt x="934" y="343"/>
                  </a:cubicBezTo>
                  <a:cubicBezTo>
                    <a:pt x="926" y="369"/>
                    <a:pt x="938" y="381"/>
                    <a:pt x="954" y="395"/>
                  </a:cubicBezTo>
                  <a:cubicBezTo>
                    <a:pt x="958" y="399"/>
                    <a:pt x="963" y="403"/>
                    <a:pt x="967" y="408"/>
                  </a:cubicBezTo>
                  <a:cubicBezTo>
                    <a:pt x="973" y="415"/>
                    <a:pt x="978" y="416"/>
                    <a:pt x="987" y="414"/>
                  </a:cubicBezTo>
                  <a:cubicBezTo>
                    <a:pt x="999" y="411"/>
                    <a:pt x="1013" y="411"/>
                    <a:pt x="1026" y="414"/>
                  </a:cubicBezTo>
                  <a:cubicBezTo>
                    <a:pt x="1036" y="416"/>
                    <a:pt x="1041" y="414"/>
                    <a:pt x="1048" y="407"/>
                  </a:cubicBezTo>
                  <a:cubicBezTo>
                    <a:pt x="1091" y="364"/>
                    <a:pt x="1133" y="322"/>
                    <a:pt x="1176" y="279"/>
                  </a:cubicBezTo>
                  <a:cubicBezTo>
                    <a:pt x="1179" y="276"/>
                    <a:pt x="1181" y="273"/>
                    <a:pt x="1183" y="271"/>
                  </a:cubicBezTo>
                  <a:cubicBezTo>
                    <a:pt x="1176" y="257"/>
                    <a:pt x="1168" y="246"/>
                    <a:pt x="1164" y="233"/>
                  </a:cubicBezTo>
                  <a:cubicBezTo>
                    <a:pt x="1160" y="220"/>
                    <a:pt x="1153" y="218"/>
                    <a:pt x="1141" y="218"/>
                  </a:cubicBezTo>
                  <a:cubicBezTo>
                    <a:pt x="782" y="218"/>
                    <a:pt x="423" y="218"/>
                    <a:pt x="64" y="218"/>
                  </a:cubicBezTo>
                  <a:cubicBezTo>
                    <a:pt x="59" y="218"/>
                    <a:pt x="54" y="218"/>
                    <a:pt x="48" y="218"/>
                  </a:cubicBezTo>
                  <a:cubicBezTo>
                    <a:pt x="48" y="507"/>
                    <a:pt x="48" y="794"/>
                    <a:pt x="48" y="1081"/>
                  </a:cubicBezTo>
                  <a:cubicBezTo>
                    <a:pt x="272" y="1081"/>
                    <a:pt x="496" y="1081"/>
                    <a:pt x="720" y="1081"/>
                  </a:cubicBezTo>
                  <a:close/>
                  <a:moveTo>
                    <a:pt x="1298" y="1247"/>
                  </a:moveTo>
                  <a:cubicBezTo>
                    <a:pt x="1199" y="1378"/>
                    <a:pt x="1007" y="1379"/>
                    <a:pt x="907" y="1247"/>
                  </a:cubicBezTo>
                  <a:cubicBezTo>
                    <a:pt x="880" y="1262"/>
                    <a:pt x="853" y="1278"/>
                    <a:pt x="825" y="1295"/>
                  </a:cubicBezTo>
                  <a:cubicBezTo>
                    <a:pt x="896" y="1391"/>
                    <a:pt x="989" y="1443"/>
                    <a:pt x="1108" y="1441"/>
                  </a:cubicBezTo>
                  <a:cubicBezTo>
                    <a:pt x="1223" y="1440"/>
                    <a:pt x="1313" y="1388"/>
                    <a:pt x="1381" y="1295"/>
                  </a:cubicBezTo>
                  <a:cubicBezTo>
                    <a:pt x="1353" y="1278"/>
                    <a:pt x="1326" y="1263"/>
                    <a:pt x="1298" y="1247"/>
                  </a:cubicBezTo>
                  <a:close/>
                  <a:moveTo>
                    <a:pt x="1078" y="772"/>
                  </a:moveTo>
                  <a:cubicBezTo>
                    <a:pt x="841" y="789"/>
                    <a:pt x="697" y="1044"/>
                    <a:pt x="802" y="1252"/>
                  </a:cubicBezTo>
                  <a:cubicBezTo>
                    <a:pt x="830" y="1236"/>
                    <a:pt x="857" y="1220"/>
                    <a:pt x="884" y="1205"/>
                  </a:cubicBezTo>
                  <a:cubicBezTo>
                    <a:pt x="853" y="1128"/>
                    <a:pt x="855" y="1055"/>
                    <a:pt x="896" y="986"/>
                  </a:cubicBezTo>
                  <a:cubicBezTo>
                    <a:pt x="936" y="916"/>
                    <a:pt x="999" y="878"/>
                    <a:pt x="1078" y="867"/>
                  </a:cubicBezTo>
                  <a:cubicBezTo>
                    <a:pt x="1078" y="835"/>
                    <a:pt x="1078" y="804"/>
                    <a:pt x="1078" y="772"/>
                  </a:cubicBezTo>
                  <a:close/>
                  <a:moveTo>
                    <a:pt x="1128" y="772"/>
                  </a:moveTo>
                  <a:cubicBezTo>
                    <a:pt x="1128" y="804"/>
                    <a:pt x="1128" y="835"/>
                    <a:pt x="1128" y="867"/>
                  </a:cubicBezTo>
                  <a:cubicBezTo>
                    <a:pt x="1207" y="878"/>
                    <a:pt x="1270" y="916"/>
                    <a:pt x="1310" y="986"/>
                  </a:cubicBezTo>
                  <a:cubicBezTo>
                    <a:pt x="1351" y="1056"/>
                    <a:pt x="1353" y="1130"/>
                    <a:pt x="1322" y="1205"/>
                  </a:cubicBezTo>
                  <a:cubicBezTo>
                    <a:pt x="1350" y="1221"/>
                    <a:pt x="1377" y="1236"/>
                    <a:pt x="1404" y="1252"/>
                  </a:cubicBezTo>
                  <a:cubicBezTo>
                    <a:pt x="1510" y="1041"/>
                    <a:pt x="1362" y="788"/>
                    <a:pt x="1128" y="772"/>
                  </a:cubicBezTo>
                  <a:close/>
                  <a:moveTo>
                    <a:pt x="1295" y="1105"/>
                  </a:moveTo>
                  <a:cubicBezTo>
                    <a:pt x="1295" y="1000"/>
                    <a:pt x="1208" y="914"/>
                    <a:pt x="1103" y="914"/>
                  </a:cubicBezTo>
                  <a:cubicBezTo>
                    <a:pt x="997" y="914"/>
                    <a:pt x="911" y="1000"/>
                    <a:pt x="911" y="1106"/>
                  </a:cubicBezTo>
                  <a:cubicBezTo>
                    <a:pt x="911" y="1212"/>
                    <a:pt x="998" y="1298"/>
                    <a:pt x="1104" y="1298"/>
                  </a:cubicBezTo>
                  <a:cubicBezTo>
                    <a:pt x="1209" y="1298"/>
                    <a:pt x="1295" y="1211"/>
                    <a:pt x="1295" y="1105"/>
                  </a:cubicBezTo>
                  <a:close/>
                  <a:moveTo>
                    <a:pt x="1439" y="171"/>
                  </a:moveTo>
                  <a:cubicBezTo>
                    <a:pt x="1439" y="104"/>
                    <a:pt x="1385" y="50"/>
                    <a:pt x="1319" y="50"/>
                  </a:cubicBezTo>
                  <a:cubicBezTo>
                    <a:pt x="1254" y="50"/>
                    <a:pt x="1200" y="103"/>
                    <a:pt x="1199" y="169"/>
                  </a:cubicBezTo>
                  <a:cubicBezTo>
                    <a:pt x="1198" y="235"/>
                    <a:pt x="1252" y="290"/>
                    <a:pt x="1318" y="290"/>
                  </a:cubicBezTo>
                  <a:cubicBezTo>
                    <a:pt x="1384" y="290"/>
                    <a:pt x="1439" y="237"/>
                    <a:pt x="1439" y="171"/>
                  </a:cubicBezTo>
                  <a:close/>
                  <a:moveTo>
                    <a:pt x="720" y="989"/>
                  </a:moveTo>
                  <a:cubicBezTo>
                    <a:pt x="729" y="985"/>
                    <a:pt x="738" y="984"/>
                    <a:pt x="740" y="980"/>
                  </a:cubicBezTo>
                  <a:cubicBezTo>
                    <a:pt x="756" y="944"/>
                    <a:pt x="774" y="909"/>
                    <a:pt x="767" y="867"/>
                  </a:cubicBezTo>
                  <a:cubicBezTo>
                    <a:pt x="765" y="857"/>
                    <a:pt x="767" y="846"/>
                    <a:pt x="767" y="835"/>
                  </a:cubicBezTo>
                  <a:cubicBezTo>
                    <a:pt x="767" y="821"/>
                    <a:pt x="767" y="808"/>
                    <a:pt x="767" y="795"/>
                  </a:cubicBezTo>
                  <a:cubicBezTo>
                    <a:pt x="750" y="795"/>
                    <a:pt x="735" y="795"/>
                    <a:pt x="720" y="795"/>
                  </a:cubicBezTo>
                  <a:cubicBezTo>
                    <a:pt x="720" y="859"/>
                    <a:pt x="720" y="922"/>
                    <a:pt x="720" y="989"/>
                  </a:cubicBezTo>
                  <a:close/>
                  <a:moveTo>
                    <a:pt x="863" y="362"/>
                  </a:moveTo>
                  <a:cubicBezTo>
                    <a:pt x="876" y="362"/>
                    <a:pt x="887" y="351"/>
                    <a:pt x="887" y="338"/>
                  </a:cubicBezTo>
                  <a:cubicBezTo>
                    <a:pt x="887" y="325"/>
                    <a:pt x="876" y="314"/>
                    <a:pt x="863" y="314"/>
                  </a:cubicBezTo>
                  <a:cubicBezTo>
                    <a:pt x="850" y="314"/>
                    <a:pt x="839" y="325"/>
                    <a:pt x="839" y="338"/>
                  </a:cubicBezTo>
                  <a:cubicBezTo>
                    <a:pt x="839" y="351"/>
                    <a:pt x="850" y="362"/>
                    <a:pt x="863" y="362"/>
                  </a:cubicBezTo>
                  <a:close/>
                  <a:moveTo>
                    <a:pt x="1031" y="481"/>
                  </a:moveTo>
                  <a:cubicBezTo>
                    <a:pt x="1031" y="468"/>
                    <a:pt x="1019" y="458"/>
                    <a:pt x="1006" y="458"/>
                  </a:cubicBezTo>
                  <a:cubicBezTo>
                    <a:pt x="993" y="458"/>
                    <a:pt x="983" y="470"/>
                    <a:pt x="983" y="483"/>
                  </a:cubicBezTo>
                  <a:cubicBezTo>
                    <a:pt x="983" y="496"/>
                    <a:pt x="995" y="506"/>
                    <a:pt x="1008" y="506"/>
                  </a:cubicBezTo>
                  <a:cubicBezTo>
                    <a:pt x="1021" y="506"/>
                    <a:pt x="1031" y="494"/>
                    <a:pt x="1031" y="481"/>
                  </a:cubicBezTo>
                  <a:close/>
                  <a:moveTo>
                    <a:pt x="671" y="554"/>
                  </a:moveTo>
                  <a:cubicBezTo>
                    <a:pt x="671" y="541"/>
                    <a:pt x="660" y="530"/>
                    <a:pt x="647" y="530"/>
                  </a:cubicBezTo>
                  <a:cubicBezTo>
                    <a:pt x="634" y="530"/>
                    <a:pt x="623" y="541"/>
                    <a:pt x="623" y="554"/>
                  </a:cubicBezTo>
                  <a:cubicBezTo>
                    <a:pt x="623" y="567"/>
                    <a:pt x="634" y="578"/>
                    <a:pt x="647" y="578"/>
                  </a:cubicBezTo>
                  <a:cubicBezTo>
                    <a:pt x="660" y="578"/>
                    <a:pt x="671" y="567"/>
                    <a:pt x="671" y="554"/>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47" name="Google Shape;247;p25"/>
            <p:cNvSpPr/>
            <p:nvPr/>
          </p:nvSpPr>
          <p:spPr>
            <a:xfrm>
              <a:off x="7232650" y="2851150"/>
              <a:ext cx="42863" cy="115888"/>
            </a:xfrm>
            <a:custGeom>
              <a:rect b="b" l="l" r="r" t="t"/>
              <a:pathLst>
                <a:path extrusionOk="0" h="382" w="142">
                  <a:moveTo>
                    <a:pt x="142" y="382"/>
                  </a:moveTo>
                  <a:cubicBezTo>
                    <a:pt x="94" y="382"/>
                    <a:pt x="47" y="382"/>
                    <a:pt x="0" y="382"/>
                  </a:cubicBezTo>
                  <a:cubicBezTo>
                    <a:pt x="0" y="255"/>
                    <a:pt x="0" y="128"/>
                    <a:pt x="0" y="0"/>
                  </a:cubicBezTo>
                  <a:cubicBezTo>
                    <a:pt x="47" y="0"/>
                    <a:pt x="94" y="0"/>
                    <a:pt x="142" y="0"/>
                  </a:cubicBezTo>
                  <a:cubicBezTo>
                    <a:pt x="142" y="127"/>
                    <a:pt x="142" y="254"/>
                    <a:pt x="142" y="382"/>
                  </a:cubicBezTo>
                  <a:close/>
                  <a:moveTo>
                    <a:pt x="48" y="48"/>
                  </a:moveTo>
                  <a:cubicBezTo>
                    <a:pt x="48" y="144"/>
                    <a:pt x="48" y="239"/>
                    <a:pt x="48" y="334"/>
                  </a:cubicBezTo>
                  <a:cubicBezTo>
                    <a:pt x="64" y="334"/>
                    <a:pt x="79" y="334"/>
                    <a:pt x="94" y="334"/>
                  </a:cubicBezTo>
                  <a:cubicBezTo>
                    <a:pt x="94" y="238"/>
                    <a:pt x="94" y="143"/>
                    <a:pt x="94" y="48"/>
                  </a:cubicBezTo>
                  <a:cubicBezTo>
                    <a:pt x="79" y="48"/>
                    <a:pt x="64" y="48"/>
                    <a:pt x="48" y="48"/>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48" name="Google Shape;248;p25"/>
            <p:cNvSpPr/>
            <p:nvPr/>
          </p:nvSpPr>
          <p:spPr>
            <a:xfrm>
              <a:off x="7116763" y="2894013"/>
              <a:ext cx="42863" cy="73025"/>
            </a:xfrm>
            <a:custGeom>
              <a:rect b="b" l="l" r="r" t="t"/>
              <a:pathLst>
                <a:path extrusionOk="0" h="238" w="142">
                  <a:moveTo>
                    <a:pt x="142" y="238"/>
                  </a:moveTo>
                  <a:cubicBezTo>
                    <a:pt x="94" y="238"/>
                    <a:pt x="47" y="238"/>
                    <a:pt x="0" y="238"/>
                  </a:cubicBezTo>
                  <a:cubicBezTo>
                    <a:pt x="0" y="159"/>
                    <a:pt x="0" y="80"/>
                    <a:pt x="0" y="0"/>
                  </a:cubicBezTo>
                  <a:cubicBezTo>
                    <a:pt x="47" y="0"/>
                    <a:pt x="94" y="0"/>
                    <a:pt x="142" y="0"/>
                  </a:cubicBezTo>
                  <a:cubicBezTo>
                    <a:pt x="142" y="79"/>
                    <a:pt x="142" y="158"/>
                    <a:pt x="142" y="238"/>
                  </a:cubicBezTo>
                  <a:close/>
                  <a:moveTo>
                    <a:pt x="48" y="48"/>
                  </a:moveTo>
                  <a:cubicBezTo>
                    <a:pt x="48" y="96"/>
                    <a:pt x="48" y="143"/>
                    <a:pt x="48" y="190"/>
                  </a:cubicBezTo>
                  <a:cubicBezTo>
                    <a:pt x="64" y="190"/>
                    <a:pt x="79" y="190"/>
                    <a:pt x="94" y="190"/>
                  </a:cubicBezTo>
                  <a:cubicBezTo>
                    <a:pt x="94" y="142"/>
                    <a:pt x="94" y="95"/>
                    <a:pt x="94" y="48"/>
                  </a:cubicBezTo>
                  <a:cubicBezTo>
                    <a:pt x="79" y="48"/>
                    <a:pt x="64" y="48"/>
                    <a:pt x="48" y="48"/>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49" name="Google Shape;249;p25"/>
            <p:cNvSpPr/>
            <p:nvPr/>
          </p:nvSpPr>
          <p:spPr>
            <a:xfrm>
              <a:off x="7173913" y="2908300"/>
              <a:ext cx="42863" cy="58738"/>
            </a:xfrm>
            <a:custGeom>
              <a:rect b="b" l="l" r="r" t="t"/>
              <a:pathLst>
                <a:path extrusionOk="0" h="190" w="142">
                  <a:moveTo>
                    <a:pt x="142" y="190"/>
                  </a:moveTo>
                  <a:cubicBezTo>
                    <a:pt x="95" y="190"/>
                    <a:pt x="48" y="190"/>
                    <a:pt x="0" y="190"/>
                  </a:cubicBezTo>
                  <a:cubicBezTo>
                    <a:pt x="0" y="127"/>
                    <a:pt x="0" y="64"/>
                    <a:pt x="0" y="0"/>
                  </a:cubicBezTo>
                  <a:cubicBezTo>
                    <a:pt x="47" y="0"/>
                    <a:pt x="94" y="0"/>
                    <a:pt x="142" y="0"/>
                  </a:cubicBezTo>
                  <a:cubicBezTo>
                    <a:pt x="142" y="63"/>
                    <a:pt x="142" y="126"/>
                    <a:pt x="142" y="190"/>
                  </a:cubicBezTo>
                  <a:close/>
                  <a:moveTo>
                    <a:pt x="48" y="48"/>
                  </a:moveTo>
                  <a:cubicBezTo>
                    <a:pt x="48" y="80"/>
                    <a:pt x="48" y="111"/>
                    <a:pt x="48" y="142"/>
                  </a:cubicBezTo>
                  <a:cubicBezTo>
                    <a:pt x="64" y="142"/>
                    <a:pt x="79" y="142"/>
                    <a:pt x="94" y="142"/>
                  </a:cubicBezTo>
                  <a:cubicBezTo>
                    <a:pt x="94" y="110"/>
                    <a:pt x="94" y="79"/>
                    <a:pt x="94" y="48"/>
                  </a:cubicBezTo>
                  <a:cubicBezTo>
                    <a:pt x="79" y="48"/>
                    <a:pt x="64" y="48"/>
                    <a:pt x="48" y="48"/>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0" name="Google Shape;250;p25"/>
            <p:cNvSpPr/>
            <p:nvPr/>
          </p:nvSpPr>
          <p:spPr>
            <a:xfrm>
              <a:off x="7145338" y="2733675"/>
              <a:ext cx="101600" cy="14288"/>
            </a:xfrm>
            <a:custGeom>
              <a:rect b="b" l="l" r="r" t="t"/>
              <a:pathLst>
                <a:path extrusionOk="0" h="47" w="334">
                  <a:moveTo>
                    <a:pt x="334" y="47"/>
                  </a:moveTo>
                  <a:cubicBezTo>
                    <a:pt x="222" y="47"/>
                    <a:pt x="112" y="47"/>
                    <a:pt x="0" y="47"/>
                  </a:cubicBezTo>
                  <a:cubicBezTo>
                    <a:pt x="0" y="31"/>
                    <a:pt x="0" y="16"/>
                    <a:pt x="0" y="0"/>
                  </a:cubicBezTo>
                  <a:cubicBezTo>
                    <a:pt x="111" y="0"/>
                    <a:pt x="222" y="0"/>
                    <a:pt x="334" y="0"/>
                  </a:cubicBezTo>
                  <a:cubicBezTo>
                    <a:pt x="334" y="15"/>
                    <a:pt x="334" y="30"/>
                    <a:pt x="334" y="47"/>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1" name="Google Shape;251;p25"/>
            <p:cNvSpPr/>
            <p:nvPr/>
          </p:nvSpPr>
          <p:spPr>
            <a:xfrm>
              <a:off x="7145338" y="2762250"/>
              <a:ext cx="101600" cy="14288"/>
            </a:xfrm>
            <a:custGeom>
              <a:rect b="b" l="l" r="r" t="t"/>
              <a:pathLst>
                <a:path extrusionOk="0" h="46" w="334">
                  <a:moveTo>
                    <a:pt x="0" y="46"/>
                  </a:moveTo>
                  <a:cubicBezTo>
                    <a:pt x="0" y="31"/>
                    <a:pt x="0" y="16"/>
                    <a:pt x="0" y="0"/>
                  </a:cubicBezTo>
                  <a:cubicBezTo>
                    <a:pt x="111" y="0"/>
                    <a:pt x="222" y="0"/>
                    <a:pt x="334" y="0"/>
                  </a:cubicBezTo>
                  <a:cubicBezTo>
                    <a:pt x="334" y="15"/>
                    <a:pt x="334" y="30"/>
                    <a:pt x="334" y="46"/>
                  </a:cubicBezTo>
                  <a:cubicBezTo>
                    <a:pt x="223" y="46"/>
                    <a:pt x="112" y="46"/>
                    <a:pt x="0" y="46"/>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2" name="Google Shape;252;p25"/>
            <p:cNvSpPr/>
            <p:nvPr/>
          </p:nvSpPr>
          <p:spPr>
            <a:xfrm>
              <a:off x="7145338" y="2792413"/>
              <a:ext cx="101600" cy="14288"/>
            </a:xfrm>
            <a:custGeom>
              <a:rect b="b" l="l" r="r" t="t"/>
              <a:pathLst>
                <a:path extrusionOk="0" h="46" w="334">
                  <a:moveTo>
                    <a:pt x="0" y="0"/>
                  </a:moveTo>
                  <a:cubicBezTo>
                    <a:pt x="111" y="0"/>
                    <a:pt x="222" y="0"/>
                    <a:pt x="334" y="0"/>
                  </a:cubicBezTo>
                  <a:cubicBezTo>
                    <a:pt x="334" y="15"/>
                    <a:pt x="334" y="30"/>
                    <a:pt x="334" y="46"/>
                  </a:cubicBezTo>
                  <a:cubicBezTo>
                    <a:pt x="223" y="46"/>
                    <a:pt x="112" y="46"/>
                    <a:pt x="0" y="46"/>
                  </a:cubicBezTo>
                  <a:cubicBezTo>
                    <a:pt x="0" y="31"/>
                    <a:pt x="0" y="16"/>
                    <a:pt x="0" y="0"/>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3" name="Google Shape;253;p25"/>
            <p:cNvSpPr/>
            <p:nvPr/>
          </p:nvSpPr>
          <p:spPr>
            <a:xfrm>
              <a:off x="7145338" y="2820988"/>
              <a:ext cx="101600" cy="14288"/>
            </a:xfrm>
            <a:custGeom>
              <a:rect b="b" l="l" r="r" t="t"/>
              <a:pathLst>
                <a:path extrusionOk="0" h="46" w="334">
                  <a:moveTo>
                    <a:pt x="0" y="0"/>
                  </a:moveTo>
                  <a:cubicBezTo>
                    <a:pt x="112" y="0"/>
                    <a:pt x="223" y="0"/>
                    <a:pt x="334" y="0"/>
                  </a:cubicBezTo>
                  <a:cubicBezTo>
                    <a:pt x="334" y="15"/>
                    <a:pt x="334" y="30"/>
                    <a:pt x="334" y="46"/>
                  </a:cubicBezTo>
                  <a:cubicBezTo>
                    <a:pt x="223" y="46"/>
                    <a:pt x="112" y="46"/>
                    <a:pt x="0" y="46"/>
                  </a:cubicBezTo>
                  <a:cubicBezTo>
                    <a:pt x="0" y="31"/>
                    <a:pt x="0" y="16"/>
                    <a:pt x="0" y="0"/>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4" name="Google Shape;254;p25"/>
            <p:cNvSpPr/>
            <p:nvPr/>
          </p:nvSpPr>
          <p:spPr>
            <a:xfrm>
              <a:off x="7116763" y="2733675"/>
              <a:ext cx="12700" cy="14288"/>
            </a:xfrm>
            <a:custGeom>
              <a:rect b="b" l="l" r="r" t="t"/>
              <a:pathLst>
                <a:path extrusionOk="0" h="46" w="46">
                  <a:moveTo>
                    <a:pt x="46" y="0"/>
                  </a:moveTo>
                  <a:cubicBezTo>
                    <a:pt x="46" y="15"/>
                    <a:pt x="46" y="30"/>
                    <a:pt x="46" y="46"/>
                  </a:cubicBezTo>
                  <a:cubicBezTo>
                    <a:pt x="31" y="46"/>
                    <a:pt x="16" y="46"/>
                    <a:pt x="0" y="46"/>
                  </a:cubicBezTo>
                  <a:cubicBezTo>
                    <a:pt x="0" y="31"/>
                    <a:pt x="0" y="16"/>
                    <a:pt x="0" y="0"/>
                  </a:cubicBezTo>
                  <a:cubicBezTo>
                    <a:pt x="15" y="0"/>
                    <a:pt x="30" y="0"/>
                    <a:pt x="46" y="0"/>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5" name="Google Shape;255;p25"/>
            <p:cNvSpPr/>
            <p:nvPr/>
          </p:nvSpPr>
          <p:spPr>
            <a:xfrm>
              <a:off x="7116763" y="2762250"/>
              <a:ext cx="12700" cy="14288"/>
            </a:xfrm>
            <a:custGeom>
              <a:rect b="b" l="l" r="r" t="t"/>
              <a:pathLst>
                <a:path extrusionOk="0" h="46" w="46">
                  <a:moveTo>
                    <a:pt x="46" y="0"/>
                  </a:moveTo>
                  <a:cubicBezTo>
                    <a:pt x="46" y="16"/>
                    <a:pt x="46" y="30"/>
                    <a:pt x="46" y="46"/>
                  </a:cubicBezTo>
                  <a:cubicBezTo>
                    <a:pt x="31" y="46"/>
                    <a:pt x="16" y="46"/>
                    <a:pt x="0" y="46"/>
                  </a:cubicBezTo>
                  <a:cubicBezTo>
                    <a:pt x="0" y="31"/>
                    <a:pt x="0" y="16"/>
                    <a:pt x="0" y="0"/>
                  </a:cubicBezTo>
                  <a:cubicBezTo>
                    <a:pt x="15" y="0"/>
                    <a:pt x="30" y="0"/>
                    <a:pt x="46" y="0"/>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6" name="Google Shape;256;p25"/>
            <p:cNvSpPr/>
            <p:nvPr/>
          </p:nvSpPr>
          <p:spPr>
            <a:xfrm>
              <a:off x="7116763" y="2792413"/>
              <a:ext cx="12700" cy="14288"/>
            </a:xfrm>
            <a:custGeom>
              <a:rect b="b" l="l" r="r" t="t"/>
              <a:pathLst>
                <a:path extrusionOk="0" h="46" w="46">
                  <a:moveTo>
                    <a:pt x="0" y="0"/>
                  </a:moveTo>
                  <a:cubicBezTo>
                    <a:pt x="16" y="0"/>
                    <a:pt x="30" y="0"/>
                    <a:pt x="46" y="0"/>
                  </a:cubicBezTo>
                  <a:cubicBezTo>
                    <a:pt x="46" y="15"/>
                    <a:pt x="46" y="30"/>
                    <a:pt x="46" y="46"/>
                  </a:cubicBezTo>
                  <a:cubicBezTo>
                    <a:pt x="31" y="46"/>
                    <a:pt x="16" y="46"/>
                    <a:pt x="0" y="46"/>
                  </a:cubicBezTo>
                  <a:cubicBezTo>
                    <a:pt x="0" y="31"/>
                    <a:pt x="0" y="16"/>
                    <a:pt x="0" y="0"/>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7" name="Google Shape;257;p25"/>
            <p:cNvSpPr/>
            <p:nvPr/>
          </p:nvSpPr>
          <p:spPr>
            <a:xfrm>
              <a:off x="7116763" y="2820988"/>
              <a:ext cx="12700" cy="14288"/>
            </a:xfrm>
            <a:custGeom>
              <a:rect b="b" l="l" r="r" t="t"/>
              <a:pathLst>
                <a:path extrusionOk="0" h="46" w="46">
                  <a:moveTo>
                    <a:pt x="46" y="0"/>
                  </a:moveTo>
                  <a:cubicBezTo>
                    <a:pt x="46" y="16"/>
                    <a:pt x="46" y="30"/>
                    <a:pt x="46" y="46"/>
                  </a:cubicBezTo>
                  <a:cubicBezTo>
                    <a:pt x="31" y="46"/>
                    <a:pt x="16" y="46"/>
                    <a:pt x="0" y="46"/>
                  </a:cubicBezTo>
                  <a:cubicBezTo>
                    <a:pt x="0" y="31"/>
                    <a:pt x="0" y="16"/>
                    <a:pt x="0" y="0"/>
                  </a:cubicBezTo>
                  <a:cubicBezTo>
                    <a:pt x="15" y="0"/>
                    <a:pt x="30" y="0"/>
                    <a:pt x="46" y="0"/>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sp>
          <p:nvSpPr>
            <p:cNvPr id="258" name="Google Shape;258;p25"/>
            <p:cNvSpPr/>
            <p:nvPr/>
          </p:nvSpPr>
          <p:spPr>
            <a:xfrm>
              <a:off x="7377113" y="2944813"/>
              <a:ext cx="87313" cy="87313"/>
            </a:xfrm>
            <a:custGeom>
              <a:rect b="b" l="l" r="r" t="t"/>
              <a:pathLst>
                <a:path extrusionOk="0" h="288" w="288">
                  <a:moveTo>
                    <a:pt x="288" y="145"/>
                  </a:moveTo>
                  <a:cubicBezTo>
                    <a:pt x="288" y="224"/>
                    <a:pt x="222" y="288"/>
                    <a:pt x="143" y="288"/>
                  </a:cubicBezTo>
                  <a:cubicBezTo>
                    <a:pt x="64" y="288"/>
                    <a:pt x="0" y="222"/>
                    <a:pt x="0" y="143"/>
                  </a:cubicBezTo>
                  <a:cubicBezTo>
                    <a:pt x="0" y="64"/>
                    <a:pt x="66" y="0"/>
                    <a:pt x="145" y="0"/>
                  </a:cubicBezTo>
                  <a:cubicBezTo>
                    <a:pt x="224" y="0"/>
                    <a:pt x="288" y="66"/>
                    <a:pt x="288" y="145"/>
                  </a:cubicBezTo>
                  <a:close/>
                  <a:moveTo>
                    <a:pt x="240" y="144"/>
                  </a:moveTo>
                  <a:cubicBezTo>
                    <a:pt x="240" y="91"/>
                    <a:pt x="197" y="48"/>
                    <a:pt x="144" y="48"/>
                  </a:cubicBezTo>
                  <a:cubicBezTo>
                    <a:pt x="92" y="48"/>
                    <a:pt x="48" y="91"/>
                    <a:pt x="48" y="143"/>
                  </a:cubicBezTo>
                  <a:cubicBezTo>
                    <a:pt x="48" y="196"/>
                    <a:pt x="91" y="240"/>
                    <a:pt x="143" y="240"/>
                  </a:cubicBezTo>
                  <a:cubicBezTo>
                    <a:pt x="196" y="240"/>
                    <a:pt x="240" y="197"/>
                    <a:pt x="240" y="144"/>
                  </a:cubicBezTo>
                  <a:close/>
                </a:path>
              </a:pathLst>
            </a:custGeom>
            <a:solidFill>
              <a:schemeClr val="dk2"/>
            </a:solidFill>
            <a:ln>
              <a:noFill/>
            </a:ln>
          </p:spPr>
          <p:txBody>
            <a:bodyPr anchorCtr="0" anchor="t" bIns="22775" lIns="45550" spcFirstLastPara="1" rIns="45550" wrap="square" tIns="22775">
              <a:noAutofit/>
            </a:bodyPr>
            <a:lstStyle/>
            <a:p>
              <a:pPr indent="0" lvl="0" marL="0" marR="0" rtl="0" algn="l">
                <a:spcBef>
                  <a:spcPts val="0"/>
                </a:spcBef>
                <a:spcAft>
                  <a:spcPts val="0"/>
                </a:spcAft>
                <a:buNone/>
              </a:pPr>
              <a:r>
                <a:t/>
              </a:r>
              <a:endParaRPr sz="897">
                <a:solidFill>
                  <a:srgbClr val="000000"/>
                </a:solidFill>
                <a:latin typeface="Roboto"/>
                <a:ea typeface="Roboto"/>
                <a:cs typeface="Roboto"/>
                <a:sym typeface="Roboto"/>
              </a:endParaRPr>
            </a:p>
          </p:txBody>
        </p:sp>
      </p:grpSp>
      <p:pic>
        <p:nvPicPr>
          <p:cNvPr id="259" name="Google Shape;259;p25"/>
          <p:cNvPicPr preferRelativeResize="0"/>
          <p:nvPr/>
        </p:nvPicPr>
        <p:blipFill rotWithShape="1">
          <a:blip r:embed="rId3">
            <a:alphaModFix/>
          </a:blip>
          <a:srcRect b="3201" l="0" r="0" t="3191"/>
          <a:stretch/>
        </p:blipFill>
        <p:spPr>
          <a:xfrm>
            <a:off x="8037474" y="517589"/>
            <a:ext cx="844052" cy="38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26"/>
          <p:cNvGrpSpPr/>
          <p:nvPr/>
        </p:nvGrpSpPr>
        <p:grpSpPr>
          <a:xfrm>
            <a:off x="3988524" y="1833319"/>
            <a:ext cx="4014575" cy="621718"/>
            <a:chOff x="3777475" y="1190350"/>
            <a:chExt cx="4014575" cy="466300"/>
          </a:xfrm>
        </p:grpSpPr>
        <p:sp>
          <p:nvSpPr>
            <p:cNvPr id="265" name="Google Shape;265;p26"/>
            <p:cNvSpPr/>
            <p:nvPr/>
          </p:nvSpPr>
          <p:spPr>
            <a:xfrm rot="5400000">
              <a:off x="5629050" y="-518750"/>
              <a:ext cx="453000" cy="3873000"/>
            </a:xfrm>
            <a:prstGeom prst="round2SameRect">
              <a:avLst>
                <a:gd fmla="val 8419" name="adj1"/>
                <a:gd fmla="val 0" name="adj2"/>
              </a:avLst>
            </a:prstGeom>
            <a:solidFill>
              <a:srgbClr val="FFFFFF"/>
            </a:solidFill>
            <a:ln>
              <a:noFill/>
            </a:ln>
            <a:effectLst>
              <a:outerShdw blurRad="153139" rotWithShape="0" algn="ctr" dir="5400000" dist="30628">
                <a:srgbClr val="000000">
                  <a:alpha val="9800"/>
                </a:srgbClr>
              </a:outerShdw>
            </a:effectLst>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Nunito"/>
                <a:ea typeface="Nunito"/>
                <a:cs typeface="Nunito"/>
                <a:sym typeface="Nunito"/>
              </a:endParaRPr>
            </a:p>
          </p:txBody>
        </p:sp>
        <p:sp>
          <p:nvSpPr>
            <p:cNvPr id="266" name="Google Shape;266;p26"/>
            <p:cNvSpPr/>
            <p:nvPr/>
          </p:nvSpPr>
          <p:spPr>
            <a:xfrm rot="5400000">
              <a:off x="3703225" y="1264600"/>
              <a:ext cx="354300" cy="205800"/>
            </a:xfrm>
            <a:prstGeom prst="round2SameRect">
              <a:avLst>
                <a:gd fmla="val 20209" name="adj1"/>
                <a:gd fmla="val 0" name="adj2"/>
              </a:avLst>
            </a:prstGeom>
            <a:solidFill>
              <a:srgbClr val="75A403"/>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sp>
          <p:nvSpPr>
            <p:cNvPr id="267" name="Google Shape;267;p26"/>
            <p:cNvSpPr/>
            <p:nvPr/>
          </p:nvSpPr>
          <p:spPr>
            <a:xfrm flipH="1" rot="-5400000">
              <a:off x="3792125" y="1530050"/>
              <a:ext cx="112200" cy="141000"/>
            </a:xfrm>
            <a:prstGeom prst="rtTriangle">
              <a:avLst/>
            </a:prstGeom>
            <a:solidFill>
              <a:srgbClr val="0D1C05"/>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grpSp>
      <p:sp>
        <p:nvSpPr>
          <p:cNvPr id="268" name="Google Shape;268;p26"/>
          <p:cNvSpPr txBox="1"/>
          <p:nvPr/>
        </p:nvSpPr>
        <p:spPr>
          <a:xfrm>
            <a:off x="4259299" y="1901000"/>
            <a:ext cx="1786200" cy="364800"/>
          </a:xfrm>
          <a:prstGeom prst="rect">
            <a:avLst/>
          </a:prstGeom>
          <a:noFill/>
          <a:ln>
            <a:noFill/>
          </a:ln>
        </p:spPr>
        <p:txBody>
          <a:bodyPr anchorCtr="0" anchor="t" bIns="103225" lIns="103225" spcFirstLastPara="1" rIns="103225" wrap="square" tIns="103225">
            <a:spAutoFit/>
          </a:bodyPr>
          <a:lstStyle/>
          <a:p>
            <a:pPr indent="0" lvl="0" marL="0" rtl="0" algn="l">
              <a:lnSpc>
                <a:spcPct val="90000"/>
              </a:lnSpc>
              <a:spcBef>
                <a:spcPts val="1016"/>
              </a:spcBef>
              <a:spcAft>
                <a:spcPts val="1129"/>
              </a:spcAft>
              <a:buNone/>
            </a:pPr>
            <a:r>
              <a:rPr b="1" lang="en-GB" sz="1129">
                <a:solidFill>
                  <a:schemeClr val="dk1"/>
                </a:solidFill>
                <a:latin typeface="Montserrat"/>
                <a:ea typeface="Montserrat"/>
                <a:cs typeface="Montserrat"/>
                <a:sym typeface="Montserrat"/>
              </a:rPr>
              <a:t>The Prime Example:</a:t>
            </a:r>
            <a:endParaRPr sz="1129"/>
          </a:p>
        </p:txBody>
      </p:sp>
      <p:sp>
        <p:nvSpPr>
          <p:cNvPr id="269" name="Google Shape;269;p26"/>
          <p:cNvSpPr/>
          <p:nvPr/>
        </p:nvSpPr>
        <p:spPr>
          <a:xfrm>
            <a:off x="331650" y="1806599"/>
            <a:ext cx="3476400" cy="40788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270" name="Google Shape;270;p26"/>
          <p:cNvSpPr txBox="1"/>
          <p:nvPr>
            <p:ph idx="1" type="body"/>
          </p:nvPr>
        </p:nvSpPr>
        <p:spPr>
          <a:xfrm>
            <a:off x="770475" y="2556858"/>
            <a:ext cx="2863800" cy="37968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0"/>
              </a:spcAft>
              <a:buNone/>
            </a:pPr>
            <a:r>
              <a:rPr lang="en-GB" sz="1100">
                <a:solidFill>
                  <a:srgbClr val="000000"/>
                </a:solidFill>
                <a:latin typeface="Montserrat"/>
                <a:ea typeface="Montserrat"/>
                <a:cs typeface="Montserrat"/>
                <a:sym typeface="Montserrat"/>
              </a:rPr>
              <a:t>Zero License Fees: </a:t>
            </a:r>
            <a:r>
              <a:rPr b="0" lang="en-GB" sz="1100">
                <a:solidFill>
                  <a:srgbClr val="000000"/>
                </a:solidFill>
                <a:latin typeface="Montserrat"/>
                <a:ea typeface="Montserrat"/>
                <a:cs typeface="Montserrat"/>
                <a:sym typeface="Montserrat"/>
              </a:rPr>
              <a:t>The core software is free, shifting costs to implementation, customization, and support.</a:t>
            </a:r>
            <a:endParaRPr b="0" sz="1100">
              <a:solidFill>
                <a:srgbClr val="000000"/>
              </a:solidFill>
              <a:latin typeface="Montserrat"/>
              <a:ea typeface="Montserrat"/>
              <a:cs typeface="Montserrat"/>
              <a:sym typeface="Montserrat"/>
            </a:endParaRPr>
          </a:p>
          <a:p>
            <a:pPr indent="0" lvl="0" marL="0" rtl="0" algn="l">
              <a:spcBef>
                <a:spcPts val="1000"/>
              </a:spcBef>
              <a:spcAft>
                <a:spcPts val="0"/>
              </a:spcAft>
              <a:buNone/>
            </a:pPr>
            <a:r>
              <a:rPr lang="en-GB" sz="1100">
                <a:solidFill>
                  <a:srgbClr val="000000"/>
                </a:solidFill>
                <a:latin typeface="Montserrat"/>
                <a:ea typeface="Montserrat"/>
                <a:cs typeface="Montserrat"/>
                <a:sym typeface="Montserrat"/>
              </a:rPr>
              <a:t>Avoids Vendor Lock-in: </a:t>
            </a:r>
            <a:r>
              <a:rPr b="0" lang="en-GB" sz="1100">
                <a:solidFill>
                  <a:srgbClr val="000000"/>
                </a:solidFill>
                <a:latin typeface="Montserrat"/>
                <a:ea typeface="Montserrat"/>
                <a:cs typeface="Montserrat"/>
                <a:sym typeface="Montserrat"/>
              </a:rPr>
              <a:t>You own your deployment and can change support vendors. This gives you long-term negotiating power and strategic independence.</a:t>
            </a:r>
            <a:endParaRPr b="0" sz="1100">
              <a:solidFill>
                <a:srgbClr val="000000"/>
              </a:solidFill>
              <a:latin typeface="Montserrat"/>
              <a:ea typeface="Montserrat"/>
              <a:cs typeface="Montserrat"/>
              <a:sym typeface="Montserrat"/>
            </a:endParaRPr>
          </a:p>
          <a:p>
            <a:pPr indent="0" lvl="0" marL="0" rtl="0" algn="l">
              <a:spcBef>
                <a:spcPts val="1000"/>
              </a:spcBef>
              <a:spcAft>
                <a:spcPts val="0"/>
              </a:spcAft>
              <a:buNone/>
            </a:pPr>
            <a:r>
              <a:rPr lang="en-GB" sz="1100">
                <a:solidFill>
                  <a:srgbClr val="000000"/>
                </a:solidFill>
                <a:latin typeface="Montserrat"/>
                <a:ea typeface="Montserrat"/>
                <a:cs typeface="Montserrat"/>
                <a:sym typeface="Montserrat"/>
              </a:rPr>
              <a:t>Full Ownership &amp; Control: </a:t>
            </a:r>
            <a:r>
              <a:rPr b="0" lang="en-GB" sz="1100">
                <a:solidFill>
                  <a:srgbClr val="000000"/>
                </a:solidFill>
                <a:latin typeface="Montserrat"/>
                <a:ea typeface="Montserrat"/>
                <a:cs typeface="Montserrat"/>
                <a:sym typeface="Montserrat"/>
              </a:rPr>
              <a:t>You can freely modify the code to meet unique local needs without needing vendor approval.</a:t>
            </a:r>
            <a:endParaRPr b="0" sz="1100">
              <a:solidFill>
                <a:srgbClr val="000000"/>
              </a:solidFill>
              <a:latin typeface="Montserrat"/>
              <a:ea typeface="Montserrat"/>
              <a:cs typeface="Montserrat"/>
              <a:sym typeface="Montserrat"/>
            </a:endParaRPr>
          </a:p>
          <a:p>
            <a:pPr indent="0" lvl="0" marL="0" rtl="0" algn="l">
              <a:spcBef>
                <a:spcPts val="1000"/>
              </a:spcBef>
              <a:spcAft>
                <a:spcPts val="1000"/>
              </a:spcAft>
              <a:buNone/>
            </a:pPr>
            <a:r>
              <a:rPr lang="en-GB" sz="1100">
                <a:solidFill>
                  <a:srgbClr val="000000"/>
                </a:solidFill>
                <a:latin typeface="Montserrat"/>
                <a:ea typeface="Montserrat"/>
                <a:cs typeface="Montserrat"/>
                <a:sym typeface="Montserrat"/>
              </a:rPr>
              <a:t>Community Power: </a:t>
            </a:r>
            <a:r>
              <a:rPr b="0" lang="en-GB" sz="1100">
                <a:solidFill>
                  <a:srgbClr val="000000"/>
                </a:solidFill>
                <a:latin typeface="Montserrat"/>
                <a:ea typeface="Montserrat"/>
                <a:cs typeface="Montserrat"/>
                <a:sym typeface="Montserrat"/>
              </a:rPr>
              <a:t>You benefit from a global community of developers who contribute features, identify bugs, and provide peer support.</a:t>
            </a:r>
            <a:endParaRPr b="0" sz="1100">
              <a:solidFill>
                <a:srgbClr val="000000"/>
              </a:solidFill>
              <a:latin typeface="Montserrat"/>
              <a:ea typeface="Montserrat"/>
              <a:cs typeface="Montserrat"/>
              <a:sym typeface="Montserrat"/>
            </a:endParaRPr>
          </a:p>
        </p:txBody>
      </p:sp>
      <p:sp>
        <p:nvSpPr>
          <p:cNvPr id="271" name="Google Shape;271;p26"/>
          <p:cNvSpPr txBox="1"/>
          <p:nvPr>
            <p:ph idx="1" type="body"/>
          </p:nvPr>
        </p:nvSpPr>
        <p:spPr>
          <a:xfrm>
            <a:off x="274725" y="1156146"/>
            <a:ext cx="8604600" cy="5565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1000"/>
              </a:spcAft>
              <a:buNone/>
            </a:pPr>
            <a:r>
              <a:rPr b="0" lang="en-GB" sz="1400">
                <a:solidFill>
                  <a:srgbClr val="000000"/>
                </a:solidFill>
                <a:latin typeface="Montserrat SemiBold"/>
                <a:ea typeface="Montserrat SemiBold"/>
                <a:cs typeface="Montserrat SemiBold"/>
                <a:sym typeface="Montserrat SemiBold"/>
              </a:rPr>
              <a:t>The core principle is that the software's source code is a shared public asset, allowing for transparency, community-driven innovation, and adaptation.</a:t>
            </a:r>
            <a:endParaRPr b="0" sz="1400">
              <a:solidFill>
                <a:srgbClr val="000000"/>
              </a:solidFill>
              <a:latin typeface="Montserrat SemiBold"/>
              <a:ea typeface="Montserrat SemiBold"/>
              <a:cs typeface="Montserrat SemiBold"/>
              <a:sym typeface="Montserrat SemiBold"/>
            </a:endParaRPr>
          </a:p>
        </p:txBody>
      </p:sp>
      <p:pic>
        <p:nvPicPr>
          <p:cNvPr id="272" name="Google Shape;272;p26" title="mojaloop_logo.png"/>
          <p:cNvPicPr preferRelativeResize="0"/>
          <p:nvPr/>
        </p:nvPicPr>
        <p:blipFill>
          <a:blip r:embed="rId3">
            <a:alphaModFix/>
          </a:blip>
          <a:stretch>
            <a:fillRect/>
          </a:stretch>
        </p:blipFill>
        <p:spPr>
          <a:xfrm>
            <a:off x="5990999" y="2014250"/>
            <a:ext cx="1013750" cy="177176"/>
          </a:xfrm>
          <a:prstGeom prst="rect">
            <a:avLst/>
          </a:prstGeom>
          <a:noFill/>
          <a:ln>
            <a:noFill/>
          </a:ln>
        </p:spPr>
      </p:pic>
      <p:sp>
        <p:nvSpPr>
          <p:cNvPr id="273" name="Google Shape;273;p26"/>
          <p:cNvSpPr txBox="1"/>
          <p:nvPr>
            <p:ph type="title"/>
          </p:nvPr>
        </p:nvSpPr>
        <p:spPr>
          <a:xfrm>
            <a:off x="274725" y="630842"/>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Open Source</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Collaborative, Transparent, and Sovereign</a:t>
            </a:r>
            <a:endParaRPr sz="1700">
              <a:latin typeface="Montserrat"/>
              <a:ea typeface="Montserrat"/>
              <a:cs typeface="Montserrat"/>
              <a:sym typeface="Montserrat"/>
            </a:endParaRPr>
          </a:p>
        </p:txBody>
      </p:sp>
      <p:sp>
        <p:nvSpPr>
          <p:cNvPr id="274" name="Google Shape;274;p26"/>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275" name="Google Shape;275;p26"/>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276" name="Google Shape;276;p26"/>
          <p:cNvSpPr txBox="1"/>
          <p:nvPr/>
        </p:nvSpPr>
        <p:spPr>
          <a:xfrm>
            <a:off x="382675" y="1901008"/>
            <a:ext cx="3000000" cy="36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1000"/>
              </a:spcAft>
              <a:buNone/>
            </a:pPr>
            <a:r>
              <a:rPr b="1" lang="en-GB" sz="1300">
                <a:solidFill>
                  <a:schemeClr val="dk1"/>
                </a:solidFill>
                <a:latin typeface="Montserrat"/>
                <a:ea typeface="Montserrat"/>
                <a:cs typeface="Montserrat"/>
                <a:sym typeface="Montserrat"/>
              </a:rPr>
              <a:t>How it Works</a:t>
            </a:r>
            <a:endParaRPr b="1" sz="1300">
              <a:solidFill>
                <a:schemeClr val="dk1"/>
              </a:solidFill>
              <a:latin typeface="Montserrat"/>
              <a:ea typeface="Montserrat"/>
              <a:cs typeface="Montserrat"/>
              <a:sym typeface="Montserrat"/>
            </a:endParaRPr>
          </a:p>
        </p:txBody>
      </p:sp>
      <p:sp>
        <p:nvSpPr>
          <p:cNvPr id="277" name="Google Shape;277;p26"/>
          <p:cNvSpPr txBox="1"/>
          <p:nvPr/>
        </p:nvSpPr>
        <p:spPr>
          <a:xfrm>
            <a:off x="4078825" y="5012825"/>
            <a:ext cx="4838700" cy="1227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lang="en-GB" sz="1100">
                <a:solidFill>
                  <a:schemeClr val="dk1"/>
                </a:solidFill>
                <a:latin typeface="Montserrat"/>
                <a:ea typeface="Montserrat"/>
                <a:cs typeface="Montserrat"/>
                <a:sym typeface="Montserrat"/>
              </a:rPr>
              <a:t>System Integrators (SIs) are the crucial bridge between the open-source software and the operational reality of a payments ecosystem.</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lang="en-GB" sz="1100">
                <a:solidFill>
                  <a:schemeClr val="dk1"/>
                </a:solidFill>
                <a:latin typeface="Montserrat"/>
                <a:ea typeface="Montserrat"/>
                <a:cs typeface="Montserrat"/>
                <a:sym typeface="Montserrat"/>
              </a:rPr>
              <a:t>Their role involves deploying the software, tailoring it to meet local requirements, setting up infrastructure, integrating participants, testing, quality assurance, and providing ongoing support.</a:t>
            </a:r>
            <a:endParaRPr sz="1100"/>
          </a:p>
        </p:txBody>
      </p:sp>
      <p:sp>
        <p:nvSpPr>
          <p:cNvPr id="278" name="Google Shape;278;p26"/>
          <p:cNvSpPr txBox="1"/>
          <p:nvPr/>
        </p:nvSpPr>
        <p:spPr>
          <a:xfrm>
            <a:off x="4108475" y="2622358"/>
            <a:ext cx="4949700" cy="1227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lang="en-GB" sz="1100">
                <a:solidFill>
                  <a:schemeClr val="dk1"/>
                </a:solidFill>
                <a:latin typeface="Montserrat"/>
                <a:ea typeface="Montserrat"/>
                <a:cs typeface="Montserrat"/>
                <a:sym typeface="Montserrat"/>
              </a:rPr>
              <a:t>Mojaloop is an open-source software platform developed by the Mojaloop Foundation to enable interoperable, real-time payment systems that lower costs, reduce technical barriers, and advance financial inclusion, particularly in emerging markets.</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lang="en-GB" sz="1100">
                <a:solidFill>
                  <a:schemeClr val="dk1"/>
                </a:solidFill>
                <a:latin typeface="Montserrat"/>
                <a:ea typeface="Montserrat"/>
                <a:cs typeface="Montserrat"/>
                <a:sym typeface="Montserrat"/>
              </a:rPr>
              <a:t>It has been deployed at national and regional scale, including in Rwanda and Tanzania.</a:t>
            </a:r>
            <a:endParaRPr sz="1100"/>
          </a:p>
        </p:txBody>
      </p:sp>
      <p:grpSp>
        <p:nvGrpSpPr>
          <p:cNvPr id="279" name="Google Shape;279;p26"/>
          <p:cNvGrpSpPr/>
          <p:nvPr/>
        </p:nvGrpSpPr>
        <p:grpSpPr>
          <a:xfrm>
            <a:off x="3988524" y="4269469"/>
            <a:ext cx="4014575" cy="621718"/>
            <a:chOff x="3777475" y="1190350"/>
            <a:chExt cx="4014575" cy="466300"/>
          </a:xfrm>
        </p:grpSpPr>
        <p:sp>
          <p:nvSpPr>
            <p:cNvPr id="280" name="Google Shape;280;p26"/>
            <p:cNvSpPr/>
            <p:nvPr/>
          </p:nvSpPr>
          <p:spPr>
            <a:xfrm rot="5400000">
              <a:off x="5629050" y="-518750"/>
              <a:ext cx="453000" cy="3873000"/>
            </a:xfrm>
            <a:prstGeom prst="round2SameRect">
              <a:avLst>
                <a:gd fmla="val 8419" name="adj1"/>
                <a:gd fmla="val 0" name="adj2"/>
              </a:avLst>
            </a:prstGeom>
            <a:solidFill>
              <a:srgbClr val="FFFFFF"/>
            </a:solidFill>
            <a:ln>
              <a:noFill/>
            </a:ln>
            <a:effectLst>
              <a:outerShdw blurRad="153139" rotWithShape="0" algn="ctr" dir="5400000" dist="30628">
                <a:srgbClr val="000000">
                  <a:alpha val="9800"/>
                </a:srgbClr>
              </a:outerShdw>
            </a:effectLst>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Nunito"/>
                <a:ea typeface="Nunito"/>
                <a:cs typeface="Nunito"/>
                <a:sym typeface="Nunito"/>
              </a:endParaRPr>
            </a:p>
          </p:txBody>
        </p:sp>
        <p:sp>
          <p:nvSpPr>
            <p:cNvPr id="281" name="Google Shape;281;p26"/>
            <p:cNvSpPr/>
            <p:nvPr/>
          </p:nvSpPr>
          <p:spPr>
            <a:xfrm rot="5400000">
              <a:off x="3703225" y="1264600"/>
              <a:ext cx="354300" cy="205800"/>
            </a:xfrm>
            <a:prstGeom prst="round2SameRect">
              <a:avLst>
                <a:gd fmla="val 20209" name="adj1"/>
                <a:gd fmla="val 0" name="adj2"/>
              </a:avLst>
            </a:prstGeom>
            <a:solidFill>
              <a:srgbClr val="75A403"/>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sp>
          <p:nvSpPr>
            <p:cNvPr id="282" name="Google Shape;282;p26"/>
            <p:cNvSpPr/>
            <p:nvPr/>
          </p:nvSpPr>
          <p:spPr>
            <a:xfrm flipH="1" rot="-5400000">
              <a:off x="3792125" y="1530050"/>
              <a:ext cx="112200" cy="141000"/>
            </a:xfrm>
            <a:prstGeom prst="rtTriangle">
              <a:avLst/>
            </a:prstGeom>
            <a:solidFill>
              <a:srgbClr val="0D1C05"/>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grpSp>
      <p:sp>
        <p:nvSpPr>
          <p:cNvPr id="283" name="Google Shape;283;p26"/>
          <p:cNvSpPr txBox="1"/>
          <p:nvPr/>
        </p:nvSpPr>
        <p:spPr>
          <a:xfrm>
            <a:off x="4288949" y="4364992"/>
            <a:ext cx="3000000" cy="33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1000"/>
              </a:spcAft>
              <a:buNone/>
            </a:pPr>
            <a:r>
              <a:rPr b="1" lang="en-GB" sz="1100">
                <a:solidFill>
                  <a:schemeClr val="dk1"/>
                </a:solidFill>
                <a:latin typeface="Montserrat"/>
                <a:ea typeface="Montserrat"/>
                <a:cs typeface="Montserrat"/>
                <a:sym typeface="Montserrat"/>
              </a:rPr>
              <a:t>The Role of System Integrators</a:t>
            </a:r>
            <a:endParaRPr sz="1100">
              <a:solidFill>
                <a:schemeClr val="dk1"/>
              </a:solidFill>
              <a:latin typeface="Montserrat"/>
              <a:ea typeface="Montserrat"/>
              <a:cs typeface="Montserrat"/>
              <a:sym typeface="Montserrat"/>
            </a:endParaRPr>
          </a:p>
        </p:txBody>
      </p:sp>
      <p:cxnSp>
        <p:nvCxnSpPr>
          <p:cNvPr id="284" name="Google Shape;284;p26"/>
          <p:cNvCxnSpPr/>
          <p:nvPr/>
        </p:nvCxnSpPr>
        <p:spPr>
          <a:xfrm>
            <a:off x="478554" y="2650175"/>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85" name="Google Shape;285;p26"/>
          <p:cNvCxnSpPr/>
          <p:nvPr/>
        </p:nvCxnSpPr>
        <p:spPr>
          <a:xfrm>
            <a:off x="478554" y="3234414"/>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86" name="Google Shape;286;p26"/>
          <p:cNvCxnSpPr/>
          <p:nvPr/>
        </p:nvCxnSpPr>
        <p:spPr>
          <a:xfrm>
            <a:off x="478554" y="4089961"/>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87" name="Google Shape;287;p26"/>
          <p:cNvCxnSpPr/>
          <p:nvPr/>
        </p:nvCxnSpPr>
        <p:spPr>
          <a:xfrm>
            <a:off x="478554" y="4834671"/>
            <a:ext cx="197700" cy="0"/>
          </a:xfrm>
          <a:prstGeom prst="straightConnector1">
            <a:avLst/>
          </a:prstGeom>
          <a:noFill/>
          <a:ln cap="flat" cmpd="sng" w="9525">
            <a:solidFill>
              <a:schemeClr val="dk2"/>
            </a:solidFill>
            <a:prstDash val="solid"/>
            <a:round/>
            <a:headEnd len="med" w="med" type="none"/>
            <a:tailEnd len="med" w="med" type="diamond"/>
          </a:ln>
        </p:spPr>
      </p:cxnSp>
      <p:pic>
        <p:nvPicPr>
          <p:cNvPr id="288" name="Google Shape;288;p26"/>
          <p:cNvPicPr preferRelativeResize="0"/>
          <p:nvPr/>
        </p:nvPicPr>
        <p:blipFill rotWithShape="1">
          <a:blip r:embed="rId4">
            <a:alphaModFix/>
          </a:blip>
          <a:srcRect b="3201" l="0" r="0" t="3191"/>
          <a:stretch/>
        </p:blipFill>
        <p:spPr>
          <a:xfrm>
            <a:off x="8037474" y="526864"/>
            <a:ext cx="844052" cy="38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p:nvPr/>
        </p:nvSpPr>
        <p:spPr>
          <a:xfrm>
            <a:off x="4845425" y="880533"/>
            <a:ext cx="4298400" cy="53679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294" name="Google Shape;294;p27"/>
          <p:cNvSpPr txBox="1"/>
          <p:nvPr>
            <p:ph idx="1" type="body"/>
          </p:nvPr>
        </p:nvSpPr>
        <p:spPr>
          <a:xfrm>
            <a:off x="670975" y="1100933"/>
            <a:ext cx="4044900" cy="4896300"/>
          </a:xfrm>
          <a:prstGeom prst="rect">
            <a:avLst/>
          </a:prstGeom>
          <a:ln>
            <a:noFill/>
          </a:ln>
        </p:spPr>
        <p:txBody>
          <a:bodyPr anchorCtr="0" anchor="t" bIns="17150" lIns="34300" spcFirstLastPara="1" rIns="34300" wrap="square" tIns="17150">
            <a:noAutofit/>
          </a:bodyPr>
          <a:lstStyle/>
          <a:p>
            <a:pPr indent="0" lvl="0" marL="0" rtl="0" algn="l">
              <a:lnSpc>
                <a:spcPct val="100000"/>
              </a:lnSpc>
              <a:spcBef>
                <a:spcPts val="900"/>
              </a:spcBef>
              <a:spcAft>
                <a:spcPts val="0"/>
              </a:spcAft>
              <a:buNone/>
            </a:pPr>
            <a:r>
              <a:rPr lang="en-GB" sz="1100">
                <a:solidFill>
                  <a:srgbClr val="000000"/>
                </a:solidFill>
                <a:latin typeface="Montserrat"/>
                <a:ea typeface="Montserrat"/>
                <a:cs typeface="Montserrat"/>
                <a:sym typeface="Montserrat"/>
              </a:rPr>
              <a:t>The Challenge: </a:t>
            </a:r>
            <a:r>
              <a:rPr b="0" lang="en-GB" sz="1100">
                <a:solidFill>
                  <a:srgbClr val="000000"/>
                </a:solidFill>
                <a:latin typeface="Montserrat"/>
                <a:ea typeface="Montserrat"/>
                <a:cs typeface="Montserrat"/>
                <a:sym typeface="Montserrat"/>
              </a:rPr>
              <a:t>Rwanda's central bank sought to modernize its national payment system to enhance interoperability and security. A key policy objective was achieving full sovereignty, having a completely auditable switch free from vendor dependency.</a:t>
            </a:r>
            <a:endParaRPr b="0" sz="1100">
              <a:solidFill>
                <a:srgbClr val="000000"/>
              </a:solidFill>
              <a:latin typeface="Montserrat"/>
              <a:ea typeface="Montserrat"/>
              <a:cs typeface="Montserrat"/>
              <a:sym typeface="Montserrat"/>
            </a:endParaRPr>
          </a:p>
          <a:p>
            <a:pPr indent="0" lvl="0" marL="0" rtl="0" algn="l">
              <a:lnSpc>
                <a:spcPct val="100000"/>
              </a:lnSpc>
              <a:spcBef>
                <a:spcPts val="1000"/>
              </a:spcBef>
              <a:spcAft>
                <a:spcPts val="0"/>
              </a:spcAft>
              <a:buNone/>
            </a:pPr>
            <a:r>
              <a:rPr lang="en-GB" sz="1100">
                <a:solidFill>
                  <a:srgbClr val="000000"/>
                </a:solidFill>
                <a:latin typeface="Montserrat"/>
                <a:ea typeface="Montserrat"/>
                <a:cs typeface="Montserrat"/>
                <a:sym typeface="Montserrat"/>
              </a:rPr>
              <a:t>The Solution &amp; The Role of the System Integrator: </a:t>
            </a:r>
            <a:r>
              <a:rPr b="0" lang="en-GB" sz="1100">
                <a:solidFill>
                  <a:srgbClr val="000000"/>
                </a:solidFill>
                <a:latin typeface="Montserrat"/>
                <a:ea typeface="Montserrat"/>
                <a:cs typeface="Montserrat"/>
                <a:sym typeface="Montserrat"/>
              </a:rPr>
              <a:t>RSwitch partnered with System Integrator WiredIn to build its new system, eKash, on the Mojaloop platform. WiredIn managed the full on-premise deployment, including all core components and customizations to meet local business requirements.</a:t>
            </a:r>
            <a:endParaRPr b="0" sz="1100">
              <a:solidFill>
                <a:srgbClr val="000000"/>
              </a:solidFill>
              <a:latin typeface="Montserrat"/>
              <a:ea typeface="Montserrat"/>
              <a:cs typeface="Montserrat"/>
              <a:sym typeface="Montserrat"/>
            </a:endParaRPr>
          </a:p>
          <a:p>
            <a:pPr indent="0" lvl="0" marL="0" rtl="0" algn="l">
              <a:lnSpc>
                <a:spcPct val="100000"/>
              </a:lnSpc>
              <a:spcBef>
                <a:spcPts val="1000"/>
              </a:spcBef>
              <a:spcAft>
                <a:spcPts val="0"/>
              </a:spcAft>
              <a:buNone/>
            </a:pPr>
            <a:r>
              <a:rPr b="0" lang="en-GB" sz="1100">
                <a:solidFill>
                  <a:srgbClr val="000000"/>
                </a:solidFill>
                <a:latin typeface="Montserrat"/>
                <a:ea typeface="Montserrat"/>
                <a:cs typeface="Montserrat"/>
                <a:sym typeface="Montserrat"/>
              </a:rPr>
              <a:t>This technical work included integrating with major financial service providers using custom ISO 20022 protocols and building a customized Account Lookup Service.</a:t>
            </a:r>
            <a:endParaRPr b="0" sz="1100">
              <a:solidFill>
                <a:srgbClr val="000000"/>
              </a:solidFill>
              <a:latin typeface="Montserrat"/>
              <a:ea typeface="Montserrat"/>
              <a:cs typeface="Montserrat"/>
              <a:sym typeface="Montserrat"/>
            </a:endParaRPr>
          </a:p>
          <a:p>
            <a:pPr indent="0" lvl="0" marL="0" rtl="0" algn="l">
              <a:lnSpc>
                <a:spcPct val="100000"/>
              </a:lnSpc>
              <a:spcBef>
                <a:spcPts val="1000"/>
              </a:spcBef>
              <a:spcAft>
                <a:spcPts val="0"/>
              </a:spcAft>
              <a:buNone/>
            </a:pPr>
            <a:r>
              <a:rPr lang="en-GB" sz="1100">
                <a:solidFill>
                  <a:srgbClr val="000000"/>
                </a:solidFill>
                <a:latin typeface="Montserrat"/>
                <a:ea typeface="Montserrat"/>
                <a:cs typeface="Montserrat"/>
                <a:sym typeface="Montserrat"/>
              </a:rPr>
              <a:t>The Outcome: </a:t>
            </a:r>
            <a:r>
              <a:rPr b="0" lang="en-GB" sz="1100">
                <a:solidFill>
                  <a:srgbClr val="000000"/>
                </a:solidFill>
                <a:latin typeface="Montserrat"/>
                <a:ea typeface="Montserrat"/>
                <a:cs typeface="Montserrat"/>
                <a:sym typeface="Montserrat"/>
              </a:rPr>
              <a:t>To accelerate ecosystem adoption, a transaction simulator was implemented, allowing partners to test and validate use cases before full integration.</a:t>
            </a:r>
            <a:endParaRPr b="0" sz="1100">
              <a:solidFill>
                <a:srgbClr val="000000"/>
              </a:solidFill>
              <a:latin typeface="Montserrat"/>
              <a:ea typeface="Montserrat"/>
              <a:cs typeface="Montserrat"/>
              <a:sym typeface="Montserrat"/>
            </a:endParaRPr>
          </a:p>
          <a:p>
            <a:pPr indent="0" lvl="0" marL="0" rtl="0" algn="l">
              <a:lnSpc>
                <a:spcPct val="100000"/>
              </a:lnSpc>
              <a:spcBef>
                <a:spcPts val="1000"/>
              </a:spcBef>
              <a:spcAft>
                <a:spcPts val="1000"/>
              </a:spcAft>
              <a:buNone/>
            </a:pPr>
            <a:r>
              <a:rPr b="0" lang="en-GB" sz="1100">
                <a:solidFill>
                  <a:srgbClr val="000000"/>
                </a:solidFill>
                <a:latin typeface="Montserrat"/>
                <a:ea typeface="Montserrat"/>
                <a:cs typeface="Montserrat"/>
                <a:sym typeface="Montserrat"/>
              </a:rPr>
              <a:t>The result is a sovereign, inspectable platform that meets Rwanda's policy goals. The partnership with a skilled system integrator was critical to translating the open-source software into a fully operational and locally-attuned national payment switch.</a:t>
            </a:r>
            <a:endParaRPr b="0" sz="1100">
              <a:solidFill>
                <a:srgbClr val="000000"/>
              </a:solidFill>
              <a:latin typeface="Montserrat"/>
              <a:ea typeface="Montserrat"/>
              <a:cs typeface="Montserrat"/>
              <a:sym typeface="Montserrat"/>
            </a:endParaRPr>
          </a:p>
        </p:txBody>
      </p:sp>
      <p:sp>
        <p:nvSpPr>
          <p:cNvPr id="295" name="Google Shape;295;p27"/>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Open Source in Action:</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Rwanda's eKash</a:t>
            </a:r>
            <a:endParaRPr sz="1700">
              <a:latin typeface="Montserrat"/>
              <a:ea typeface="Montserrat"/>
              <a:cs typeface="Montserrat"/>
              <a:sym typeface="Montserrat"/>
            </a:endParaRPr>
          </a:p>
        </p:txBody>
      </p:sp>
      <p:sp>
        <p:nvSpPr>
          <p:cNvPr id="296" name="Google Shape;296;p27"/>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297" name="Google Shape;297;p27"/>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cxnSp>
        <p:nvCxnSpPr>
          <p:cNvPr id="298" name="Google Shape;298;p27"/>
          <p:cNvCxnSpPr/>
          <p:nvPr/>
        </p:nvCxnSpPr>
        <p:spPr>
          <a:xfrm>
            <a:off x="399554" y="1200400"/>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299" name="Google Shape;299;p27"/>
          <p:cNvCxnSpPr/>
          <p:nvPr/>
        </p:nvCxnSpPr>
        <p:spPr>
          <a:xfrm>
            <a:off x="399554" y="2143725"/>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00" name="Google Shape;300;p27"/>
          <p:cNvCxnSpPr/>
          <p:nvPr/>
        </p:nvCxnSpPr>
        <p:spPr>
          <a:xfrm>
            <a:off x="399554" y="4097362"/>
            <a:ext cx="197700" cy="0"/>
          </a:xfrm>
          <a:prstGeom prst="straightConnector1">
            <a:avLst/>
          </a:prstGeom>
          <a:noFill/>
          <a:ln cap="flat" cmpd="sng" w="9525">
            <a:solidFill>
              <a:schemeClr val="dk2"/>
            </a:solidFill>
            <a:prstDash val="solid"/>
            <a:round/>
            <a:headEnd len="med" w="med" type="none"/>
            <a:tailEnd len="med" w="med" type="diamond"/>
          </a:ln>
        </p:spPr>
      </p:cxnSp>
      <p:sp>
        <p:nvSpPr>
          <p:cNvPr id="301" name="Google Shape;301;p27"/>
          <p:cNvSpPr txBox="1"/>
          <p:nvPr/>
        </p:nvSpPr>
        <p:spPr>
          <a:xfrm>
            <a:off x="5015375" y="880533"/>
            <a:ext cx="384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1"/>
                </a:solidFill>
                <a:latin typeface="Montserrat"/>
                <a:ea typeface="Montserrat"/>
                <a:cs typeface="Montserrat"/>
                <a:sym typeface="Montserrat"/>
              </a:rPr>
              <a:t>Key lessons from current African deployments</a:t>
            </a:r>
            <a:endParaRPr b="1" sz="1100">
              <a:solidFill>
                <a:schemeClr val="dk1"/>
              </a:solidFill>
              <a:latin typeface="Montserrat"/>
              <a:ea typeface="Montserrat"/>
              <a:cs typeface="Montserrat"/>
              <a:sym typeface="Montserrat"/>
            </a:endParaRPr>
          </a:p>
        </p:txBody>
      </p:sp>
      <p:sp>
        <p:nvSpPr>
          <p:cNvPr id="302" name="Google Shape;302;p27"/>
          <p:cNvSpPr txBox="1"/>
          <p:nvPr/>
        </p:nvSpPr>
        <p:spPr>
          <a:xfrm>
            <a:off x="4953000" y="1420267"/>
            <a:ext cx="4076100" cy="3490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GB" sz="1100">
                <a:solidFill>
                  <a:schemeClr val="dk1"/>
                </a:solidFill>
                <a:latin typeface="Montserrat"/>
                <a:ea typeface="Montserrat"/>
                <a:cs typeface="Montserrat"/>
                <a:sym typeface="Montserrat"/>
              </a:rPr>
              <a:t>Contribute your changes back to the main project regularly, like Rwanda does with Mojaloop, to avoid maintaining a separate version.</a:t>
            </a:r>
            <a:r>
              <a:rPr baseline="30000" lang="en-GB" sz="1100">
                <a:solidFill>
                  <a:schemeClr val="dk1"/>
                </a:solidFill>
                <a:latin typeface="Montserrat"/>
                <a:ea typeface="Montserrat"/>
                <a:cs typeface="Montserrat"/>
                <a:sym typeface="Montserrat"/>
              </a:rPr>
              <a:t>3</a:t>
            </a:r>
            <a:endParaRPr baseline="30000" sz="1100">
              <a:solidFill>
                <a:schemeClr val="dk1"/>
              </a:solidFill>
              <a:latin typeface="Montserrat"/>
              <a:ea typeface="Montserrat"/>
              <a:cs typeface="Montserrat"/>
              <a:sym typeface="Montserrat"/>
            </a:endParaRPr>
          </a:p>
          <a:p>
            <a:pPr indent="0" lvl="0" marL="457200" rtl="0" algn="l">
              <a:lnSpc>
                <a:spcPct val="115000"/>
              </a:lnSpc>
              <a:spcBef>
                <a:spcPts val="1200"/>
              </a:spcBef>
              <a:spcAft>
                <a:spcPts val="0"/>
              </a:spcAft>
              <a:buNone/>
            </a:pPr>
            <a:r>
              <a:rPr lang="en-GB" sz="1100">
                <a:solidFill>
                  <a:schemeClr val="dk1"/>
                </a:solidFill>
                <a:latin typeface="Montserrat"/>
                <a:ea typeface="Montserrat"/>
                <a:cs typeface="Montserrat"/>
                <a:sym typeface="Montserrat"/>
              </a:rPr>
              <a:t>Set aside funds early for security audits, like </a:t>
            </a:r>
            <a:r>
              <a:rPr lang="en-GB" sz="1100" u="sng">
                <a:solidFill>
                  <a:schemeClr val="dk2"/>
                </a:solidFill>
                <a:latin typeface="Montserrat"/>
                <a:ea typeface="Montserrat"/>
                <a:cs typeface="Montserrat"/>
                <a:sym typeface="Montserrat"/>
                <a:hlinkClick r:id="rId3">
                  <a:extLst>
                    <a:ext uri="{A12FA001-AC4F-418D-AE19-62706E023703}">
                      <ahyp:hlinkClr val="tx"/>
                    </a:ext>
                  </a:extLst>
                </a:hlinkClick>
              </a:rPr>
              <a:t>Tanzania’s TIPS did</a:t>
            </a:r>
            <a:r>
              <a:rPr lang="en-GB" sz="1100">
                <a:solidFill>
                  <a:schemeClr val="dk1"/>
                </a:solidFill>
                <a:latin typeface="Montserrat"/>
                <a:ea typeface="Montserrat"/>
                <a:cs typeface="Montserrat"/>
                <a:sym typeface="Montserrat"/>
              </a:rPr>
              <a:t> to certify their open-source platform via</a:t>
            </a:r>
            <a:r>
              <a:rPr lang="en-GB" sz="1100">
                <a:solidFill>
                  <a:schemeClr val="dk2"/>
                </a:solidFill>
                <a:latin typeface="Montserrat"/>
                <a:ea typeface="Montserrat"/>
                <a:cs typeface="Montserrat"/>
                <a:sym typeface="Montserrat"/>
              </a:rPr>
              <a:t> </a:t>
            </a:r>
            <a:r>
              <a:rPr lang="en-GB" sz="1100" u="sng">
                <a:solidFill>
                  <a:schemeClr val="dk2"/>
                </a:solidFill>
                <a:latin typeface="Montserrat"/>
                <a:ea typeface="Montserrat"/>
                <a:cs typeface="Montserrat"/>
                <a:sym typeface="Montserrat"/>
                <a:hlinkClick r:id="rId4">
                  <a:extLst>
                    <a:ext uri="{A12FA001-AC4F-418D-AE19-62706E023703}">
                      <ahyp:hlinkClr val="tx"/>
                    </a:ext>
                  </a:extLst>
                </a:hlinkClick>
              </a:rPr>
              <a:t>PCI SSF</a:t>
            </a:r>
            <a:r>
              <a:rPr lang="en-GB" sz="1100">
                <a:solidFill>
                  <a:schemeClr val="dk1"/>
                </a:solidFill>
                <a:latin typeface="Montserrat"/>
                <a:ea typeface="Montserrat"/>
                <a:cs typeface="Montserrat"/>
                <a:sym typeface="Montserrat"/>
              </a:rPr>
              <a:t> and</a:t>
            </a:r>
            <a:r>
              <a:rPr lang="en-GB" sz="1100">
                <a:solidFill>
                  <a:schemeClr val="dk2"/>
                </a:solidFill>
                <a:latin typeface="Montserrat"/>
                <a:ea typeface="Montserrat"/>
                <a:cs typeface="Montserrat"/>
                <a:sym typeface="Montserrat"/>
              </a:rPr>
              <a:t> </a:t>
            </a:r>
            <a:r>
              <a:rPr lang="en-GB" sz="1100" u="sng">
                <a:solidFill>
                  <a:schemeClr val="dk2"/>
                </a:solidFill>
                <a:latin typeface="Montserrat"/>
                <a:ea typeface="Montserrat"/>
                <a:cs typeface="Montserrat"/>
                <a:sym typeface="Montserrat"/>
                <a:hlinkClick r:id="rId5">
                  <a:extLst>
                    <a:ext uri="{A12FA001-AC4F-418D-AE19-62706E023703}">
                      <ahyp:hlinkClr val="tx"/>
                    </a:ext>
                  </a:extLst>
                </a:hlinkClick>
              </a:rPr>
              <a:t>ISO 27001</a:t>
            </a:r>
            <a:r>
              <a:rPr lang="en-GB" sz="1100">
                <a:solidFill>
                  <a:schemeClr val="dk1"/>
                </a:solidFill>
                <a:latin typeface="Montserrat"/>
                <a:ea typeface="Montserrat"/>
                <a:cs typeface="Montserrat"/>
                <a:sym typeface="Montserrat"/>
              </a:rPr>
              <a:t> reviews.</a:t>
            </a:r>
            <a:endParaRPr sz="1100">
              <a:solidFill>
                <a:schemeClr val="dk1"/>
              </a:solidFill>
              <a:latin typeface="Montserrat"/>
              <a:ea typeface="Montserrat"/>
              <a:cs typeface="Montserrat"/>
              <a:sym typeface="Montserrat"/>
            </a:endParaRPr>
          </a:p>
          <a:p>
            <a:pPr indent="0" lvl="0" marL="457200" rtl="0" algn="l">
              <a:lnSpc>
                <a:spcPct val="115000"/>
              </a:lnSpc>
              <a:spcBef>
                <a:spcPts val="1000"/>
              </a:spcBef>
              <a:spcAft>
                <a:spcPts val="0"/>
              </a:spcAft>
              <a:buNone/>
            </a:pPr>
            <a:r>
              <a:rPr lang="en-GB" sz="1100">
                <a:solidFill>
                  <a:schemeClr val="dk1"/>
                </a:solidFill>
                <a:latin typeface="Montserrat"/>
                <a:ea typeface="Montserrat"/>
                <a:cs typeface="Montserrat"/>
                <a:sym typeface="Montserrat"/>
              </a:rPr>
              <a:t>Invest in community engagement by sending engineers to community engagements such as the bi-annual Mojaloop meetings; to fast-track skills transfer and peer review.</a:t>
            </a:r>
            <a:endParaRPr sz="1100">
              <a:solidFill>
                <a:schemeClr val="dk1"/>
              </a:solidFill>
              <a:latin typeface="Montserrat"/>
              <a:ea typeface="Montserrat"/>
              <a:cs typeface="Montserrat"/>
              <a:sym typeface="Montserrat"/>
            </a:endParaRPr>
          </a:p>
          <a:p>
            <a:pPr indent="0" lvl="0" marL="457200" rtl="0" algn="l">
              <a:lnSpc>
                <a:spcPct val="115000"/>
              </a:lnSpc>
              <a:spcBef>
                <a:spcPts val="1000"/>
              </a:spcBef>
              <a:spcAft>
                <a:spcPts val="0"/>
              </a:spcAft>
              <a:buNone/>
            </a:pPr>
            <a:r>
              <a:rPr lang="en-GB" sz="1100">
                <a:solidFill>
                  <a:schemeClr val="dk1"/>
                </a:solidFill>
                <a:latin typeface="Montserrat"/>
                <a:ea typeface="Montserrat"/>
                <a:cs typeface="Montserrat"/>
                <a:sym typeface="Montserrat"/>
              </a:rPr>
              <a:t>Automate weekly security updates using continuous integration and deployment tools to include community fixes without waiting for the vendor’s schedule.</a:t>
            </a:r>
            <a:endParaRPr/>
          </a:p>
        </p:txBody>
      </p:sp>
      <p:sp>
        <p:nvSpPr>
          <p:cNvPr id="303" name="Google Shape;303;p27"/>
          <p:cNvSpPr/>
          <p:nvPr/>
        </p:nvSpPr>
        <p:spPr>
          <a:xfrm rot="5400000">
            <a:off x="5122196" y="1557535"/>
            <a:ext cx="112014"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04" name="Google Shape;304;p27"/>
          <p:cNvSpPr/>
          <p:nvPr/>
        </p:nvSpPr>
        <p:spPr>
          <a:xfrm rot="5400000">
            <a:off x="5122196" y="2441894"/>
            <a:ext cx="112014"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05" name="Google Shape;305;p27"/>
          <p:cNvSpPr/>
          <p:nvPr/>
        </p:nvSpPr>
        <p:spPr>
          <a:xfrm rot="5400000">
            <a:off x="5122196" y="3151674"/>
            <a:ext cx="112014"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06" name="Google Shape;306;p27"/>
          <p:cNvSpPr/>
          <p:nvPr/>
        </p:nvSpPr>
        <p:spPr>
          <a:xfrm rot="5400000">
            <a:off x="5122196" y="4073235"/>
            <a:ext cx="112014"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pic>
        <p:nvPicPr>
          <p:cNvPr id="307" name="Google Shape;307;p27"/>
          <p:cNvPicPr preferRelativeResize="0"/>
          <p:nvPr/>
        </p:nvPicPr>
        <p:blipFill rotWithShape="1">
          <a:blip r:embed="rId6">
            <a:alphaModFix/>
          </a:blip>
          <a:srcRect b="3201" l="0" r="0" t="3191"/>
          <a:stretch/>
        </p:blipFill>
        <p:spPr>
          <a:xfrm>
            <a:off x="8037474" y="302926"/>
            <a:ext cx="844052" cy="38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28"/>
          <p:cNvGrpSpPr/>
          <p:nvPr/>
        </p:nvGrpSpPr>
        <p:grpSpPr>
          <a:xfrm>
            <a:off x="3808050" y="1587094"/>
            <a:ext cx="4014575" cy="621718"/>
            <a:chOff x="3777475" y="1190350"/>
            <a:chExt cx="4014575" cy="466300"/>
          </a:xfrm>
        </p:grpSpPr>
        <p:sp>
          <p:nvSpPr>
            <p:cNvPr id="313" name="Google Shape;313;p28"/>
            <p:cNvSpPr/>
            <p:nvPr/>
          </p:nvSpPr>
          <p:spPr>
            <a:xfrm rot="5400000">
              <a:off x="5629050" y="-518750"/>
              <a:ext cx="453000" cy="3873000"/>
            </a:xfrm>
            <a:prstGeom prst="round2SameRect">
              <a:avLst>
                <a:gd fmla="val 8419" name="adj1"/>
                <a:gd fmla="val 0" name="adj2"/>
              </a:avLst>
            </a:prstGeom>
            <a:solidFill>
              <a:srgbClr val="FFFFFF"/>
            </a:solidFill>
            <a:ln>
              <a:noFill/>
            </a:ln>
            <a:effectLst>
              <a:outerShdw blurRad="153139" rotWithShape="0" algn="ctr" dir="5400000" dist="30628">
                <a:srgbClr val="000000">
                  <a:alpha val="9800"/>
                </a:srgbClr>
              </a:outerShdw>
            </a:effectLst>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Nunito"/>
                <a:ea typeface="Nunito"/>
                <a:cs typeface="Nunito"/>
                <a:sym typeface="Nunito"/>
              </a:endParaRPr>
            </a:p>
          </p:txBody>
        </p:sp>
        <p:sp>
          <p:nvSpPr>
            <p:cNvPr id="314" name="Google Shape;314;p28"/>
            <p:cNvSpPr/>
            <p:nvPr/>
          </p:nvSpPr>
          <p:spPr>
            <a:xfrm rot="5400000">
              <a:off x="3703225" y="1264600"/>
              <a:ext cx="354300" cy="205800"/>
            </a:xfrm>
            <a:prstGeom prst="round2SameRect">
              <a:avLst>
                <a:gd fmla="val 20209" name="adj1"/>
                <a:gd fmla="val 0" name="adj2"/>
              </a:avLst>
            </a:prstGeom>
            <a:solidFill>
              <a:srgbClr val="75A403"/>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sp>
          <p:nvSpPr>
            <p:cNvPr id="315" name="Google Shape;315;p28"/>
            <p:cNvSpPr/>
            <p:nvPr/>
          </p:nvSpPr>
          <p:spPr>
            <a:xfrm flipH="1" rot="-5400000">
              <a:off x="3792125" y="1530050"/>
              <a:ext cx="112200" cy="141000"/>
            </a:xfrm>
            <a:prstGeom prst="rtTriangle">
              <a:avLst/>
            </a:prstGeom>
            <a:solidFill>
              <a:srgbClr val="0D1C05"/>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grpSp>
      <p:sp>
        <p:nvSpPr>
          <p:cNvPr id="316" name="Google Shape;316;p28"/>
          <p:cNvSpPr txBox="1"/>
          <p:nvPr/>
        </p:nvSpPr>
        <p:spPr>
          <a:xfrm>
            <a:off x="4078825" y="1627000"/>
            <a:ext cx="1786200" cy="364800"/>
          </a:xfrm>
          <a:prstGeom prst="rect">
            <a:avLst/>
          </a:prstGeom>
          <a:noFill/>
          <a:ln>
            <a:noFill/>
          </a:ln>
        </p:spPr>
        <p:txBody>
          <a:bodyPr anchorCtr="0" anchor="t" bIns="103225" lIns="103225" spcFirstLastPara="1" rIns="103225" wrap="square" tIns="103225">
            <a:spAutoFit/>
          </a:bodyPr>
          <a:lstStyle/>
          <a:p>
            <a:pPr indent="0" lvl="0" marL="0" rtl="0" algn="l">
              <a:lnSpc>
                <a:spcPct val="90000"/>
              </a:lnSpc>
              <a:spcBef>
                <a:spcPts val="1016"/>
              </a:spcBef>
              <a:spcAft>
                <a:spcPts val="1129"/>
              </a:spcAft>
              <a:buNone/>
            </a:pPr>
            <a:r>
              <a:rPr b="1" lang="en-GB" sz="1129">
                <a:solidFill>
                  <a:schemeClr val="dk1"/>
                </a:solidFill>
                <a:latin typeface="Montserrat"/>
                <a:ea typeface="Montserrat"/>
                <a:cs typeface="Montserrat"/>
                <a:sym typeface="Montserrat"/>
              </a:rPr>
              <a:t>Key Strengths</a:t>
            </a:r>
            <a:endParaRPr b="1" sz="1129">
              <a:solidFill>
                <a:schemeClr val="dk1"/>
              </a:solidFill>
              <a:latin typeface="Montserrat"/>
              <a:ea typeface="Montserrat"/>
              <a:cs typeface="Montserrat"/>
              <a:sym typeface="Montserrat"/>
            </a:endParaRPr>
          </a:p>
        </p:txBody>
      </p:sp>
      <p:sp>
        <p:nvSpPr>
          <p:cNvPr id="317" name="Google Shape;317;p28"/>
          <p:cNvSpPr/>
          <p:nvPr/>
        </p:nvSpPr>
        <p:spPr>
          <a:xfrm>
            <a:off x="331650" y="1560367"/>
            <a:ext cx="3476400" cy="46659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318" name="Google Shape;318;p28"/>
          <p:cNvSpPr txBox="1"/>
          <p:nvPr>
            <p:ph idx="1" type="body"/>
          </p:nvPr>
        </p:nvSpPr>
        <p:spPr>
          <a:xfrm>
            <a:off x="770475" y="2310633"/>
            <a:ext cx="2940600" cy="37968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0"/>
              </a:spcAft>
              <a:buNone/>
            </a:pPr>
            <a:r>
              <a:rPr lang="en-GB" sz="1100">
                <a:solidFill>
                  <a:schemeClr val="dk1"/>
                </a:solidFill>
                <a:latin typeface="Montserrat"/>
                <a:ea typeface="Montserrat"/>
                <a:cs typeface="Montserrat"/>
                <a:sym typeface="Montserrat"/>
              </a:rPr>
              <a:t>Commercial Terms: </a:t>
            </a:r>
            <a:r>
              <a:rPr b="0" lang="en-GB" sz="1100">
                <a:solidFill>
                  <a:schemeClr val="dk1"/>
                </a:solidFill>
                <a:latin typeface="Montserrat"/>
                <a:ea typeface="Montserrat"/>
                <a:cs typeface="Montserrat"/>
                <a:sym typeface="Montserrat"/>
              </a:rPr>
              <a:t>Involves an upfront license fee plus a recurring annual maintenance fee (15-20% of license cost).</a:t>
            </a:r>
            <a:endParaRPr b="0" sz="11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100">
                <a:solidFill>
                  <a:schemeClr val="dk1"/>
                </a:solidFill>
                <a:latin typeface="Montserrat"/>
                <a:ea typeface="Montserrat"/>
                <a:cs typeface="Montserrat"/>
                <a:sym typeface="Montserrat"/>
              </a:rPr>
              <a:t>On-Premise Control: </a:t>
            </a:r>
            <a:r>
              <a:rPr b="0" lang="en-GB" sz="1100">
                <a:solidFill>
                  <a:schemeClr val="dk1"/>
                </a:solidFill>
                <a:latin typeface="Montserrat"/>
                <a:ea typeface="Montserrat"/>
                <a:cs typeface="Montserrat"/>
                <a:sym typeface="Montserrat"/>
              </a:rPr>
              <a:t>The software is installed on your servers, ensuring data residency.</a:t>
            </a:r>
            <a:endParaRPr b="0" sz="11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100">
                <a:solidFill>
                  <a:schemeClr val="dk1"/>
                </a:solidFill>
                <a:latin typeface="Montserrat"/>
                <a:ea typeface="Montserrat"/>
                <a:cs typeface="Montserrat"/>
                <a:sym typeface="Montserrat"/>
              </a:rPr>
              <a:t>High Vendor Lock-in: </a:t>
            </a:r>
            <a:r>
              <a:rPr b="0" lang="en-GB" sz="1100">
                <a:solidFill>
                  <a:schemeClr val="dk1"/>
                </a:solidFill>
                <a:latin typeface="Montserrat"/>
                <a:ea typeface="Montserrat"/>
                <a:cs typeface="Montserrat"/>
                <a:sym typeface="Montserrat"/>
              </a:rPr>
              <a:t>This is the primary trade-off. You become highly dependent on the vendor for support, upgrades, and new features. Exiting the contract is costly and complex.</a:t>
            </a:r>
            <a:endParaRPr b="0" sz="1100">
              <a:solidFill>
                <a:schemeClr val="dk1"/>
              </a:solidFill>
              <a:latin typeface="Montserrat"/>
              <a:ea typeface="Montserrat"/>
              <a:cs typeface="Montserrat"/>
              <a:sym typeface="Montserrat"/>
            </a:endParaRPr>
          </a:p>
          <a:p>
            <a:pPr indent="0" lvl="0" marL="0" rtl="0" algn="l">
              <a:spcBef>
                <a:spcPts val="1000"/>
              </a:spcBef>
              <a:spcAft>
                <a:spcPts val="1000"/>
              </a:spcAft>
              <a:buNone/>
            </a:pPr>
            <a:r>
              <a:rPr lang="en-GB" sz="1100">
                <a:solidFill>
                  <a:schemeClr val="dk1"/>
                </a:solidFill>
                <a:latin typeface="Montserrat"/>
                <a:ea typeface="Montserrat"/>
                <a:cs typeface="Montserrat"/>
                <a:sym typeface="Montserrat"/>
              </a:rPr>
              <a:t>Mitigating Risk: </a:t>
            </a:r>
            <a:r>
              <a:rPr b="0" lang="en-GB" sz="1100">
                <a:solidFill>
                  <a:schemeClr val="dk1"/>
                </a:solidFill>
                <a:latin typeface="Montserrat"/>
                <a:ea typeface="Montserrat"/>
                <a:cs typeface="Montserrat"/>
                <a:sym typeface="Montserrat"/>
              </a:rPr>
              <a:t>Source code is often held in a legal escrow agreement, which provides access only in extreme cases like vendor bankruptcy, but does not solve the fundamental issue of dependency.</a:t>
            </a:r>
            <a:endParaRPr sz="1100">
              <a:solidFill>
                <a:srgbClr val="000000"/>
              </a:solidFill>
              <a:latin typeface="Montserrat"/>
              <a:ea typeface="Montserrat"/>
              <a:cs typeface="Montserrat"/>
              <a:sym typeface="Montserrat"/>
            </a:endParaRPr>
          </a:p>
        </p:txBody>
      </p:sp>
      <p:sp>
        <p:nvSpPr>
          <p:cNvPr id="319" name="Google Shape;319;p28"/>
          <p:cNvSpPr txBox="1"/>
          <p:nvPr>
            <p:ph idx="1" type="body"/>
          </p:nvPr>
        </p:nvSpPr>
        <p:spPr>
          <a:xfrm>
            <a:off x="274725" y="968508"/>
            <a:ext cx="8604600" cy="5565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0"/>
              </a:spcAft>
              <a:buNone/>
            </a:pPr>
            <a:r>
              <a:rPr b="0" lang="en-GB" sz="1400">
                <a:solidFill>
                  <a:srgbClr val="000000"/>
                </a:solidFill>
                <a:latin typeface="Montserrat SemiBold"/>
                <a:ea typeface="Montserrat SemiBold"/>
                <a:cs typeface="Montserrat SemiBold"/>
                <a:sym typeface="Montserrat SemiBold"/>
              </a:rPr>
              <a:t>The core principle is buying a mature, market-tested product from a vendor. This de-risks the technical build and provides a clear path to launch.</a:t>
            </a:r>
            <a:endParaRPr b="0" sz="1400">
              <a:solidFill>
                <a:srgbClr val="000000"/>
              </a:solidFill>
              <a:latin typeface="Montserrat SemiBold"/>
              <a:ea typeface="Montserrat SemiBold"/>
              <a:cs typeface="Montserrat SemiBold"/>
              <a:sym typeface="Montserrat SemiBold"/>
            </a:endParaRPr>
          </a:p>
          <a:p>
            <a:pPr indent="0" lvl="0" marL="0" rtl="0" algn="l">
              <a:spcBef>
                <a:spcPts val="1000"/>
              </a:spcBef>
              <a:spcAft>
                <a:spcPts val="1000"/>
              </a:spcAft>
              <a:buNone/>
            </a:pPr>
            <a:r>
              <a:t/>
            </a:r>
            <a:endParaRPr b="0" sz="1400">
              <a:solidFill>
                <a:srgbClr val="000000"/>
              </a:solidFill>
              <a:latin typeface="Montserrat SemiBold"/>
              <a:ea typeface="Montserrat SemiBold"/>
              <a:cs typeface="Montserrat SemiBold"/>
              <a:sym typeface="Montserrat SemiBold"/>
            </a:endParaRPr>
          </a:p>
        </p:txBody>
      </p:sp>
      <p:sp>
        <p:nvSpPr>
          <p:cNvPr id="320" name="Google Shape;320;p28"/>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Licensed Software:</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Proven, Predictable, and Supported</a:t>
            </a:r>
            <a:endParaRPr sz="1700">
              <a:latin typeface="Montserrat"/>
              <a:ea typeface="Montserrat"/>
              <a:cs typeface="Montserrat"/>
              <a:sym typeface="Montserrat"/>
            </a:endParaRPr>
          </a:p>
        </p:txBody>
      </p:sp>
      <p:sp>
        <p:nvSpPr>
          <p:cNvPr id="321" name="Google Shape;321;p28"/>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322" name="Google Shape;322;p28"/>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323" name="Google Shape;323;p28"/>
          <p:cNvSpPr txBox="1"/>
          <p:nvPr/>
        </p:nvSpPr>
        <p:spPr>
          <a:xfrm>
            <a:off x="382675" y="1654783"/>
            <a:ext cx="3000000" cy="36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1000"/>
              </a:spcAft>
              <a:buNone/>
            </a:pPr>
            <a:r>
              <a:rPr b="1" lang="en-GB" sz="1300">
                <a:solidFill>
                  <a:schemeClr val="dk1"/>
                </a:solidFill>
                <a:latin typeface="Montserrat"/>
                <a:ea typeface="Montserrat"/>
                <a:cs typeface="Montserrat"/>
                <a:sym typeface="Montserrat"/>
              </a:rPr>
              <a:t>How it Works</a:t>
            </a:r>
            <a:endParaRPr b="1" sz="1300">
              <a:solidFill>
                <a:schemeClr val="dk1"/>
              </a:solidFill>
              <a:latin typeface="Montserrat"/>
              <a:ea typeface="Montserrat"/>
              <a:cs typeface="Montserrat"/>
              <a:sym typeface="Montserrat"/>
            </a:endParaRPr>
          </a:p>
        </p:txBody>
      </p:sp>
      <p:sp>
        <p:nvSpPr>
          <p:cNvPr id="324" name="Google Shape;324;p28"/>
          <p:cNvSpPr txBox="1"/>
          <p:nvPr/>
        </p:nvSpPr>
        <p:spPr>
          <a:xfrm>
            <a:off x="4455575" y="2376133"/>
            <a:ext cx="3366900" cy="1532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b="1" lang="en-GB" sz="1100">
                <a:solidFill>
                  <a:schemeClr val="dk1"/>
                </a:solidFill>
                <a:latin typeface="Montserrat"/>
                <a:ea typeface="Montserrat"/>
                <a:cs typeface="Montserrat"/>
                <a:sym typeface="Montserrat"/>
              </a:rPr>
              <a:t>Reliability: </a:t>
            </a:r>
            <a:br>
              <a:rPr lang="en-GB" sz="1100">
                <a:solidFill>
                  <a:schemeClr val="dk1"/>
                </a:solidFill>
                <a:latin typeface="Montserrat"/>
                <a:ea typeface="Montserrat"/>
                <a:cs typeface="Montserrat"/>
                <a:sym typeface="Montserrat"/>
              </a:rPr>
            </a:br>
            <a:r>
              <a:rPr lang="en-GB" sz="1100">
                <a:solidFill>
                  <a:schemeClr val="dk1"/>
                </a:solidFill>
                <a:latin typeface="Montserrat"/>
                <a:ea typeface="Montserrat"/>
                <a:cs typeface="Montserrat"/>
                <a:sym typeface="Montserrat"/>
              </a:rPr>
              <a:t>You are deploying an enterprise-grade platform that is proven to work at scale in multiple other markets.</a:t>
            </a:r>
            <a:endParaRPr sz="11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b="1" lang="en-GB" sz="1100">
                <a:solidFill>
                  <a:schemeClr val="dk1"/>
                </a:solidFill>
                <a:latin typeface="Montserrat"/>
                <a:ea typeface="Montserrat"/>
                <a:cs typeface="Montserrat"/>
                <a:sym typeface="Montserrat"/>
              </a:rPr>
              <a:t>Defined Support: </a:t>
            </a:r>
            <a:br>
              <a:rPr lang="en-GB" sz="1100">
                <a:solidFill>
                  <a:schemeClr val="dk1"/>
                </a:solidFill>
                <a:latin typeface="Montserrat"/>
                <a:ea typeface="Montserrat"/>
                <a:cs typeface="Montserrat"/>
                <a:sym typeface="Montserrat"/>
              </a:rPr>
            </a:br>
            <a:r>
              <a:rPr lang="en-GB" sz="1100">
                <a:solidFill>
                  <a:schemeClr val="dk1"/>
                </a:solidFill>
                <a:latin typeface="Montserrat"/>
                <a:ea typeface="Montserrat"/>
                <a:cs typeface="Montserrat"/>
                <a:sym typeface="Montserrat"/>
              </a:rPr>
              <a:t>The model comes with formal Service Level Agreements (SLAs) for technical support and uptime.</a:t>
            </a:r>
            <a:endParaRPr sz="1100">
              <a:solidFill>
                <a:schemeClr val="dk1"/>
              </a:solidFill>
              <a:latin typeface="Montserrat"/>
              <a:ea typeface="Montserrat"/>
              <a:cs typeface="Montserrat"/>
              <a:sym typeface="Montserrat"/>
            </a:endParaRPr>
          </a:p>
        </p:txBody>
      </p:sp>
      <p:cxnSp>
        <p:nvCxnSpPr>
          <p:cNvPr id="325" name="Google Shape;325;p28"/>
          <p:cNvCxnSpPr/>
          <p:nvPr/>
        </p:nvCxnSpPr>
        <p:spPr>
          <a:xfrm>
            <a:off x="478554" y="2399875"/>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26" name="Google Shape;326;p28"/>
          <p:cNvCxnSpPr/>
          <p:nvPr/>
        </p:nvCxnSpPr>
        <p:spPr>
          <a:xfrm>
            <a:off x="478554" y="297923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27" name="Google Shape;327;p28"/>
          <p:cNvCxnSpPr/>
          <p:nvPr/>
        </p:nvCxnSpPr>
        <p:spPr>
          <a:xfrm>
            <a:off x="478554" y="3534625"/>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28" name="Google Shape;328;p28"/>
          <p:cNvCxnSpPr/>
          <p:nvPr/>
        </p:nvCxnSpPr>
        <p:spPr>
          <a:xfrm>
            <a:off x="478554" y="4426183"/>
            <a:ext cx="197700" cy="0"/>
          </a:xfrm>
          <a:prstGeom prst="straightConnector1">
            <a:avLst/>
          </a:prstGeom>
          <a:noFill/>
          <a:ln cap="flat" cmpd="sng" w="9525">
            <a:solidFill>
              <a:schemeClr val="dk2"/>
            </a:solidFill>
            <a:prstDash val="solid"/>
            <a:round/>
            <a:headEnd len="med" w="med" type="none"/>
            <a:tailEnd len="med" w="med" type="diamond"/>
          </a:ln>
        </p:spPr>
      </p:cxnSp>
      <p:sp>
        <p:nvSpPr>
          <p:cNvPr id="329" name="Google Shape;329;p28"/>
          <p:cNvSpPr/>
          <p:nvPr/>
        </p:nvSpPr>
        <p:spPr>
          <a:xfrm rot="5400000">
            <a:off x="4270153" y="2472778"/>
            <a:ext cx="114300"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30" name="Google Shape;330;p28"/>
          <p:cNvSpPr/>
          <p:nvPr/>
        </p:nvSpPr>
        <p:spPr>
          <a:xfrm rot="5400000">
            <a:off x="4270153" y="3217930"/>
            <a:ext cx="114300"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pic>
        <p:nvPicPr>
          <p:cNvPr id="331" name="Google Shape;331;p28"/>
          <p:cNvPicPr preferRelativeResize="0"/>
          <p:nvPr/>
        </p:nvPicPr>
        <p:blipFill rotWithShape="1">
          <a:blip r:embed="rId3">
            <a:alphaModFix/>
          </a:blip>
          <a:srcRect b="3201" l="0" r="0" t="3191"/>
          <a:stretch/>
        </p:blipFill>
        <p:spPr>
          <a:xfrm>
            <a:off x="8037474" y="302926"/>
            <a:ext cx="844052" cy="38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p:nvPr/>
        </p:nvSpPr>
        <p:spPr>
          <a:xfrm>
            <a:off x="4845425" y="880533"/>
            <a:ext cx="4298400" cy="53679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337" name="Google Shape;337;p29"/>
          <p:cNvSpPr txBox="1"/>
          <p:nvPr>
            <p:ph idx="1" type="body"/>
          </p:nvPr>
        </p:nvSpPr>
        <p:spPr>
          <a:xfrm>
            <a:off x="808125" y="1100933"/>
            <a:ext cx="3907800" cy="4896300"/>
          </a:xfrm>
          <a:prstGeom prst="rect">
            <a:avLst/>
          </a:prstGeom>
          <a:ln>
            <a:noFill/>
          </a:ln>
        </p:spPr>
        <p:txBody>
          <a:bodyPr anchorCtr="0" anchor="t" bIns="17150" lIns="34300" spcFirstLastPara="1" rIns="34300" wrap="square" tIns="17150">
            <a:noAutofit/>
          </a:bodyPr>
          <a:lstStyle/>
          <a:p>
            <a:pPr indent="0" lvl="0" marL="0" rtl="0" algn="l">
              <a:lnSpc>
                <a:spcPct val="100000"/>
              </a:lnSpc>
              <a:spcBef>
                <a:spcPts val="900"/>
              </a:spcBef>
              <a:spcAft>
                <a:spcPts val="0"/>
              </a:spcAft>
              <a:buNone/>
            </a:pPr>
            <a:r>
              <a:rPr lang="en-GB" sz="1100">
                <a:solidFill>
                  <a:schemeClr val="dk1"/>
                </a:solidFill>
                <a:latin typeface="Montserrat"/>
                <a:ea typeface="Montserrat"/>
                <a:cs typeface="Montserrat"/>
                <a:sym typeface="Montserrat"/>
              </a:rPr>
              <a:t>The Challenge: </a:t>
            </a:r>
            <a:r>
              <a:rPr b="0" lang="en-GB" sz="1100">
                <a:solidFill>
                  <a:schemeClr val="dk1"/>
                </a:solidFill>
                <a:latin typeface="Montserrat"/>
                <a:ea typeface="Montserrat"/>
                <a:cs typeface="Montserrat"/>
                <a:sym typeface="Montserrat"/>
              </a:rPr>
              <a:t>Malawi needed to establish a reliable national card and instant payment switch to interconnect its financial institutions, prioritizing a proven solution and secure in-country data hosting.</a:t>
            </a:r>
            <a:endParaRPr b="0" sz="1100">
              <a:solidFill>
                <a:schemeClr val="dk1"/>
              </a:solidFill>
              <a:latin typeface="Montserrat"/>
              <a:ea typeface="Montserrat"/>
              <a:cs typeface="Montserrat"/>
              <a:sym typeface="Montserrat"/>
            </a:endParaRPr>
          </a:p>
          <a:p>
            <a:pPr indent="0" lvl="0" marL="0" rtl="0" algn="l">
              <a:lnSpc>
                <a:spcPct val="100000"/>
              </a:lnSpc>
              <a:spcBef>
                <a:spcPts val="1000"/>
              </a:spcBef>
              <a:spcAft>
                <a:spcPts val="0"/>
              </a:spcAft>
              <a:buNone/>
            </a:pPr>
            <a:r>
              <a:rPr lang="en-GB" sz="1100">
                <a:solidFill>
                  <a:schemeClr val="dk1"/>
                </a:solidFill>
                <a:latin typeface="Montserrat"/>
                <a:ea typeface="Montserrat"/>
                <a:cs typeface="Montserrat"/>
                <a:sym typeface="Montserrat"/>
              </a:rPr>
              <a:t>The Solution: </a:t>
            </a:r>
            <a:r>
              <a:rPr b="0" lang="en-GB" sz="1100">
                <a:solidFill>
                  <a:schemeClr val="dk1"/>
                </a:solidFill>
                <a:latin typeface="Montserrat"/>
                <a:ea typeface="Montserrat"/>
                <a:cs typeface="Montserrat"/>
                <a:sym typeface="Montserrat"/>
              </a:rPr>
              <a:t>Natswitch chose the software licensing model, acquiring its platform from a global payments technology vendor. The system was deployed on Natswitch's own hardware in their data centers within Malawi.</a:t>
            </a:r>
            <a:endParaRPr b="0" sz="1100">
              <a:solidFill>
                <a:schemeClr val="dk1"/>
              </a:solidFill>
              <a:latin typeface="Montserrat"/>
              <a:ea typeface="Montserrat"/>
              <a:cs typeface="Montserrat"/>
              <a:sym typeface="Montserrat"/>
            </a:endParaRPr>
          </a:p>
          <a:p>
            <a:pPr indent="0" lvl="0" marL="0" rtl="0" algn="l">
              <a:lnSpc>
                <a:spcPct val="100000"/>
              </a:lnSpc>
              <a:spcBef>
                <a:spcPts val="1000"/>
              </a:spcBef>
              <a:spcAft>
                <a:spcPts val="1000"/>
              </a:spcAft>
              <a:buNone/>
            </a:pPr>
            <a:r>
              <a:rPr lang="en-GB" sz="1100">
                <a:solidFill>
                  <a:schemeClr val="dk1"/>
                </a:solidFill>
                <a:latin typeface="Montserrat"/>
                <a:ea typeface="Montserrat"/>
                <a:cs typeface="Montserrat"/>
                <a:sym typeface="Montserrat"/>
              </a:rPr>
              <a:t>The Outcome: </a:t>
            </a:r>
            <a:r>
              <a:rPr b="0" lang="en-GB" sz="1100">
                <a:solidFill>
                  <a:schemeClr val="dk1"/>
                </a:solidFill>
                <a:latin typeface="Montserrat"/>
                <a:ea typeface="Montserrat"/>
                <a:cs typeface="Montserrat"/>
                <a:sym typeface="Montserrat"/>
              </a:rPr>
              <a:t>Malawi launched a robust, market-tested system with the assurance of vendor support. While this creates vendor dependency, it was a strategic trade-off for speed and reliability, while still meeting data sovereignty requirements.</a:t>
            </a:r>
            <a:endParaRPr sz="1100">
              <a:solidFill>
                <a:srgbClr val="000000"/>
              </a:solidFill>
              <a:latin typeface="Montserrat"/>
              <a:ea typeface="Montserrat"/>
              <a:cs typeface="Montserrat"/>
              <a:sym typeface="Montserrat"/>
            </a:endParaRPr>
          </a:p>
        </p:txBody>
      </p:sp>
      <p:sp>
        <p:nvSpPr>
          <p:cNvPr id="338" name="Google Shape;338;p29"/>
          <p:cNvSpPr txBox="1"/>
          <p:nvPr>
            <p:ph type="title"/>
          </p:nvPr>
        </p:nvSpPr>
        <p:spPr>
          <a:xfrm>
            <a:off x="274725" y="262067"/>
            <a:ext cx="64377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Licensed Software in Action</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Malawi's National Switch</a:t>
            </a:r>
            <a:endParaRPr sz="1700">
              <a:latin typeface="Montserrat"/>
              <a:ea typeface="Montserrat"/>
              <a:cs typeface="Montserrat"/>
              <a:sym typeface="Montserrat"/>
            </a:endParaRPr>
          </a:p>
        </p:txBody>
      </p:sp>
      <p:sp>
        <p:nvSpPr>
          <p:cNvPr id="339" name="Google Shape;339;p29"/>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340" name="Google Shape;340;p29"/>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cxnSp>
        <p:nvCxnSpPr>
          <p:cNvPr id="341" name="Google Shape;341;p29"/>
          <p:cNvCxnSpPr/>
          <p:nvPr/>
        </p:nvCxnSpPr>
        <p:spPr>
          <a:xfrm>
            <a:off x="399554" y="1242533"/>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42" name="Google Shape;342;p29"/>
          <p:cNvCxnSpPr/>
          <p:nvPr/>
        </p:nvCxnSpPr>
        <p:spPr>
          <a:xfrm>
            <a:off x="399554" y="1992200"/>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43" name="Google Shape;343;p29"/>
          <p:cNvCxnSpPr/>
          <p:nvPr/>
        </p:nvCxnSpPr>
        <p:spPr>
          <a:xfrm>
            <a:off x="399554" y="2980375"/>
            <a:ext cx="197700" cy="0"/>
          </a:xfrm>
          <a:prstGeom prst="straightConnector1">
            <a:avLst/>
          </a:prstGeom>
          <a:noFill/>
          <a:ln cap="flat" cmpd="sng" w="9525">
            <a:solidFill>
              <a:schemeClr val="dk2"/>
            </a:solidFill>
            <a:prstDash val="solid"/>
            <a:round/>
            <a:headEnd len="med" w="med" type="none"/>
            <a:tailEnd len="med" w="med" type="diamond"/>
          </a:ln>
        </p:spPr>
      </p:cxnSp>
      <p:sp>
        <p:nvSpPr>
          <p:cNvPr id="344" name="Google Shape;344;p29"/>
          <p:cNvSpPr txBox="1"/>
          <p:nvPr/>
        </p:nvSpPr>
        <p:spPr>
          <a:xfrm>
            <a:off x="5015375" y="989508"/>
            <a:ext cx="3843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1"/>
                </a:solidFill>
                <a:latin typeface="Montserrat"/>
                <a:ea typeface="Montserrat"/>
                <a:cs typeface="Montserrat"/>
                <a:sym typeface="Montserrat"/>
              </a:rPr>
              <a:t>Key lessons from current African deployments</a:t>
            </a:r>
            <a:endParaRPr b="1" sz="1100">
              <a:solidFill>
                <a:schemeClr val="dk1"/>
              </a:solidFill>
              <a:latin typeface="Montserrat"/>
              <a:ea typeface="Montserrat"/>
              <a:cs typeface="Montserrat"/>
              <a:sym typeface="Montserrat"/>
            </a:endParaRPr>
          </a:p>
        </p:txBody>
      </p:sp>
      <p:sp>
        <p:nvSpPr>
          <p:cNvPr id="345" name="Google Shape;345;p29"/>
          <p:cNvSpPr txBox="1"/>
          <p:nvPr/>
        </p:nvSpPr>
        <p:spPr>
          <a:xfrm>
            <a:off x="4953000" y="1420267"/>
            <a:ext cx="4076100" cy="3576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1100">
                <a:solidFill>
                  <a:schemeClr val="dk1"/>
                </a:solidFill>
                <a:latin typeface="Montserrat"/>
                <a:ea typeface="Montserrat"/>
                <a:cs typeface="Montserrat"/>
                <a:sym typeface="Montserrat"/>
              </a:rPr>
              <a:t>Lock in maintenance pricing before launch by negotiating a flat percentage of the licence cost to avoid step-function fee hikes later.</a:t>
            </a:r>
            <a:endParaRPr sz="1100">
              <a:solidFill>
                <a:schemeClr val="dk1"/>
              </a:solidFill>
              <a:latin typeface="Montserrat"/>
              <a:ea typeface="Montserrat"/>
              <a:cs typeface="Montserrat"/>
              <a:sym typeface="Montserrat"/>
            </a:endParaRPr>
          </a:p>
          <a:p>
            <a:pPr indent="0" lvl="0" marL="457200" rtl="0" algn="l">
              <a:spcBef>
                <a:spcPts val="1000"/>
              </a:spcBef>
              <a:spcAft>
                <a:spcPts val="0"/>
              </a:spcAft>
              <a:buNone/>
            </a:pPr>
            <a:r>
              <a:rPr lang="en-GB" sz="1100">
                <a:solidFill>
                  <a:schemeClr val="dk1"/>
                </a:solidFill>
                <a:latin typeface="Montserrat"/>
                <a:ea typeface="Montserrat"/>
                <a:cs typeface="Montserrat"/>
                <a:sym typeface="Montserrat"/>
              </a:rPr>
              <a:t>Demand open Application Programming Interface from day one to quickly layer on mobile-money and QR services without touching core code. </a:t>
            </a:r>
            <a:endParaRPr sz="1100">
              <a:solidFill>
                <a:schemeClr val="dk1"/>
              </a:solidFill>
              <a:latin typeface="Montserrat"/>
              <a:ea typeface="Montserrat"/>
              <a:cs typeface="Montserrat"/>
              <a:sym typeface="Montserrat"/>
            </a:endParaRPr>
          </a:p>
          <a:p>
            <a:pPr indent="0" lvl="0" marL="457200" rtl="0" algn="l">
              <a:spcBef>
                <a:spcPts val="1000"/>
              </a:spcBef>
              <a:spcAft>
                <a:spcPts val="0"/>
              </a:spcAft>
              <a:buNone/>
            </a:pPr>
            <a:r>
              <a:rPr lang="en-GB" sz="1100">
                <a:solidFill>
                  <a:schemeClr val="dk1"/>
                </a:solidFill>
                <a:latin typeface="Montserrat"/>
                <a:ea typeface="Montserrat"/>
                <a:cs typeface="Montserrat"/>
                <a:sym typeface="Montserrat"/>
              </a:rPr>
              <a:t>Stage upgrades in a sandbox environment are replicated from production to reduce live-system outage risk.</a:t>
            </a:r>
            <a:endParaRPr sz="1100">
              <a:solidFill>
                <a:schemeClr val="dk1"/>
              </a:solidFill>
              <a:latin typeface="Montserrat"/>
              <a:ea typeface="Montserrat"/>
              <a:cs typeface="Montserrat"/>
              <a:sym typeface="Montserrat"/>
            </a:endParaRPr>
          </a:p>
          <a:p>
            <a:pPr indent="0" lvl="0" marL="457200" rtl="0" algn="l">
              <a:spcBef>
                <a:spcPts val="1000"/>
              </a:spcBef>
              <a:spcAft>
                <a:spcPts val="0"/>
              </a:spcAft>
              <a:buNone/>
            </a:pPr>
            <a:r>
              <a:rPr lang="en-GB" sz="1100">
                <a:solidFill>
                  <a:schemeClr val="dk1"/>
                </a:solidFill>
                <a:latin typeface="Montserrat"/>
                <a:ea typeface="Montserrat"/>
                <a:cs typeface="Montserrat"/>
                <a:sym typeface="Montserrat"/>
              </a:rPr>
              <a:t>Leverage data recovery site licensing discounts by building active-active now, dodging future list prices when traffic surges.</a:t>
            </a:r>
            <a:endParaRPr sz="1100">
              <a:solidFill>
                <a:schemeClr val="dk1"/>
              </a:solidFill>
              <a:latin typeface="Montserrat"/>
              <a:ea typeface="Montserrat"/>
              <a:cs typeface="Montserrat"/>
              <a:sym typeface="Montserrat"/>
            </a:endParaRPr>
          </a:p>
          <a:p>
            <a:pPr indent="0" lvl="0" marL="457200" rtl="0" algn="l">
              <a:spcBef>
                <a:spcPts val="1000"/>
              </a:spcBef>
              <a:spcAft>
                <a:spcPts val="0"/>
              </a:spcAft>
              <a:buNone/>
            </a:pPr>
            <a:r>
              <a:rPr lang="en-GB" sz="1100">
                <a:solidFill>
                  <a:schemeClr val="dk1"/>
                </a:solidFill>
                <a:latin typeface="Montserrat"/>
                <a:ea typeface="Montserrat"/>
                <a:cs typeface="Montserrat"/>
                <a:sym typeface="Montserrat"/>
              </a:rPr>
              <a:t>Budget an “innovation buffer”, a small internal dev squad building microservices around the switch so Namclear is not blocked by the vendor’s roadmap.</a:t>
            </a:r>
            <a:endParaRPr sz="1100">
              <a:solidFill>
                <a:schemeClr val="dk1"/>
              </a:solidFill>
              <a:latin typeface="Montserrat"/>
              <a:ea typeface="Montserrat"/>
              <a:cs typeface="Montserrat"/>
              <a:sym typeface="Montserrat"/>
            </a:endParaRPr>
          </a:p>
        </p:txBody>
      </p:sp>
      <p:sp>
        <p:nvSpPr>
          <p:cNvPr id="346" name="Google Shape;346;p29"/>
          <p:cNvSpPr/>
          <p:nvPr/>
        </p:nvSpPr>
        <p:spPr>
          <a:xfrm rot="5400000">
            <a:off x="5118196" y="1599336"/>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47" name="Google Shape;347;p29"/>
          <p:cNvSpPr/>
          <p:nvPr/>
        </p:nvSpPr>
        <p:spPr>
          <a:xfrm rot="5400000">
            <a:off x="5118196" y="2196515"/>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48" name="Google Shape;348;p29"/>
          <p:cNvSpPr/>
          <p:nvPr/>
        </p:nvSpPr>
        <p:spPr>
          <a:xfrm rot="5400000">
            <a:off x="5118196" y="2970956"/>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49" name="Google Shape;349;p29"/>
          <p:cNvSpPr/>
          <p:nvPr/>
        </p:nvSpPr>
        <p:spPr>
          <a:xfrm rot="5400000">
            <a:off x="5118196" y="3601492"/>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50" name="Google Shape;350;p29"/>
          <p:cNvSpPr/>
          <p:nvPr/>
        </p:nvSpPr>
        <p:spPr>
          <a:xfrm rot="5400000">
            <a:off x="5118196" y="4232028"/>
            <a:ext cx="120015"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pic>
        <p:nvPicPr>
          <p:cNvPr id="351" name="Google Shape;351;p29"/>
          <p:cNvPicPr preferRelativeResize="0"/>
          <p:nvPr/>
        </p:nvPicPr>
        <p:blipFill rotWithShape="1">
          <a:blip r:embed="rId3">
            <a:alphaModFix/>
          </a:blip>
          <a:srcRect b="3201" l="0" r="0" t="3191"/>
          <a:stretch/>
        </p:blipFill>
        <p:spPr>
          <a:xfrm>
            <a:off x="8037474" y="302926"/>
            <a:ext cx="844052" cy="38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30"/>
          <p:cNvGrpSpPr/>
          <p:nvPr/>
        </p:nvGrpSpPr>
        <p:grpSpPr>
          <a:xfrm>
            <a:off x="4024618" y="1587094"/>
            <a:ext cx="4014575" cy="621718"/>
            <a:chOff x="3777475" y="1190350"/>
            <a:chExt cx="4014575" cy="466300"/>
          </a:xfrm>
        </p:grpSpPr>
        <p:sp>
          <p:nvSpPr>
            <p:cNvPr id="357" name="Google Shape;357;p30"/>
            <p:cNvSpPr/>
            <p:nvPr/>
          </p:nvSpPr>
          <p:spPr>
            <a:xfrm rot="5400000">
              <a:off x="5629050" y="-518750"/>
              <a:ext cx="453000" cy="3873000"/>
            </a:xfrm>
            <a:prstGeom prst="round2SameRect">
              <a:avLst>
                <a:gd fmla="val 8419" name="adj1"/>
                <a:gd fmla="val 0" name="adj2"/>
              </a:avLst>
            </a:prstGeom>
            <a:solidFill>
              <a:srgbClr val="FFFFFF"/>
            </a:solidFill>
            <a:ln>
              <a:noFill/>
            </a:ln>
            <a:effectLst>
              <a:outerShdw blurRad="153139" rotWithShape="0" algn="ctr" dir="5400000" dist="30628">
                <a:srgbClr val="000000">
                  <a:alpha val="9800"/>
                </a:srgbClr>
              </a:outerShdw>
            </a:effectLst>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Nunito"/>
                <a:ea typeface="Nunito"/>
                <a:cs typeface="Nunito"/>
                <a:sym typeface="Nunito"/>
              </a:endParaRPr>
            </a:p>
          </p:txBody>
        </p:sp>
        <p:sp>
          <p:nvSpPr>
            <p:cNvPr id="358" name="Google Shape;358;p30"/>
            <p:cNvSpPr/>
            <p:nvPr/>
          </p:nvSpPr>
          <p:spPr>
            <a:xfrm rot="5400000">
              <a:off x="3703225" y="1264600"/>
              <a:ext cx="354300" cy="205800"/>
            </a:xfrm>
            <a:prstGeom prst="round2SameRect">
              <a:avLst>
                <a:gd fmla="val 20209" name="adj1"/>
                <a:gd fmla="val 0" name="adj2"/>
              </a:avLst>
            </a:prstGeom>
            <a:solidFill>
              <a:srgbClr val="75A403"/>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sp>
          <p:nvSpPr>
            <p:cNvPr id="359" name="Google Shape;359;p30"/>
            <p:cNvSpPr/>
            <p:nvPr/>
          </p:nvSpPr>
          <p:spPr>
            <a:xfrm flipH="1" rot="-5400000">
              <a:off x="3792125" y="1530050"/>
              <a:ext cx="112200" cy="141000"/>
            </a:xfrm>
            <a:prstGeom prst="rtTriangle">
              <a:avLst/>
            </a:prstGeom>
            <a:solidFill>
              <a:srgbClr val="0D1C05"/>
            </a:solidFill>
            <a:ln>
              <a:noFill/>
            </a:ln>
          </p:spPr>
          <p:txBody>
            <a:bodyPr anchorCtr="0" anchor="ctr" bIns="36725" lIns="73500" spcFirstLastPara="1" rIns="73500" wrap="square" tIns="36725">
              <a:noAutofit/>
            </a:bodyPr>
            <a:lstStyle/>
            <a:p>
              <a:pPr indent="0" lvl="0" marL="0" marR="0" rtl="0" algn="ctr">
                <a:spcBef>
                  <a:spcPts val="0"/>
                </a:spcBef>
                <a:spcAft>
                  <a:spcPts val="0"/>
                </a:spcAft>
                <a:buNone/>
              </a:pPr>
              <a:r>
                <a:t/>
              </a:r>
              <a:endParaRPr sz="1446">
                <a:solidFill>
                  <a:srgbClr val="FFFFFF"/>
                </a:solidFill>
                <a:latin typeface="Poppins Medium"/>
                <a:ea typeface="Poppins Medium"/>
                <a:cs typeface="Poppins Medium"/>
                <a:sym typeface="Poppins Medium"/>
              </a:endParaRPr>
            </a:p>
          </p:txBody>
        </p:sp>
      </p:grpSp>
      <p:sp>
        <p:nvSpPr>
          <p:cNvPr id="360" name="Google Shape;360;p30"/>
          <p:cNvSpPr txBox="1"/>
          <p:nvPr/>
        </p:nvSpPr>
        <p:spPr>
          <a:xfrm>
            <a:off x="4295393" y="1627000"/>
            <a:ext cx="1786200" cy="364800"/>
          </a:xfrm>
          <a:prstGeom prst="rect">
            <a:avLst/>
          </a:prstGeom>
          <a:noFill/>
          <a:ln>
            <a:noFill/>
          </a:ln>
        </p:spPr>
        <p:txBody>
          <a:bodyPr anchorCtr="0" anchor="t" bIns="103225" lIns="103225" spcFirstLastPara="1" rIns="103225" wrap="square" tIns="103225">
            <a:spAutoFit/>
          </a:bodyPr>
          <a:lstStyle/>
          <a:p>
            <a:pPr indent="0" lvl="0" marL="0" rtl="0" algn="l">
              <a:lnSpc>
                <a:spcPct val="90000"/>
              </a:lnSpc>
              <a:spcBef>
                <a:spcPts val="1016"/>
              </a:spcBef>
              <a:spcAft>
                <a:spcPts val="1129"/>
              </a:spcAft>
              <a:buNone/>
            </a:pPr>
            <a:r>
              <a:rPr b="1" lang="en-GB" sz="1129">
                <a:solidFill>
                  <a:schemeClr val="dk1"/>
                </a:solidFill>
                <a:latin typeface="Montserrat"/>
                <a:ea typeface="Montserrat"/>
                <a:cs typeface="Montserrat"/>
                <a:sym typeface="Montserrat"/>
              </a:rPr>
              <a:t>The Strategic Bet</a:t>
            </a:r>
            <a:endParaRPr b="1" sz="1129">
              <a:solidFill>
                <a:schemeClr val="dk1"/>
              </a:solidFill>
              <a:latin typeface="Montserrat"/>
              <a:ea typeface="Montserrat"/>
              <a:cs typeface="Montserrat"/>
              <a:sym typeface="Montserrat"/>
            </a:endParaRPr>
          </a:p>
        </p:txBody>
      </p:sp>
      <p:sp>
        <p:nvSpPr>
          <p:cNvPr id="361" name="Google Shape;361;p30"/>
          <p:cNvSpPr/>
          <p:nvPr/>
        </p:nvSpPr>
        <p:spPr>
          <a:xfrm>
            <a:off x="331650" y="1560367"/>
            <a:ext cx="3476400" cy="4665900"/>
          </a:xfrm>
          <a:prstGeom prst="rect">
            <a:avLst/>
          </a:prstGeom>
          <a:solidFill>
            <a:srgbClr val="EFEFEF">
              <a:alpha val="47470"/>
            </a:srgbClr>
          </a:solidFill>
          <a:ln>
            <a:noFill/>
          </a:ln>
        </p:spPr>
        <p:txBody>
          <a:bodyPr anchorCtr="0" anchor="ctr" bIns="57850" lIns="115750" spcFirstLastPara="1" rIns="115750" wrap="square" tIns="57850">
            <a:noAutofit/>
          </a:bodyPr>
          <a:lstStyle/>
          <a:p>
            <a:pPr indent="0" lvl="0" marL="0" marR="0" rtl="0" algn="ctr">
              <a:spcBef>
                <a:spcPts val="0"/>
              </a:spcBef>
              <a:spcAft>
                <a:spcPts val="0"/>
              </a:spcAft>
              <a:buNone/>
            </a:pPr>
            <a:r>
              <a:t/>
            </a:r>
            <a:endParaRPr sz="2279">
              <a:solidFill>
                <a:srgbClr val="FFFFFF"/>
              </a:solidFill>
              <a:latin typeface="Calibri"/>
              <a:ea typeface="Calibri"/>
              <a:cs typeface="Calibri"/>
              <a:sym typeface="Calibri"/>
            </a:endParaRPr>
          </a:p>
        </p:txBody>
      </p:sp>
      <p:sp>
        <p:nvSpPr>
          <p:cNvPr id="362" name="Google Shape;362;p30"/>
          <p:cNvSpPr txBox="1"/>
          <p:nvPr>
            <p:ph idx="1" type="body"/>
          </p:nvPr>
        </p:nvSpPr>
        <p:spPr>
          <a:xfrm>
            <a:off x="770475" y="2310633"/>
            <a:ext cx="2940600" cy="37968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0"/>
              </a:spcAft>
              <a:buNone/>
            </a:pPr>
            <a:r>
              <a:rPr lang="en-GB" sz="1200">
                <a:solidFill>
                  <a:schemeClr val="dk1"/>
                </a:solidFill>
                <a:latin typeface="Montserrat"/>
                <a:ea typeface="Montserrat"/>
                <a:cs typeface="Montserrat"/>
                <a:sym typeface="Montserrat"/>
              </a:rPr>
              <a:t>Full IP Ownership: </a:t>
            </a:r>
            <a:r>
              <a:rPr b="0" lang="en-GB" sz="1200">
                <a:solidFill>
                  <a:schemeClr val="dk1"/>
                </a:solidFill>
                <a:latin typeface="Montserrat"/>
                <a:ea typeface="Montserrat"/>
                <a:cs typeface="Montserrat"/>
                <a:sym typeface="Montserrat"/>
              </a:rPr>
              <a:t>You own 100% of the source code and intellectual property. The platform is a strategic national asset.</a:t>
            </a:r>
            <a:endParaRPr b="0" sz="12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200">
                <a:solidFill>
                  <a:schemeClr val="dk1"/>
                </a:solidFill>
                <a:latin typeface="Montserrat"/>
                <a:ea typeface="Montserrat"/>
                <a:cs typeface="Montserrat"/>
                <a:sym typeface="Montserrat"/>
              </a:rPr>
              <a:t>Zero Vendor Lock-in: </a:t>
            </a:r>
            <a:r>
              <a:rPr b="0" lang="en-GB" sz="1200">
                <a:solidFill>
                  <a:schemeClr val="dk1"/>
                </a:solidFill>
                <a:latin typeface="Montserrat"/>
                <a:ea typeface="Montserrat"/>
                <a:cs typeface="Montserrat"/>
                <a:sym typeface="Montserrat"/>
              </a:rPr>
              <a:t>The system is completely independent of any third-party vendor's roadmap, pricing, or business stability.</a:t>
            </a:r>
            <a:endParaRPr b="0" sz="1200">
              <a:solidFill>
                <a:schemeClr val="dk1"/>
              </a:solidFill>
              <a:latin typeface="Montserrat"/>
              <a:ea typeface="Montserrat"/>
              <a:cs typeface="Montserrat"/>
              <a:sym typeface="Montserrat"/>
            </a:endParaRPr>
          </a:p>
          <a:p>
            <a:pPr indent="0" lvl="0" marL="0" rtl="0" algn="l">
              <a:spcBef>
                <a:spcPts val="1000"/>
              </a:spcBef>
              <a:spcAft>
                <a:spcPts val="0"/>
              </a:spcAft>
              <a:buNone/>
            </a:pPr>
            <a:r>
              <a:rPr lang="en-GB" sz="1200">
                <a:solidFill>
                  <a:schemeClr val="dk1"/>
                </a:solidFill>
                <a:latin typeface="Montserrat"/>
                <a:ea typeface="Montserrat"/>
                <a:cs typeface="Montserrat"/>
                <a:sym typeface="Montserrat"/>
              </a:rPr>
              <a:t>Unlimited Customization: </a:t>
            </a:r>
            <a:r>
              <a:rPr b="0" lang="en-GB" sz="1200">
                <a:solidFill>
                  <a:schemeClr val="dk1"/>
                </a:solidFill>
                <a:latin typeface="Montserrat"/>
                <a:ea typeface="Montserrat"/>
                <a:cs typeface="Montserrat"/>
                <a:sym typeface="Montserrat"/>
              </a:rPr>
              <a:t>The system is built to your exact specifications, and you can innovate freely.</a:t>
            </a:r>
            <a:endParaRPr b="0" sz="1200">
              <a:solidFill>
                <a:schemeClr val="dk1"/>
              </a:solidFill>
              <a:latin typeface="Montserrat"/>
              <a:ea typeface="Montserrat"/>
              <a:cs typeface="Montserrat"/>
              <a:sym typeface="Montserrat"/>
            </a:endParaRPr>
          </a:p>
          <a:p>
            <a:pPr indent="0" lvl="0" marL="0" rtl="0" algn="l">
              <a:spcBef>
                <a:spcPts val="1000"/>
              </a:spcBef>
              <a:spcAft>
                <a:spcPts val="1000"/>
              </a:spcAft>
              <a:buNone/>
            </a:pPr>
            <a:r>
              <a:rPr lang="en-GB" sz="1200">
                <a:solidFill>
                  <a:schemeClr val="dk1"/>
                </a:solidFill>
                <a:latin typeface="Montserrat"/>
                <a:ea typeface="Montserrat"/>
                <a:cs typeface="Montserrat"/>
                <a:sym typeface="Montserrat"/>
              </a:rPr>
              <a:t>Highest Investment: </a:t>
            </a:r>
            <a:r>
              <a:rPr b="0" lang="en-GB" sz="1200">
                <a:solidFill>
                  <a:schemeClr val="dk1"/>
                </a:solidFill>
                <a:latin typeface="Montserrat"/>
                <a:ea typeface="Montserrat"/>
                <a:cs typeface="Montserrat"/>
                <a:sym typeface="Montserrat"/>
              </a:rPr>
              <a:t>This model requires the most significant upfront CapEx and the longest timeline (typically 18-60 months) before launch.</a:t>
            </a:r>
            <a:endParaRPr sz="1100">
              <a:solidFill>
                <a:schemeClr val="dk1"/>
              </a:solidFill>
              <a:latin typeface="Montserrat"/>
              <a:ea typeface="Montserrat"/>
              <a:cs typeface="Montserrat"/>
              <a:sym typeface="Montserrat"/>
            </a:endParaRPr>
          </a:p>
        </p:txBody>
      </p:sp>
      <p:sp>
        <p:nvSpPr>
          <p:cNvPr id="363" name="Google Shape;363;p30"/>
          <p:cNvSpPr txBox="1"/>
          <p:nvPr>
            <p:ph idx="1" type="body"/>
          </p:nvPr>
        </p:nvSpPr>
        <p:spPr>
          <a:xfrm>
            <a:off x="274725" y="915233"/>
            <a:ext cx="8604600" cy="556500"/>
          </a:xfrm>
          <a:prstGeom prst="rect">
            <a:avLst/>
          </a:prstGeom>
          <a:ln>
            <a:noFill/>
          </a:ln>
        </p:spPr>
        <p:txBody>
          <a:bodyPr anchorCtr="0" anchor="t" bIns="17150" lIns="34300" spcFirstLastPara="1" rIns="34300" wrap="square" tIns="17150">
            <a:noAutofit/>
          </a:bodyPr>
          <a:lstStyle/>
          <a:p>
            <a:pPr indent="0" lvl="0" marL="0" rtl="0" algn="l">
              <a:spcBef>
                <a:spcPts val="900"/>
              </a:spcBef>
              <a:spcAft>
                <a:spcPts val="1000"/>
              </a:spcAft>
              <a:buNone/>
            </a:pPr>
            <a:r>
              <a:rPr b="0" lang="en-GB" sz="1400">
                <a:solidFill>
                  <a:srgbClr val="000000"/>
                </a:solidFill>
                <a:latin typeface="Montserrat SemiBold"/>
                <a:ea typeface="Montserrat SemiBold"/>
                <a:cs typeface="Montserrat SemiBold"/>
                <a:sym typeface="Montserrat SemiBold"/>
              </a:rPr>
              <a:t>The core principle: If you want total control and independence, you build it yourself. This model involves funding and executing the entire project in-house.</a:t>
            </a:r>
            <a:endParaRPr b="0" sz="1400">
              <a:solidFill>
                <a:srgbClr val="000000"/>
              </a:solidFill>
              <a:latin typeface="Montserrat SemiBold"/>
              <a:ea typeface="Montserrat SemiBold"/>
              <a:cs typeface="Montserrat SemiBold"/>
              <a:sym typeface="Montserrat SemiBold"/>
            </a:endParaRPr>
          </a:p>
        </p:txBody>
      </p:sp>
      <p:sp>
        <p:nvSpPr>
          <p:cNvPr id="364" name="Google Shape;364;p30"/>
          <p:cNvSpPr txBox="1"/>
          <p:nvPr>
            <p:ph type="title"/>
          </p:nvPr>
        </p:nvSpPr>
        <p:spPr>
          <a:xfrm>
            <a:off x="240400" y="289850"/>
            <a:ext cx="7476900" cy="470100"/>
          </a:xfrm>
          <a:prstGeom prst="rect">
            <a:avLst/>
          </a:prstGeom>
        </p:spPr>
        <p:txBody>
          <a:bodyPr anchorCtr="0" anchor="ctr" bIns="17150" lIns="34300" spcFirstLastPara="1" rIns="34300" wrap="square" tIns="17150">
            <a:noAutofit/>
          </a:bodyPr>
          <a:lstStyle/>
          <a:p>
            <a:pPr indent="0" lvl="0" marL="0" rtl="0" algn="l">
              <a:spcBef>
                <a:spcPts val="0"/>
              </a:spcBef>
              <a:spcAft>
                <a:spcPts val="0"/>
              </a:spcAft>
              <a:buNone/>
            </a:pPr>
            <a:r>
              <a:rPr lang="en-GB" sz="1700">
                <a:solidFill>
                  <a:schemeClr val="dk1"/>
                </a:solidFill>
                <a:latin typeface="Montserrat"/>
                <a:ea typeface="Montserrat"/>
                <a:cs typeface="Montserrat"/>
                <a:sym typeface="Montserrat"/>
              </a:rPr>
              <a:t>Proprietary Build:</a:t>
            </a:r>
            <a:r>
              <a:rPr lang="en-GB" sz="1700">
                <a:solidFill>
                  <a:schemeClr val="dk1"/>
                </a:solidFill>
                <a:latin typeface="Montserrat"/>
                <a:ea typeface="Montserrat"/>
                <a:cs typeface="Montserrat"/>
                <a:sym typeface="Montserrat"/>
              </a:rPr>
              <a:t> </a:t>
            </a:r>
            <a:r>
              <a:rPr lang="en-GB" sz="1700">
                <a:latin typeface="Montserrat"/>
                <a:ea typeface="Montserrat"/>
                <a:cs typeface="Montserrat"/>
                <a:sym typeface="Montserrat"/>
              </a:rPr>
              <a:t>Absolute Control, Unmatched Flexibility</a:t>
            </a:r>
            <a:endParaRPr sz="1700">
              <a:latin typeface="Montserrat"/>
              <a:ea typeface="Montserrat"/>
              <a:cs typeface="Montserrat"/>
              <a:sym typeface="Montserrat"/>
            </a:endParaRPr>
          </a:p>
        </p:txBody>
      </p:sp>
      <p:sp>
        <p:nvSpPr>
          <p:cNvPr id="365" name="Google Shape;365;p30"/>
          <p:cNvSpPr/>
          <p:nvPr/>
        </p:nvSpPr>
        <p:spPr>
          <a:xfrm>
            <a:off x="288750" y="6472500"/>
            <a:ext cx="264300" cy="147600"/>
          </a:xfrm>
          <a:prstGeom prst="rect">
            <a:avLst/>
          </a:prstGeom>
          <a:solidFill>
            <a:schemeClr val="dk2"/>
          </a:solidFill>
          <a:ln>
            <a:noFill/>
          </a:ln>
        </p:spPr>
        <p:txBody>
          <a:bodyPr anchorCtr="0" anchor="ctr" bIns="59025" lIns="59025" spcFirstLastPara="1" rIns="59025" wrap="square" tIns="59025">
            <a:noAutofit/>
          </a:bodyPr>
          <a:lstStyle/>
          <a:p>
            <a:pPr indent="0" lvl="0" marL="0" rtl="0" algn="ctr">
              <a:spcBef>
                <a:spcPts val="0"/>
              </a:spcBef>
              <a:spcAft>
                <a:spcPts val="0"/>
              </a:spcAft>
              <a:buNone/>
            </a:pPr>
            <a:r>
              <a:t/>
            </a:r>
            <a:endParaRPr sz="904"/>
          </a:p>
        </p:txBody>
      </p:sp>
      <p:sp>
        <p:nvSpPr>
          <p:cNvPr id="366" name="Google Shape;366;p30"/>
          <p:cNvSpPr txBox="1"/>
          <p:nvPr/>
        </p:nvSpPr>
        <p:spPr>
          <a:xfrm>
            <a:off x="331661" y="6481842"/>
            <a:ext cx="178500" cy="12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GB" sz="710">
                <a:solidFill>
                  <a:srgbClr val="FFFFFF"/>
                </a:solidFill>
              </a:rPr>
              <a:t>‹#›</a:t>
            </a:fld>
            <a:endParaRPr sz="710">
              <a:solidFill>
                <a:srgbClr val="FFFFFF"/>
              </a:solidFill>
            </a:endParaRPr>
          </a:p>
        </p:txBody>
      </p:sp>
      <p:sp>
        <p:nvSpPr>
          <p:cNvPr id="367" name="Google Shape;367;p30"/>
          <p:cNvSpPr txBox="1"/>
          <p:nvPr/>
        </p:nvSpPr>
        <p:spPr>
          <a:xfrm>
            <a:off x="382675" y="1654783"/>
            <a:ext cx="3000000" cy="364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1000"/>
              </a:spcAft>
              <a:buNone/>
            </a:pPr>
            <a:r>
              <a:rPr b="1" lang="en-GB" sz="1300">
                <a:solidFill>
                  <a:schemeClr val="dk1"/>
                </a:solidFill>
                <a:latin typeface="Montserrat"/>
                <a:ea typeface="Montserrat"/>
                <a:cs typeface="Montserrat"/>
                <a:sym typeface="Montserrat"/>
              </a:rPr>
              <a:t>How it Works</a:t>
            </a:r>
            <a:endParaRPr b="1" sz="1300">
              <a:solidFill>
                <a:schemeClr val="dk1"/>
              </a:solidFill>
              <a:latin typeface="Montserrat"/>
              <a:ea typeface="Montserrat"/>
              <a:cs typeface="Montserrat"/>
              <a:sym typeface="Montserrat"/>
            </a:endParaRPr>
          </a:p>
        </p:txBody>
      </p:sp>
      <p:sp>
        <p:nvSpPr>
          <p:cNvPr id="368" name="Google Shape;368;p30"/>
          <p:cNvSpPr txBox="1"/>
          <p:nvPr/>
        </p:nvSpPr>
        <p:spPr>
          <a:xfrm>
            <a:off x="4455575" y="2376125"/>
            <a:ext cx="3816600" cy="177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900"/>
              </a:spcBef>
              <a:spcAft>
                <a:spcPts val="0"/>
              </a:spcAft>
              <a:buNone/>
            </a:pPr>
            <a:r>
              <a:rPr lang="en-GB" sz="1200">
                <a:solidFill>
                  <a:schemeClr val="dk1"/>
                </a:solidFill>
                <a:latin typeface="Montserrat"/>
                <a:ea typeface="Montserrat"/>
                <a:cs typeface="Montserrat"/>
                <a:sym typeface="Montserrat"/>
              </a:rPr>
              <a:t>This is a long-term investment in national technical capacity.</a:t>
            </a:r>
            <a:endParaRPr sz="1200">
              <a:solidFill>
                <a:schemeClr val="dk1"/>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GB" sz="1200">
                <a:solidFill>
                  <a:schemeClr val="dk1"/>
                </a:solidFill>
                <a:latin typeface="Montserrat"/>
                <a:ea typeface="Montserrat"/>
                <a:cs typeface="Montserrat"/>
                <a:sym typeface="Montserrat"/>
              </a:rPr>
              <a:t>The high initial cost can deliver strong ROI over many years, especially in high-volume markets, as there are no recurring license fees.</a:t>
            </a:r>
            <a:endParaRPr sz="1200">
              <a:solidFill>
                <a:schemeClr val="dk1"/>
              </a:solidFill>
              <a:latin typeface="Montserrat"/>
              <a:ea typeface="Montserrat"/>
              <a:cs typeface="Montserrat"/>
              <a:sym typeface="Montserrat"/>
            </a:endParaRPr>
          </a:p>
          <a:p>
            <a:pPr indent="0" lvl="0" marL="0" rtl="0" algn="l">
              <a:lnSpc>
                <a:spcPct val="90000"/>
              </a:lnSpc>
              <a:spcBef>
                <a:spcPts val="1000"/>
              </a:spcBef>
              <a:spcAft>
                <a:spcPts val="1000"/>
              </a:spcAft>
              <a:buNone/>
            </a:pPr>
            <a:r>
              <a:rPr lang="en-GB" sz="1200">
                <a:solidFill>
                  <a:schemeClr val="dk1"/>
                </a:solidFill>
                <a:latin typeface="Montserrat"/>
                <a:ea typeface="Montserrat"/>
                <a:cs typeface="Montserrat"/>
                <a:sym typeface="Montserrat"/>
              </a:rPr>
              <a:t>Success requires a long-term commitment to funding and nurturing top-tier local tech talent.</a:t>
            </a:r>
            <a:endParaRPr b="1" sz="1100">
              <a:solidFill>
                <a:schemeClr val="dk1"/>
              </a:solidFill>
              <a:latin typeface="Montserrat"/>
              <a:ea typeface="Montserrat"/>
              <a:cs typeface="Montserrat"/>
              <a:sym typeface="Montserrat"/>
            </a:endParaRPr>
          </a:p>
        </p:txBody>
      </p:sp>
      <p:cxnSp>
        <p:nvCxnSpPr>
          <p:cNvPr id="369" name="Google Shape;369;p30"/>
          <p:cNvCxnSpPr/>
          <p:nvPr/>
        </p:nvCxnSpPr>
        <p:spPr>
          <a:xfrm>
            <a:off x="478554" y="2445800"/>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70" name="Google Shape;370;p30"/>
          <p:cNvCxnSpPr/>
          <p:nvPr/>
        </p:nvCxnSpPr>
        <p:spPr>
          <a:xfrm>
            <a:off x="478554" y="3199367"/>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71" name="Google Shape;371;p30"/>
          <p:cNvCxnSpPr/>
          <p:nvPr/>
        </p:nvCxnSpPr>
        <p:spPr>
          <a:xfrm>
            <a:off x="478554" y="3983867"/>
            <a:ext cx="197700" cy="0"/>
          </a:xfrm>
          <a:prstGeom prst="straightConnector1">
            <a:avLst/>
          </a:prstGeom>
          <a:noFill/>
          <a:ln cap="flat" cmpd="sng" w="9525">
            <a:solidFill>
              <a:schemeClr val="dk2"/>
            </a:solidFill>
            <a:prstDash val="solid"/>
            <a:round/>
            <a:headEnd len="med" w="med" type="none"/>
            <a:tailEnd len="med" w="med" type="diamond"/>
          </a:ln>
        </p:spPr>
      </p:cxnSp>
      <p:cxnSp>
        <p:nvCxnSpPr>
          <p:cNvPr id="372" name="Google Shape;372;p30"/>
          <p:cNvCxnSpPr/>
          <p:nvPr/>
        </p:nvCxnSpPr>
        <p:spPr>
          <a:xfrm>
            <a:off x="478554" y="4759858"/>
            <a:ext cx="197700" cy="0"/>
          </a:xfrm>
          <a:prstGeom prst="straightConnector1">
            <a:avLst/>
          </a:prstGeom>
          <a:noFill/>
          <a:ln cap="flat" cmpd="sng" w="9525">
            <a:solidFill>
              <a:schemeClr val="dk2"/>
            </a:solidFill>
            <a:prstDash val="solid"/>
            <a:round/>
            <a:headEnd len="med" w="med" type="none"/>
            <a:tailEnd len="med" w="med" type="diamond"/>
          </a:ln>
        </p:spPr>
      </p:cxnSp>
      <p:sp>
        <p:nvSpPr>
          <p:cNvPr id="373" name="Google Shape;373;p30"/>
          <p:cNvSpPr/>
          <p:nvPr/>
        </p:nvSpPr>
        <p:spPr>
          <a:xfrm rot="5400000">
            <a:off x="4268438" y="2508718"/>
            <a:ext cx="117729"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74" name="Google Shape;374;p30"/>
          <p:cNvSpPr/>
          <p:nvPr/>
        </p:nvSpPr>
        <p:spPr>
          <a:xfrm rot="5400000">
            <a:off x="4268438" y="2968194"/>
            <a:ext cx="117729"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dk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sp>
        <p:nvSpPr>
          <p:cNvPr id="375" name="Google Shape;375;p30"/>
          <p:cNvSpPr/>
          <p:nvPr/>
        </p:nvSpPr>
        <p:spPr>
          <a:xfrm rot="5400000">
            <a:off x="4268438" y="3578240"/>
            <a:ext cx="117729" cy="123444"/>
          </a:xfrm>
          <a:custGeom>
            <a:rect b="b" l="l" r="r" t="t"/>
            <a:pathLst>
              <a:path extrusionOk="0" h="457200" w="457200">
                <a:moveTo>
                  <a:pt x="228600" y="280555"/>
                </a:moveTo>
                <a:cubicBezTo>
                  <a:pt x="291726" y="280555"/>
                  <a:pt x="345888" y="318936"/>
                  <a:pt x="369024" y="373634"/>
                </a:cubicBezTo>
                <a:lnTo>
                  <a:pt x="374928" y="402881"/>
                </a:lnTo>
                <a:lnTo>
                  <a:pt x="356412" y="418159"/>
                </a:lnTo>
                <a:cubicBezTo>
                  <a:pt x="319928" y="442807"/>
                  <a:pt x="275945" y="457200"/>
                  <a:pt x="228600" y="457200"/>
                </a:cubicBezTo>
                <a:cubicBezTo>
                  <a:pt x="181256" y="457200"/>
                  <a:pt x="137273" y="442807"/>
                  <a:pt x="100788" y="418159"/>
                </a:cubicBezTo>
                <a:lnTo>
                  <a:pt x="82272" y="402881"/>
                </a:lnTo>
                <a:lnTo>
                  <a:pt x="88176" y="373634"/>
                </a:lnTo>
                <a:cubicBezTo>
                  <a:pt x="111312" y="318936"/>
                  <a:pt x="165474" y="280555"/>
                  <a:pt x="228600" y="280555"/>
                </a:cubicBezTo>
                <a:close/>
                <a:moveTo>
                  <a:pt x="228600" y="0"/>
                </a:moveTo>
                <a:cubicBezTo>
                  <a:pt x="354852" y="0"/>
                  <a:pt x="457200" y="102348"/>
                  <a:pt x="457200" y="228600"/>
                </a:cubicBezTo>
                <a:cubicBezTo>
                  <a:pt x="457200" y="291726"/>
                  <a:pt x="431613" y="348876"/>
                  <a:pt x="390245" y="390245"/>
                </a:cubicBezTo>
                <a:lnTo>
                  <a:pt x="381000" y="397872"/>
                </a:lnTo>
                <a:lnTo>
                  <a:pt x="381000" y="325582"/>
                </a:lnTo>
                <a:cubicBezTo>
                  <a:pt x="381000" y="241414"/>
                  <a:pt x="312768" y="173182"/>
                  <a:pt x="228600" y="173182"/>
                </a:cubicBezTo>
                <a:cubicBezTo>
                  <a:pt x="144432" y="173182"/>
                  <a:pt x="76200" y="241414"/>
                  <a:pt x="76200" y="325582"/>
                </a:cubicBezTo>
                <a:lnTo>
                  <a:pt x="76200" y="397872"/>
                </a:lnTo>
                <a:lnTo>
                  <a:pt x="66956" y="390245"/>
                </a:lnTo>
                <a:cubicBezTo>
                  <a:pt x="25587" y="348876"/>
                  <a:pt x="0" y="291726"/>
                  <a:pt x="0" y="228600"/>
                </a:cubicBezTo>
                <a:cubicBezTo>
                  <a:pt x="0" y="102348"/>
                  <a:pt x="102348" y="0"/>
                  <a:pt x="228600" y="0"/>
                </a:cubicBezTo>
                <a:close/>
              </a:path>
            </a:pathLst>
          </a:custGeom>
          <a:solidFill>
            <a:schemeClr val="accent2"/>
          </a:solidFill>
          <a:ln>
            <a:noFill/>
          </a:ln>
        </p:spPr>
        <p:txBody>
          <a:bodyPr anchorCtr="0" anchor="ctr" bIns="59950" lIns="119925" spcFirstLastPara="1" rIns="119925" wrap="square" tIns="59950">
            <a:noAutofit/>
          </a:bodyPr>
          <a:lstStyle/>
          <a:p>
            <a:pPr indent="0" lvl="0" marL="0" marR="0" rtl="0" algn="ctr">
              <a:spcBef>
                <a:spcPts val="0"/>
              </a:spcBef>
              <a:spcAft>
                <a:spcPts val="0"/>
              </a:spcAft>
              <a:buNone/>
            </a:pPr>
            <a:r>
              <a:t/>
            </a:r>
            <a:endParaRPr b="0" i="0" sz="2361" u="none" cap="none" strike="noStrike">
              <a:solidFill>
                <a:srgbClr val="FFFFFF"/>
              </a:solidFill>
              <a:latin typeface="Calibri"/>
              <a:ea typeface="Calibri"/>
              <a:cs typeface="Calibri"/>
              <a:sym typeface="Calibri"/>
            </a:endParaRPr>
          </a:p>
        </p:txBody>
      </p:sp>
      <p:pic>
        <p:nvPicPr>
          <p:cNvPr id="376" name="Google Shape;376;p30"/>
          <p:cNvPicPr preferRelativeResize="0"/>
          <p:nvPr/>
        </p:nvPicPr>
        <p:blipFill rotWithShape="1">
          <a:blip r:embed="rId3">
            <a:alphaModFix/>
          </a:blip>
          <a:srcRect b="3201" l="0" r="0" t="3191"/>
          <a:stretch/>
        </p:blipFill>
        <p:spPr>
          <a:xfrm>
            <a:off x="8037474" y="302926"/>
            <a:ext cx="844052" cy="38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Custom 9">
      <a:dk1>
        <a:srgbClr val="424242"/>
      </a:dk1>
      <a:lt1>
        <a:srgbClr val="FFFFFF"/>
      </a:lt1>
      <a:dk2>
        <a:srgbClr val="395326"/>
      </a:dk2>
      <a:lt2>
        <a:srgbClr val="DAD8D6"/>
      </a:lt2>
      <a:accent1>
        <a:srgbClr val="71A74D"/>
      </a:accent1>
      <a:accent2>
        <a:srgbClr val="FFE3E3"/>
      </a:accent2>
      <a:accent3>
        <a:srgbClr val="EC652F"/>
      </a:accent3>
      <a:accent4>
        <a:srgbClr val="AACB91"/>
      </a:accent4>
      <a:accent5>
        <a:srgbClr val="736D64"/>
      </a:accent5>
      <a:accent6>
        <a:srgbClr val="97B28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2_G Presentation Template">
  <a:themeElements>
    <a:clrScheme name="G: Colours | 2016">
      <a:dk1>
        <a:srgbClr val="000000"/>
      </a:dk1>
      <a:lt1>
        <a:srgbClr val="FFFFFF"/>
      </a:lt1>
      <a:dk2>
        <a:srgbClr val="72A84E"/>
      </a:dk2>
      <a:lt2>
        <a:srgbClr val="DBD9D6"/>
      </a:lt2>
      <a:accent1>
        <a:srgbClr val="395427"/>
      </a:accent1>
      <a:accent2>
        <a:srgbClr val="557E3A"/>
      </a:accent2>
      <a:accent3>
        <a:srgbClr val="7EBE4D"/>
      </a:accent3>
      <a:accent4>
        <a:srgbClr val="AACC92"/>
      </a:accent4>
      <a:accent5>
        <a:srgbClr val="F2672B"/>
      </a:accent5>
      <a:accent6>
        <a:srgbClr val="DC1E35"/>
      </a:accent6>
      <a:hlink>
        <a:srgbClr val="9C9B9B"/>
      </a:hlink>
      <a:folHlink>
        <a:srgbClr val="6E6E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