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0"/>
  </p:notesMasterIdLst>
  <p:sldIdLst>
    <p:sldId id="258" r:id="rId5"/>
    <p:sldId id="274" r:id="rId6"/>
    <p:sldId id="275" r:id="rId7"/>
    <p:sldId id="268" r:id="rId8"/>
    <p:sldId id="271" r:id="rId9"/>
    <p:sldId id="269" r:id="rId10"/>
    <p:sldId id="267" r:id="rId11"/>
    <p:sldId id="270" r:id="rId12"/>
    <p:sldId id="273" r:id="rId13"/>
    <p:sldId id="272" r:id="rId14"/>
    <p:sldId id="291" r:id="rId15"/>
    <p:sldId id="278" r:id="rId16"/>
    <p:sldId id="277" r:id="rId17"/>
    <p:sldId id="276" r:id="rId18"/>
    <p:sldId id="279" r:id="rId19"/>
    <p:sldId id="282" r:id="rId20"/>
    <p:sldId id="281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7AB193-1DC4-4C62-BB41-F2D6BDF04253}" v="356" dt="2023-03-08T10:09:21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5"/>
    <p:restoredTop sz="96327"/>
  </p:normalViewPr>
  <p:slideViewPr>
    <p:cSldViewPr snapToGrid="0" snapToObjects="1">
      <p:cViewPr varScale="1">
        <p:scale>
          <a:sx n="50" d="100"/>
          <a:sy n="50" d="100"/>
        </p:scale>
        <p:origin x="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chards" userId="6afda9a54147f31e" providerId="LiveId" clId="{04B71C49-9F03-4FBE-8967-4B51EE0BEAC5}"/>
    <pc:docChg chg="undo custSel addSld delSld modSld sldOrd">
      <pc:chgData name="Michael Richards" userId="6afda9a54147f31e" providerId="LiveId" clId="{04B71C49-9F03-4FBE-8967-4B51EE0BEAC5}" dt="2022-12-23T14:56:14.414" v="7787" actId="20577"/>
      <pc:docMkLst>
        <pc:docMk/>
      </pc:docMkLst>
      <pc:sldChg chg="addSp delSp modSp mod modClrScheme chgLayout">
        <pc:chgData name="Michael Richards" userId="6afda9a54147f31e" providerId="LiveId" clId="{04B71C49-9F03-4FBE-8967-4B51EE0BEAC5}" dt="2022-12-15T13:54:37.018" v="904" actId="1076"/>
        <pc:sldMkLst>
          <pc:docMk/>
          <pc:sldMk cId="3909793092" sldId="256"/>
        </pc:sldMkLst>
        <pc:spChg chg="del">
          <ac:chgData name="Michael Richards" userId="6afda9a54147f31e" providerId="LiveId" clId="{04B71C49-9F03-4FBE-8967-4B51EE0BEAC5}" dt="2022-12-15T11:46:29.529" v="35" actId="478"/>
          <ac:spMkLst>
            <pc:docMk/>
            <pc:sldMk cId="3909793092" sldId="256"/>
            <ac:spMk id="2" creationId="{42432A2A-BF36-2540-A592-AB59157C139F}"/>
          </ac:spMkLst>
        </pc:spChg>
        <pc:spChg chg="mod">
          <ac:chgData name="Michael Richards" userId="6afda9a54147f31e" providerId="LiveId" clId="{04B71C49-9F03-4FBE-8967-4B51EE0BEAC5}" dt="2022-12-15T13:54:37.018" v="904" actId="1076"/>
          <ac:spMkLst>
            <pc:docMk/>
            <pc:sldMk cId="3909793092" sldId="256"/>
            <ac:spMk id="3" creationId="{CECF0203-8E98-DA2F-930B-7A50794B096D}"/>
          </ac:spMkLst>
        </pc:spChg>
        <pc:spChg chg="mod">
          <ac:chgData name="Michael Richards" userId="6afda9a54147f31e" providerId="LiveId" clId="{04B71C49-9F03-4FBE-8967-4B51EE0BEAC5}" dt="2022-12-15T13:25:16.875" v="771" actId="14100"/>
          <ac:spMkLst>
            <pc:docMk/>
            <pc:sldMk cId="3909793092" sldId="256"/>
            <ac:spMk id="4" creationId="{4EFC0208-C61C-3401-223C-30759932A10F}"/>
          </ac:spMkLst>
        </pc:spChg>
        <pc:spChg chg="add mod ord">
          <ac:chgData name="Michael Richards" userId="6afda9a54147f31e" providerId="LiveId" clId="{04B71C49-9F03-4FBE-8967-4B51EE0BEAC5}" dt="2022-12-15T11:48:00.586" v="40" actId="1076"/>
          <ac:spMkLst>
            <pc:docMk/>
            <pc:sldMk cId="3909793092" sldId="256"/>
            <ac:spMk id="5" creationId="{D153F3DB-54C3-B5FB-FD32-21EDE35092D4}"/>
          </ac:spMkLst>
        </pc:spChg>
        <pc:spChg chg="mod">
          <ac:chgData name="Michael Richards" userId="6afda9a54147f31e" providerId="LiveId" clId="{04B71C49-9F03-4FBE-8967-4B51EE0BEAC5}" dt="2022-12-15T13:24:37.251" v="765" actId="14100"/>
          <ac:spMkLst>
            <pc:docMk/>
            <pc:sldMk cId="3909793092" sldId="256"/>
            <ac:spMk id="6" creationId="{FF954CC8-B056-0498-5AE0-AC734BBD5359}"/>
          </ac:spMkLst>
        </pc:spChg>
        <pc:spChg chg="add del mod ord">
          <ac:chgData name="Michael Richards" userId="6afda9a54147f31e" providerId="LiveId" clId="{04B71C49-9F03-4FBE-8967-4B51EE0BEAC5}" dt="2022-12-15T11:47:22.235" v="37" actId="478"/>
          <ac:spMkLst>
            <pc:docMk/>
            <pc:sldMk cId="3909793092" sldId="256"/>
            <ac:spMk id="7" creationId="{914B0A17-38CC-4D97-4812-9D56CED66D69}"/>
          </ac:spMkLst>
        </pc:spChg>
        <pc:spChg chg="mod">
          <ac:chgData name="Michael Richards" userId="6afda9a54147f31e" providerId="LiveId" clId="{04B71C49-9F03-4FBE-8967-4B51EE0BEAC5}" dt="2022-12-15T13:24:37.251" v="765" actId="14100"/>
          <ac:spMkLst>
            <pc:docMk/>
            <pc:sldMk cId="3909793092" sldId="256"/>
            <ac:spMk id="8" creationId="{C72900AD-B48B-AB4E-C40A-5B8FE1E89383}"/>
          </ac:spMkLst>
        </pc:spChg>
        <pc:spChg chg="mod">
          <ac:chgData name="Michael Richards" userId="6afda9a54147f31e" providerId="LiveId" clId="{04B71C49-9F03-4FBE-8967-4B51EE0BEAC5}" dt="2022-12-15T13:24:37.251" v="765" actId="14100"/>
          <ac:spMkLst>
            <pc:docMk/>
            <pc:sldMk cId="3909793092" sldId="256"/>
            <ac:spMk id="10" creationId="{6FB63186-AAA7-94D6-C640-42944CDA37E5}"/>
          </ac:spMkLst>
        </pc:spChg>
        <pc:spChg chg="mod">
          <ac:chgData name="Michael Richards" userId="6afda9a54147f31e" providerId="LiveId" clId="{04B71C49-9F03-4FBE-8967-4B51EE0BEAC5}" dt="2022-12-15T13:25:40.263" v="788" actId="20577"/>
          <ac:spMkLst>
            <pc:docMk/>
            <pc:sldMk cId="3909793092" sldId="256"/>
            <ac:spMk id="12" creationId="{23004DAD-EBB6-53D7-70A7-F876F380F17B}"/>
          </ac:spMkLst>
        </pc:spChg>
        <pc:spChg chg="mod">
          <ac:chgData name="Michael Richards" userId="6afda9a54147f31e" providerId="LiveId" clId="{04B71C49-9F03-4FBE-8967-4B51EE0BEAC5}" dt="2022-12-15T11:49:22.217" v="44" actId="1076"/>
          <ac:spMkLst>
            <pc:docMk/>
            <pc:sldMk cId="3909793092" sldId="256"/>
            <ac:spMk id="17" creationId="{D41ECF59-B6FD-F21A-F9DC-89DD0458FAB5}"/>
          </ac:spMkLst>
        </pc:spChg>
        <pc:spChg chg="mod">
          <ac:chgData name="Michael Richards" userId="6afda9a54147f31e" providerId="LiveId" clId="{04B71C49-9F03-4FBE-8967-4B51EE0BEAC5}" dt="2022-12-15T11:49:11.607" v="43" actId="1076"/>
          <ac:spMkLst>
            <pc:docMk/>
            <pc:sldMk cId="3909793092" sldId="256"/>
            <ac:spMk id="21" creationId="{59CCBF77-B571-644C-25C9-FB8FB8DE6AFE}"/>
          </ac:spMkLst>
        </pc:spChg>
        <pc:spChg chg="mod">
          <ac:chgData name="Michael Richards" userId="6afda9a54147f31e" providerId="LiveId" clId="{04B71C49-9F03-4FBE-8967-4B51EE0BEAC5}" dt="2022-12-15T11:48:57.160" v="42" actId="1076"/>
          <ac:spMkLst>
            <pc:docMk/>
            <pc:sldMk cId="3909793092" sldId="256"/>
            <ac:spMk id="23" creationId="{E532569B-F9F6-F7FD-24FB-01AB6ACAB446}"/>
          </ac:spMkLst>
        </pc:spChg>
        <pc:cxnChg chg="del mod">
          <ac:chgData name="Michael Richards" userId="6afda9a54147f31e" providerId="LiveId" clId="{04B71C49-9F03-4FBE-8967-4B51EE0BEAC5}" dt="2022-12-15T11:51:06.202" v="71" actId="478"/>
          <ac:cxnSpMkLst>
            <pc:docMk/>
            <pc:sldMk cId="3909793092" sldId="256"/>
            <ac:cxnSpMk id="13" creationId="{995B2406-3F69-A76F-2CB5-8FB47DD53B03}"/>
          </ac:cxnSpMkLst>
        </pc:cxnChg>
        <pc:cxnChg chg="add mod">
          <ac:chgData name="Michael Richards" userId="6afda9a54147f31e" providerId="LiveId" clId="{04B71C49-9F03-4FBE-8967-4B51EE0BEAC5}" dt="2022-12-15T13:26:17.028" v="790" actId="692"/>
          <ac:cxnSpMkLst>
            <pc:docMk/>
            <pc:sldMk cId="3909793092" sldId="256"/>
            <ac:cxnSpMk id="15" creationId="{1084C23B-34DE-704D-BDD6-B0B8E69908F3}"/>
          </ac:cxnSpMkLst>
        </pc:cxnChg>
        <pc:cxnChg chg="add mod">
          <ac:chgData name="Michael Richards" userId="6afda9a54147f31e" providerId="LiveId" clId="{04B71C49-9F03-4FBE-8967-4B51EE0BEAC5}" dt="2022-12-15T13:26:17.028" v="790" actId="692"/>
          <ac:cxnSpMkLst>
            <pc:docMk/>
            <pc:sldMk cId="3909793092" sldId="256"/>
            <ac:cxnSpMk id="16" creationId="{CD562221-D88D-7EFC-7598-BC6A7F4F74EB}"/>
          </ac:cxnSpMkLst>
        </pc:cxnChg>
        <pc:cxnChg chg="add mod">
          <ac:chgData name="Michael Richards" userId="6afda9a54147f31e" providerId="LiveId" clId="{04B71C49-9F03-4FBE-8967-4B51EE0BEAC5}" dt="2022-12-15T13:54:19.159" v="901" actId="14100"/>
          <ac:cxnSpMkLst>
            <pc:docMk/>
            <pc:sldMk cId="3909793092" sldId="256"/>
            <ac:cxnSpMk id="22" creationId="{415883BF-C257-7F59-8EBD-E8B9CF8B97DC}"/>
          </ac:cxnSpMkLst>
        </pc:cxnChg>
        <pc:cxnChg chg="del mod">
          <ac:chgData name="Michael Richards" userId="6afda9a54147f31e" providerId="LiveId" clId="{04B71C49-9F03-4FBE-8967-4B51EE0BEAC5}" dt="2022-12-15T11:50:04.979" v="59" actId="478"/>
          <ac:cxnSpMkLst>
            <pc:docMk/>
            <pc:sldMk cId="3909793092" sldId="256"/>
            <ac:cxnSpMk id="24" creationId="{35DFF098-81AE-B95F-C4DD-D30FBAC7B4C2}"/>
          </ac:cxnSpMkLst>
        </pc:cxnChg>
        <pc:cxnChg chg="add mod">
          <ac:chgData name="Michael Richards" userId="6afda9a54147f31e" providerId="LiveId" clId="{04B71C49-9F03-4FBE-8967-4B51EE0BEAC5}" dt="2022-12-15T13:54:30.416" v="903" actId="1076"/>
          <ac:cxnSpMkLst>
            <pc:docMk/>
            <pc:sldMk cId="3909793092" sldId="256"/>
            <ac:cxnSpMk id="26" creationId="{71B8CD43-77E9-4D9B-C365-6B8C45371B81}"/>
          </ac:cxnSpMkLst>
        </pc:cxnChg>
        <pc:cxnChg chg="del mod">
          <ac:chgData name="Michael Richards" userId="6afda9a54147f31e" providerId="LiveId" clId="{04B71C49-9F03-4FBE-8967-4B51EE0BEAC5}" dt="2022-12-15T11:50:03.008" v="58" actId="478"/>
          <ac:cxnSpMkLst>
            <pc:docMk/>
            <pc:sldMk cId="3909793092" sldId="256"/>
            <ac:cxnSpMk id="28" creationId="{ED21C34F-DD7F-85AC-92D2-D1167733D150}"/>
          </ac:cxnSpMkLst>
        </pc:cxnChg>
        <pc:cxnChg chg="add mod">
          <ac:chgData name="Michael Richards" userId="6afda9a54147f31e" providerId="LiveId" clId="{04B71C49-9F03-4FBE-8967-4B51EE0BEAC5}" dt="2022-12-15T13:26:17.028" v="790" actId="692"/>
          <ac:cxnSpMkLst>
            <pc:docMk/>
            <pc:sldMk cId="3909793092" sldId="256"/>
            <ac:cxnSpMk id="30" creationId="{888159F4-6B0D-DB19-3244-3027E733D63D}"/>
          </ac:cxnSpMkLst>
        </pc:cxnChg>
        <pc:cxnChg chg="del mod">
          <ac:chgData name="Michael Richards" userId="6afda9a54147f31e" providerId="LiveId" clId="{04B71C49-9F03-4FBE-8967-4B51EE0BEAC5}" dt="2022-12-15T11:50:06.520" v="60" actId="478"/>
          <ac:cxnSpMkLst>
            <pc:docMk/>
            <pc:sldMk cId="3909793092" sldId="256"/>
            <ac:cxnSpMk id="32" creationId="{1316F658-139A-5B0B-85C3-B37A9F2B80E8}"/>
          </ac:cxnSpMkLst>
        </pc:cxnChg>
        <pc:cxnChg chg="del mod">
          <ac:chgData name="Michael Richards" userId="6afda9a54147f31e" providerId="LiveId" clId="{04B71C49-9F03-4FBE-8967-4B51EE0BEAC5}" dt="2022-12-15T11:49:34.543" v="46" actId="478"/>
          <ac:cxnSpMkLst>
            <pc:docMk/>
            <pc:sldMk cId="3909793092" sldId="256"/>
            <ac:cxnSpMk id="36" creationId="{9060D8C5-EA60-51BA-8C61-43123CB8C0BC}"/>
          </ac:cxnSpMkLst>
        </pc:cxnChg>
      </pc:sldChg>
      <pc:sldChg chg="modSp mod">
        <pc:chgData name="Michael Richards" userId="6afda9a54147f31e" providerId="LiveId" clId="{04B71C49-9F03-4FBE-8967-4B51EE0BEAC5}" dt="2022-12-22T13:54:48.749" v="6968" actId="20577"/>
        <pc:sldMkLst>
          <pc:docMk/>
          <pc:sldMk cId="1490150337" sldId="258"/>
        </pc:sldMkLst>
        <pc:spChg chg="mod">
          <ac:chgData name="Michael Richards" userId="6afda9a54147f31e" providerId="LiveId" clId="{04B71C49-9F03-4FBE-8967-4B51EE0BEAC5}" dt="2022-12-22T13:54:48.749" v="6968" actId="20577"/>
          <ac:spMkLst>
            <pc:docMk/>
            <pc:sldMk cId="1490150337" sldId="258"/>
            <ac:spMk id="2" creationId="{E7B640E0-9BA0-4725-A6B7-BB7C66F80F01}"/>
          </ac:spMkLst>
        </pc:spChg>
      </pc:sldChg>
      <pc:sldChg chg="modSp mod">
        <pc:chgData name="Michael Richards" userId="6afda9a54147f31e" providerId="LiveId" clId="{04B71C49-9F03-4FBE-8967-4B51EE0BEAC5}" dt="2022-12-15T11:59:05.836" v="601" actId="20577"/>
        <pc:sldMkLst>
          <pc:docMk/>
          <pc:sldMk cId="561229006" sldId="259"/>
        </pc:sldMkLst>
        <pc:spChg chg="mod">
          <ac:chgData name="Michael Richards" userId="6afda9a54147f31e" providerId="LiveId" clId="{04B71C49-9F03-4FBE-8967-4B51EE0BEAC5}" dt="2022-12-15T11:55:10.792" v="310" actId="20577"/>
          <ac:spMkLst>
            <pc:docMk/>
            <pc:sldMk cId="561229006" sldId="259"/>
            <ac:spMk id="2" creationId="{968676C5-4F89-484C-80BA-39559D4220B4}"/>
          </ac:spMkLst>
        </pc:spChg>
        <pc:spChg chg="mod">
          <ac:chgData name="Michael Richards" userId="6afda9a54147f31e" providerId="LiveId" clId="{04B71C49-9F03-4FBE-8967-4B51EE0BEAC5}" dt="2022-12-15T11:59:05.836" v="601" actId="20577"/>
          <ac:spMkLst>
            <pc:docMk/>
            <pc:sldMk cId="561229006" sldId="259"/>
            <ac:spMk id="3" creationId="{91A9C230-3792-48EC-A9D5-48CC4D925B12}"/>
          </ac:spMkLst>
        </pc:spChg>
      </pc:sldChg>
      <pc:sldChg chg="addSp delSp modSp mod">
        <pc:chgData name="Michael Richards" userId="6afda9a54147f31e" providerId="LiveId" clId="{04B71C49-9F03-4FBE-8967-4B51EE0BEAC5}" dt="2022-12-15T15:54:01.820" v="2642" actId="1076"/>
        <pc:sldMkLst>
          <pc:docMk/>
          <pc:sldMk cId="2183860606" sldId="260"/>
        </pc:sldMkLst>
        <pc:spChg chg="mod">
          <ac:chgData name="Michael Richards" userId="6afda9a54147f31e" providerId="LiveId" clId="{04B71C49-9F03-4FBE-8967-4B51EE0BEAC5}" dt="2022-12-15T15:13:20.001" v="2445" actId="27636"/>
          <ac:spMkLst>
            <pc:docMk/>
            <pc:sldMk cId="2183860606" sldId="260"/>
            <ac:spMk id="2" creationId="{968676C5-4F89-484C-80BA-39559D4220B4}"/>
          </ac:spMkLst>
        </pc:spChg>
        <pc:spChg chg="del">
          <ac:chgData name="Michael Richards" userId="6afda9a54147f31e" providerId="LiveId" clId="{04B71C49-9F03-4FBE-8967-4B51EE0BEAC5}" dt="2022-12-15T15:13:26.610" v="2446" actId="478"/>
          <ac:spMkLst>
            <pc:docMk/>
            <pc:sldMk cId="2183860606" sldId="260"/>
            <ac:spMk id="3" creationId="{91A9C230-3792-48EC-A9D5-48CC4D925B12}"/>
          </ac:spMkLst>
        </pc:spChg>
        <pc:spChg chg="add mod">
          <ac:chgData name="Michael Richards" userId="6afda9a54147f31e" providerId="LiveId" clId="{04B71C49-9F03-4FBE-8967-4B51EE0BEAC5}" dt="2022-12-15T15:44:06.432" v="2573" actId="14100"/>
          <ac:spMkLst>
            <pc:docMk/>
            <pc:sldMk cId="2183860606" sldId="260"/>
            <ac:spMk id="5" creationId="{630DF4F9-29EE-11B3-1666-277509F0226B}"/>
          </ac:spMkLst>
        </pc:spChg>
        <pc:spChg chg="add mod">
          <ac:chgData name="Michael Richards" userId="6afda9a54147f31e" providerId="LiveId" clId="{04B71C49-9F03-4FBE-8967-4B51EE0BEAC5}" dt="2022-12-15T15:53:52.388" v="2640" actId="1076"/>
          <ac:spMkLst>
            <pc:docMk/>
            <pc:sldMk cId="2183860606" sldId="260"/>
            <ac:spMk id="6" creationId="{96FF6C32-4E03-DAD0-02D5-62FDC3571A6C}"/>
          </ac:spMkLst>
        </pc:spChg>
        <pc:spChg chg="add mod">
          <ac:chgData name="Michael Richards" userId="6afda9a54147f31e" providerId="LiveId" clId="{04B71C49-9F03-4FBE-8967-4B51EE0BEAC5}" dt="2022-12-15T15:23:17.059" v="2511" actId="207"/>
          <ac:spMkLst>
            <pc:docMk/>
            <pc:sldMk cId="2183860606" sldId="260"/>
            <ac:spMk id="7" creationId="{F6DDA37F-CA56-E258-036C-9C20E530F995}"/>
          </ac:spMkLst>
        </pc:spChg>
        <pc:spChg chg="add mod ord">
          <ac:chgData name="Michael Richards" userId="6afda9a54147f31e" providerId="LiveId" clId="{04B71C49-9F03-4FBE-8967-4B51EE0BEAC5}" dt="2022-12-15T15:49:29.268" v="2611" actId="1076"/>
          <ac:spMkLst>
            <pc:docMk/>
            <pc:sldMk cId="2183860606" sldId="260"/>
            <ac:spMk id="8" creationId="{4C4C943F-86C2-43DB-420D-5DCA7B0ECA01}"/>
          </ac:spMkLst>
        </pc:spChg>
        <pc:spChg chg="add mod">
          <ac:chgData name="Michael Richards" userId="6afda9a54147f31e" providerId="LiveId" clId="{04B71C49-9F03-4FBE-8967-4B51EE0BEAC5}" dt="2022-12-15T15:26:35.561" v="2535" actId="1076"/>
          <ac:spMkLst>
            <pc:docMk/>
            <pc:sldMk cId="2183860606" sldId="260"/>
            <ac:spMk id="16" creationId="{F3F6386E-33D3-ECC0-2981-A8B6EF99E182}"/>
          </ac:spMkLst>
        </pc:spChg>
        <pc:spChg chg="add mod">
          <ac:chgData name="Michael Richards" userId="6afda9a54147f31e" providerId="LiveId" clId="{04B71C49-9F03-4FBE-8967-4B51EE0BEAC5}" dt="2022-12-15T15:51:34.147" v="2628" actId="1076"/>
          <ac:spMkLst>
            <pc:docMk/>
            <pc:sldMk cId="2183860606" sldId="260"/>
            <ac:spMk id="17" creationId="{9A3B2B84-600A-3D7A-C9C5-69F987CBDDFB}"/>
          </ac:spMkLst>
        </pc:spChg>
        <pc:spChg chg="add mod">
          <ac:chgData name="Michael Richards" userId="6afda9a54147f31e" providerId="LiveId" clId="{04B71C49-9F03-4FBE-8967-4B51EE0BEAC5}" dt="2022-12-15T15:46:42.064" v="2598" actId="20577"/>
          <ac:spMkLst>
            <pc:docMk/>
            <pc:sldMk cId="2183860606" sldId="260"/>
            <ac:spMk id="19" creationId="{2D2D03FB-CB4A-43A7-832E-F17F2284B00E}"/>
          </ac:spMkLst>
        </pc:spChg>
        <pc:spChg chg="add mod">
          <ac:chgData name="Michael Richards" userId="6afda9a54147f31e" providerId="LiveId" clId="{04B71C49-9F03-4FBE-8967-4B51EE0BEAC5}" dt="2022-12-15T15:44:38.141" v="2575" actId="1076"/>
          <ac:spMkLst>
            <pc:docMk/>
            <pc:sldMk cId="2183860606" sldId="260"/>
            <ac:spMk id="21" creationId="{3C34EDB3-6D59-48DD-E49C-FA6B1B945465}"/>
          </ac:spMkLst>
        </pc:spChg>
        <pc:spChg chg="add mod">
          <ac:chgData name="Michael Richards" userId="6afda9a54147f31e" providerId="LiveId" clId="{04B71C49-9F03-4FBE-8967-4B51EE0BEAC5}" dt="2022-12-15T15:52:43.315" v="2634" actId="1076"/>
          <ac:spMkLst>
            <pc:docMk/>
            <pc:sldMk cId="2183860606" sldId="260"/>
            <ac:spMk id="25" creationId="{382C368D-124B-612C-B20D-2985D40D35A5}"/>
          </ac:spMkLst>
        </pc:spChg>
        <pc:spChg chg="add mod ord">
          <ac:chgData name="Michael Richards" userId="6afda9a54147f31e" providerId="LiveId" clId="{04B71C49-9F03-4FBE-8967-4B51EE0BEAC5}" dt="2022-12-15T15:47:12.691" v="2602" actId="166"/>
          <ac:spMkLst>
            <pc:docMk/>
            <pc:sldMk cId="2183860606" sldId="260"/>
            <ac:spMk id="27" creationId="{1569203B-2C91-2B16-0D2E-88CC827B2778}"/>
          </ac:spMkLst>
        </pc:spChg>
        <pc:spChg chg="add mod">
          <ac:chgData name="Michael Richards" userId="6afda9a54147f31e" providerId="LiveId" clId="{04B71C49-9F03-4FBE-8967-4B51EE0BEAC5}" dt="2022-12-15T15:47:41.940" v="2605" actId="20577"/>
          <ac:spMkLst>
            <pc:docMk/>
            <pc:sldMk cId="2183860606" sldId="260"/>
            <ac:spMk id="28" creationId="{F0213A81-9F60-C3EE-5995-B671633718C3}"/>
          </ac:spMkLst>
        </pc:spChg>
        <pc:spChg chg="add mod">
          <ac:chgData name="Michael Richards" userId="6afda9a54147f31e" providerId="LiveId" clId="{04B71C49-9F03-4FBE-8967-4B51EE0BEAC5}" dt="2022-12-15T15:48:58.920" v="2610" actId="207"/>
          <ac:spMkLst>
            <pc:docMk/>
            <pc:sldMk cId="2183860606" sldId="260"/>
            <ac:spMk id="29" creationId="{6D316094-9599-7E74-3D28-C102400D6912}"/>
          </ac:spMkLst>
        </pc:spChg>
        <pc:spChg chg="add mod">
          <ac:chgData name="Michael Richards" userId="6afda9a54147f31e" providerId="LiveId" clId="{04B71C49-9F03-4FBE-8967-4B51EE0BEAC5}" dt="2022-12-15T15:50:36.032" v="2620" actId="207"/>
          <ac:spMkLst>
            <pc:docMk/>
            <pc:sldMk cId="2183860606" sldId="260"/>
            <ac:spMk id="32" creationId="{A1EA8D94-703D-EA4B-D22F-EE3AB590927E}"/>
          </ac:spMkLst>
        </pc:spChg>
        <pc:spChg chg="add mod">
          <ac:chgData name="Michael Richards" userId="6afda9a54147f31e" providerId="LiveId" clId="{04B71C49-9F03-4FBE-8967-4B51EE0BEAC5}" dt="2022-12-15T15:54:01.820" v="2642" actId="1076"/>
          <ac:spMkLst>
            <pc:docMk/>
            <pc:sldMk cId="2183860606" sldId="260"/>
            <ac:spMk id="36" creationId="{0E9F1BB1-1749-3B64-69A5-DE13DED74C8B}"/>
          </ac:spMkLst>
        </pc:spChg>
        <pc:spChg chg="add mod">
          <ac:chgData name="Michael Richards" userId="6afda9a54147f31e" providerId="LiveId" clId="{04B71C49-9F03-4FBE-8967-4B51EE0BEAC5}" dt="2022-12-15T15:52:34.901" v="2633" actId="207"/>
          <ac:spMkLst>
            <pc:docMk/>
            <pc:sldMk cId="2183860606" sldId="260"/>
            <ac:spMk id="40" creationId="{93B9A993-08D1-42A9-D100-9E59654BEC6C}"/>
          </ac:spMkLst>
        </pc:spChg>
        <pc:spChg chg="add mod">
          <ac:chgData name="Michael Richards" userId="6afda9a54147f31e" providerId="LiveId" clId="{04B71C49-9F03-4FBE-8967-4B51EE0BEAC5}" dt="2022-12-15T15:53:14.753" v="2639" actId="1076"/>
          <ac:spMkLst>
            <pc:docMk/>
            <pc:sldMk cId="2183860606" sldId="260"/>
            <ac:spMk id="42" creationId="{062FE39E-E60F-79E2-4128-EE9D6BF64711}"/>
          </ac:spMkLst>
        </pc:spChg>
        <pc:cxnChg chg="add mod">
          <ac:chgData name="Michael Richards" userId="6afda9a54147f31e" providerId="LiveId" clId="{04B71C49-9F03-4FBE-8967-4B51EE0BEAC5}" dt="2022-12-15T15:53:52.388" v="2640" actId="1076"/>
          <ac:cxnSpMkLst>
            <pc:docMk/>
            <pc:sldMk cId="2183860606" sldId="260"/>
            <ac:cxnSpMk id="10" creationId="{3547463E-37F6-7260-DC9C-144B11158DE6}"/>
          </ac:cxnSpMkLst>
        </pc:cxnChg>
        <pc:cxnChg chg="add mod">
          <ac:chgData name="Michael Richards" userId="6afda9a54147f31e" providerId="LiveId" clId="{04B71C49-9F03-4FBE-8967-4B51EE0BEAC5}" dt="2022-12-15T15:49:29.268" v="2611" actId="1076"/>
          <ac:cxnSpMkLst>
            <pc:docMk/>
            <pc:sldMk cId="2183860606" sldId="260"/>
            <ac:cxnSpMk id="11" creationId="{025FA9DB-8995-6B9A-1371-87E9D8FF0504}"/>
          </ac:cxnSpMkLst>
        </pc:cxnChg>
        <pc:cxnChg chg="add mod">
          <ac:chgData name="Michael Richards" userId="6afda9a54147f31e" providerId="LiveId" clId="{04B71C49-9F03-4FBE-8967-4B51EE0BEAC5}" dt="2022-12-15T15:49:29.268" v="2611" actId="1076"/>
          <ac:cxnSpMkLst>
            <pc:docMk/>
            <pc:sldMk cId="2183860606" sldId="260"/>
            <ac:cxnSpMk id="22" creationId="{10A75916-55CB-5224-1CE7-72AF1F2172D6}"/>
          </ac:cxnSpMkLst>
        </pc:cxnChg>
        <pc:cxnChg chg="add mod">
          <ac:chgData name="Michael Richards" userId="6afda9a54147f31e" providerId="LiveId" clId="{04B71C49-9F03-4FBE-8967-4B51EE0BEAC5}" dt="2022-12-15T15:53:56.703" v="2641" actId="14100"/>
          <ac:cxnSpMkLst>
            <pc:docMk/>
            <pc:sldMk cId="2183860606" sldId="260"/>
            <ac:cxnSpMk id="33" creationId="{87DD1211-C45F-DC77-F234-6EAC3D9D767D}"/>
          </ac:cxnSpMkLst>
        </pc:cxnChg>
        <pc:cxnChg chg="add mod">
          <ac:chgData name="Michael Richards" userId="6afda9a54147f31e" providerId="LiveId" clId="{04B71C49-9F03-4FBE-8967-4B51EE0BEAC5}" dt="2022-12-15T15:51:21.769" v="2625" actId="692"/>
          <ac:cxnSpMkLst>
            <pc:docMk/>
            <pc:sldMk cId="2183860606" sldId="260"/>
            <ac:cxnSpMk id="37" creationId="{DF97EFD5-1EC1-685A-9F9B-9784353FC03B}"/>
          </ac:cxnSpMkLst>
        </pc:cxnChg>
        <pc:cxnChg chg="add mod">
          <ac:chgData name="Michael Richards" userId="6afda9a54147f31e" providerId="LiveId" clId="{04B71C49-9F03-4FBE-8967-4B51EE0BEAC5}" dt="2022-12-15T15:53:07.746" v="2638" actId="14100"/>
          <ac:cxnSpMkLst>
            <pc:docMk/>
            <pc:sldMk cId="2183860606" sldId="260"/>
            <ac:cxnSpMk id="41" creationId="{229DFFE2-8EB6-BB5E-741E-52EA061D1C12}"/>
          </ac:cxnSpMkLst>
        </pc:cxnChg>
      </pc:sldChg>
      <pc:sldChg chg="modSp add mod">
        <pc:chgData name="Michael Richards" userId="6afda9a54147f31e" providerId="LiveId" clId="{04B71C49-9F03-4FBE-8967-4B51EE0BEAC5}" dt="2022-12-15T16:09:10.298" v="2744" actId="20577"/>
        <pc:sldMkLst>
          <pc:docMk/>
          <pc:sldMk cId="2866224583" sldId="261"/>
        </pc:sldMkLst>
        <pc:spChg chg="mod">
          <ac:chgData name="Michael Richards" userId="6afda9a54147f31e" providerId="LiveId" clId="{04B71C49-9F03-4FBE-8967-4B51EE0BEAC5}" dt="2022-12-15T14:02:05.661" v="1016" actId="20577"/>
          <ac:spMkLst>
            <pc:docMk/>
            <pc:sldMk cId="2866224583" sldId="261"/>
            <ac:spMk id="2" creationId="{968676C5-4F89-484C-80BA-39559D4220B4}"/>
          </ac:spMkLst>
        </pc:spChg>
        <pc:spChg chg="mod">
          <ac:chgData name="Michael Richards" userId="6afda9a54147f31e" providerId="LiveId" clId="{04B71C49-9F03-4FBE-8967-4B51EE0BEAC5}" dt="2022-12-15T16:09:10.298" v="2744" actId="20577"/>
          <ac:spMkLst>
            <pc:docMk/>
            <pc:sldMk cId="2866224583" sldId="261"/>
            <ac:spMk id="3" creationId="{91A9C230-3792-48EC-A9D5-48CC4D925B12}"/>
          </ac:spMkLst>
        </pc:spChg>
      </pc:sldChg>
      <pc:sldChg chg="addSp delSp modSp add mod">
        <pc:chgData name="Michael Richards" userId="6afda9a54147f31e" providerId="LiveId" clId="{04B71C49-9F03-4FBE-8967-4B51EE0BEAC5}" dt="2022-12-15T13:59:23.013" v="974" actId="14100"/>
        <pc:sldMkLst>
          <pc:docMk/>
          <pc:sldMk cId="766583229" sldId="262"/>
        </pc:sldMkLst>
        <pc:spChg chg="del mod">
          <ac:chgData name="Michael Richards" userId="6afda9a54147f31e" providerId="LiveId" clId="{04B71C49-9F03-4FBE-8967-4B51EE0BEAC5}" dt="2022-12-15T13:17:48.065" v="755" actId="478"/>
          <ac:spMkLst>
            <pc:docMk/>
            <pc:sldMk cId="766583229" sldId="262"/>
            <ac:spMk id="3" creationId="{CECF0203-8E98-DA2F-930B-7A50794B096D}"/>
          </ac:spMkLst>
        </pc:spChg>
        <pc:spChg chg="del">
          <ac:chgData name="Michael Richards" userId="6afda9a54147f31e" providerId="LiveId" clId="{04B71C49-9F03-4FBE-8967-4B51EE0BEAC5}" dt="2022-12-15T13:26:50.707" v="792" actId="478"/>
          <ac:spMkLst>
            <pc:docMk/>
            <pc:sldMk cId="766583229" sldId="262"/>
            <ac:spMk id="4" creationId="{4EFC0208-C61C-3401-223C-30759932A10F}"/>
          </ac:spMkLst>
        </pc:spChg>
        <pc:spChg chg="mod">
          <ac:chgData name="Michael Richards" userId="6afda9a54147f31e" providerId="LiveId" clId="{04B71C49-9F03-4FBE-8967-4B51EE0BEAC5}" dt="2022-12-15T12:07:17.471" v="683" actId="207"/>
          <ac:spMkLst>
            <pc:docMk/>
            <pc:sldMk cId="766583229" sldId="262"/>
            <ac:spMk id="5" creationId="{D153F3DB-54C3-B5FB-FD32-21EDE35092D4}"/>
          </ac:spMkLst>
        </pc:spChg>
        <pc:spChg chg="del">
          <ac:chgData name="Michael Richards" userId="6afda9a54147f31e" providerId="LiveId" clId="{04B71C49-9F03-4FBE-8967-4B51EE0BEAC5}" dt="2022-12-15T13:26:45.620" v="791" actId="478"/>
          <ac:spMkLst>
            <pc:docMk/>
            <pc:sldMk cId="766583229" sldId="262"/>
            <ac:spMk id="6" creationId="{FF954CC8-B056-0498-5AE0-AC734BBD5359}"/>
          </ac:spMkLst>
        </pc:spChg>
        <pc:spChg chg="del">
          <ac:chgData name="Michael Richards" userId="6afda9a54147f31e" providerId="LiveId" clId="{04B71C49-9F03-4FBE-8967-4B51EE0BEAC5}" dt="2022-12-15T13:26:45.620" v="791" actId="478"/>
          <ac:spMkLst>
            <pc:docMk/>
            <pc:sldMk cId="766583229" sldId="262"/>
            <ac:spMk id="8" creationId="{C72900AD-B48B-AB4E-C40A-5B8FE1E89383}"/>
          </ac:spMkLst>
        </pc:spChg>
        <pc:spChg chg="del">
          <ac:chgData name="Michael Richards" userId="6afda9a54147f31e" providerId="LiveId" clId="{04B71C49-9F03-4FBE-8967-4B51EE0BEAC5}" dt="2022-12-15T13:26:45.620" v="791" actId="478"/>
          <ac:spMkLst>
            <pc:docMk/>
            <pc:sldMk cId="766583229" sldId="262"/>
            <ac:spMk id="10" creationId="{6FB63186-AAA7-94D6-C640-42944CDA37E5}"/>
          </ac:spMkLst>
        </pc:spChg>
        <pc:spChg chg="del mod">
          <ac:chgData name="Michael Richards" userId="6afda9a54147f31e" providerId="LiveId" clId="{04B71C49-9F03-4FBE-8967-4B51EE0BEAC5}" dt="2022-12-15T13:26:45.620" v="791" actId="478"/>
          <ac:spMkLst>
            <pc:docMk/>
            <pc:sldMk cId="766583229" sldId="262"/>
            <ac:spMk id="12" creationId="{23004DAD-EBB6-53D7-70A7-F876F380F17B}"/>
          </ac:spMkLst>
        </pc:spChg>
        <pc:spChg chg="mod">
          <ac:chgData name="Michael Richards" userId="6afda9a54147f31e" providerId="LiveId" clId="{04B71C49-9F03-4FBE-8967-4B51EE0BEAC5}" dt="2022-12-15T13:09:47.124" v="749" actId="207"/>
          <ac:spMkLst>
            <pc:docMk/>
            <pc:sldMk cId="766583229" sldId="262"/>
            <ac:spMk id="17" creationId="{D41ECF59-B6FD-F21A-F9DC-89DD0458FAB5}"/>
          </ac:spMkLst>
        </pc:spChg>
        <pc:spChg chg="mod">
          <ac:chgData name="Michael Richards" userId="6afda9a54147f31e" providerId="LiveId" clId="{04B71C49-9F03-4FBE-8967-4B51EE0BEAC5}" dt="2022-12-15T12:20:16.400" v="734" actId="1076"/>
          <ac:spMkLst>
            <pc:docMk/>
            <pc:sldMk cId="766583229" sldId="262"/>
            <ac:spMk id="19" creationId="{2E3CE0D2-7DBD-81EF-547A-76041B47492A}"/>
          </ac:spMkLst>
        </pc:spChg>
        <pc:spChg chg="mod">
          <ac:chgData name="Michael Richards" userId="6afda9a54147f31e" providerId="LiveId" clId="{04B71C49-9F03-4FBE-8967-4B51EE0BEAC5}" dt="2022-12-15T12:20:02.530" v="733" actId="1076"/>
          <ac:spMkLst>
            <pc:docMk/>
            <pc:sldMk cId="766583229" sldId="262"/>
            <ac:spMk id="21" creationId="{59CCBF77-B571-644C-25C9-FB8FB8DE6AFE}"/>
          </ac:spMkLst>
        </pc:spChg>
        <pc:spChg chg="mod">
          <ac:chgData name="Michael Richards" userId="6afda9a54147f31e" providerId="LiveId" clId="{04B71C49-9F03-4FBE-8967-4B51EE0BEAC5}" dt="2022-12-15T12:19:30.710" v="728" actId="14100"/>
          <ac:spMkLst>
            <pc:docMk/>
            <pc:sldMk cId="766583229" sldId="262"/>
            <ac:spMk id="23" creationId="{E532569B-F9F6-F7FD-24FB-01AB6ACAB446}"/>
          </ac:spMkLst>
        </pc:spChg>
        <pc:spChg chg="add mod">
          <ac:chgData name="Michael Richards" userId="6afda9a54147f31e" providerId="LiveId" clId="{04B71C49-9F03-4FBE-8967-4B51EE0BEAC5}" dt="2022-12-15T12:19:30.710" v="728" actId="14100"/>
          <ac:spMkLst>
            <pc:docMk/>
            <pc:sldMk cId="766583229" sldId="262"/>
            <ac:spMk id="29" creationId="{686DA5B3-5E17-C9B5-BB82-B5E46A7680B6}"/>
          </ac:spMkLst>
        </pc:spChg>
        <pc:spChg chg="mod">
          <ac:chgData name="Michael Richards" userId="6afda9a54147f31e" providerId="LiveId" clId="{04B71C49-9F03-4FBE-8967-4B51EE0BEAC5}" dt="2022-12-15T13:51:23.927" v="886" actId="1076"/>
          <ac:spMkLst>
            <pc:docMk/>
            <pc:sldMk cId="766583229" sldId="262"/>
            <ac:spMk id="38" creationId="{020825C3-2944-52B3-6A68-92484630A12B}"/>
          </ac:spMkLst>
        </pc:spChg>
        <pc:spChg chg="add mod">
          <ac:chgData name="Michael Richards" userId="6afda9a54147f31e" providerId="LiveId" clId="{04B71C49-9F03-4FBE-8967-4B51EE0BEAC5}" dt="2022-12-15T12:20:02.530" v="733" actId="1076"/>
          <ac:spMkLst>
            <pc:docMk/>
            <pc:sldMk cId="766583229" sldId="262"/>
            <ac:spMk id="40" creationId="{B367605B-F49D-B03B-00B5-A5CD3C29646B}"/>
          </ac:spMkLst>
        </pc:spChg>
        <pc:spChg chg="add mod">
          <ac:chgData name="Michael Richards" userId="6afda9a54147f31e" providerId="LiveId" clId="{04B71C49-9F03-4FBE-8967-4B51EE0BEAC5}" dt="2022-12-15T13:10:12.427" v="751" actId="1076"/>
          <ac:spMkLst>
            <pc:docMk/>
            <pc:sldMk cId="766583229" sldId="262"/>
            <ac:spMk id="51" creationId="{05606C16-AC73-FBC8-D3F6-4936A7BC31AF}"/>
          </ac:spMkLst>
        </pc:spChg>
        <pc:spChg chg="add mod">
          <ac:chgData name="Michael Richards" userId="6afda9a54147f31e" providerId="LiveId" clId="{04B71C49-9F03-4FBE-8967-4B51EE0BEAC5}" dt="2022-12-15T13:07:34.717" v="743" actId="20577"/>
          <ac:spMkLst>
            <pc:docMk/>
            <pc:sldMk cId="766583229" sldId="262"/>
            <ac:spMk id="59" creationId="{FE50CD09-65C0-3350-0F64-04643378DF7F}"/>
          </ac:spMkLst>
        </pc:spChg>
        <pc:spChg chg="add mod">
          <ac:chgData name="Michael Richards" userId="6afda9a54147f31e" providerId="LiveId" clId="{04B71C49-9F03-4FBE-8967-4B51EE0BEAC5}" dt="2022-12-15T13:28:45.665" v="804" actId="14100"/>
          <ac:spMkLst>
            <pc:docMk/>
            <pc:sldMk cId="766583229" sldId="262"/>
            <ac:spMk id="68" creationId="{D476F1D3-4982-427C-2C20-D386C43F9F7D}"/>
          </ac:spMkLst>
        </pc:spChg>
        <pc:spChg chg="add mod">
          <ac:chgData name="Michael Richards" userId="6afda9a54147f31e" providerId="LiveId" clId="{04B71C49-9F03-4FBE-8967-4B51EE0BEAC5}" dt="2022-12-15T13:28:45.665" v="804" actId="14100"/>
          <ac:spMkLst>
            <pc:docMk/>
            <pc:sldMk cId="766583229" sldId="262"/>
            <ac:spMk id="69" creationId="{B69CFA43-9A5A-CF64-A6FF-48B9BAFCCF41}"/>
          </ac:spMkLst>
        </pc:spChg>
        <pc:spChg chg="add mod">
          <ac:chgData name="Michael Richards" userId="6afda9a54147f31e" providerId="LiveId" clId="{04B71C49-9F03-4FBE-8967-4B51EE0BEAC5}" dt="2022-12-15T13:28:45.665" v="804" actId="14100"/>
          <ac:spMkLst>
            <pc:docMk/>
            <pc:sldMk cId="766583229" sldId="262"/>
            <ac:spMk id="70" creationId="{4C85B5ED-F2E4-A78E-6C04-335A359B120B}"/>
          </ac:spMkLst>
        </pc:spChg>
        <pc:spChg chg="add mod">
          <ac:chgData name="Michael Richards" userId="6afda9a54147f31e" providerId="LiveId" clId="{04B71C49-9F03-4FBE-8967-4B51EE0BEAC5}" dt="2022-12-15T13:28:45.665" v="804" actId="14100"/>
          <ac:spMkLst>
            <pc:docMk/>
            <pc:sldMk cId="766583229" sldId="262"/>
            <ac:spMk id="71" creationId="{3BA52158-F8D7-0C89-3119-89B18F6D8082}"/>
          </ac:spMkLst>
        </pc:spChg>
        <pc:spChg chg="add mod">
          <ac:chgData name="Michael Richards" userId="6afda9a54147f31e" providerId="LiveId" clId="{04B71C49-9F03-4FBE-8967-4B51EE0BEAC5}" dt="2022-12-15T13:46:02.012" v="838" actId="1076"/>
          <ac:spMkLst>
            <pc:docMk/>
            <pc:sldMk cId="766583229" sldId="262"/>
            <ac:spMk id="72" creationId="{D3DDF30C-9D1D-F0A6-2FAD-55995A763173}"/>
          </ac:spMkLst>
        </pc:spChg>
        <pc:spChg chg="add mod">
          <ac:chgData name="Michael Richards" userId="6afda9a54147f31e" providerId="LiveId" clId="{04B71C49-9F03-4FBE-8967-4B51EE0BEAC5}" dt="2022-12-15T13:28:09.575" v="799" actId="20577"/>
          <ac:spMkLst>
            <pc:docMk/>
            <pc:sldMk cId="766583229" sldId="262"/>
            <ac:spMk id="74" creationId="{7373F8A2-20AD-2FFC-EA48-CBDF97A3E719}"/>
          </ac:spMkLst>
        </pc:spChg>
        <pc:spChg chg="add mod">
          <ac:chgData name="Michael Richards" userId="6afda9a54147f31e" providerId="LiveId" clId="{04B71C49-9F03-4FBE-8967-4B51EE0BEAC5}" dt="2022-12-15T13:47:12.526" v="852" actId="404"/>
          <ac:spMkLst>
            <pc:docMk/>
            <pc:sldMk cId="766583229" sldId="262"/>
            <ac:spMk id="83" creationId="{EC0532B4-9FC0-4461-0A13-5D07F215F6C5}"/>
          </ac:spMkLst>
        </pc:spChg>
        <pc:spChg chg="add mod">
          <ac:chgData name="Michael Richards" userId="6afda9a54147f31e" providerId="LiveId" clId="{04B71C49-9F03-4FBE-8967-4B51EE0BEAC5}" dt="2022-12-15T13:48:24.376" v="869" actId="20577"/>
          <ac:spMkLst>
            <pc:docMk/>
            <pc:sldMk cId="766583229" sldId="262"/>
            <ac:spMk id="104" creationId="{C5A36303-78AC-5434-6C80-71E93F85D8F3}"/>
          </ac:spMkLst>
        </pc:spChg>
        <pc:spChg chg="add mod">
          <ac:chgData name="Michael Richards" userId="6afda9a54147f31e" providerId="LiveId" clId="{04B71C49-9F03-4FBE-8967-4B51EE0BEAC5}" dt="2022-12-15T13:49:09.225" v="876" actId="20577"/>
          <ac:spMkLst>
            <pc:docMk/>
            <pc:sldMk cId="766583229" sldId="262"/>
            <ac:spMk id="109" creationId="{F515D7B4-380E-A57B-DC01-D2397675767E}"/>
          </ac:spMkLst>
        </pc:spChg>
        <pc:spChg chg="add mod">
          <ac:chgData name="Michael Richards" userId="6afda9a54147f31e" providerId="LiveId" clId="{04B71C49-9F03-4FBE-8967-4B51EE0BEAC5}" dt="2022-12-15T13:51:39.858" v="894" actId="404"/>
          <ac:spMkLst>
            <pc:docMk/>
            <pc:sldMk cId="766583229" sldId="262"/>
            <ac:spMk id="113" creationId="{8127479F-C3C8-20E1-EA6C-B785AF13DE0B}"/>
          </ac:spMkLst>
        </pc:spChg>
        <pc:spChg chg="add mod">
          <ac:chgData name="Michael Richards" userId="6afda9a54147f31e" providerId="LiveId" clId="{04B71C49-9F03-4FBE-8967-4B51EE0BEAC5}" dt="2022-12-15T13:51:46.562" v="900" actId="20577"/>
          <ac:spMkLst>
            <pc:docMk/>
            <pc:sldMk cId="766583229" sldId="262"/>
            <ac:spMk id="122" creationId="{A6411E16-AB0E-21B9-D819-B939FB6D4514}"/>
          </ac:spMkLst>
        </pc:spChg>
        <pc:spChg chg="add mod">
          <ac:chgData name="Michael Richards" userId="6afda9a54147f31e" providerId="LiveId" clId="{04B71C49-9F03-4FBE-8967-4B51EE0BEAC5}" dt="2022-12-15T13:59:06.387" v="971" actId="207"/>
          <ac:spMkLst>
            <pc:docMk/>
            <pc:sldMk cId="766583229" sldId="262"/>
            <ac:spMk id="127" creationId="{9473960D-9F18-C7F6-9EA0-5FFF40046DA3}"/>
          </ac:spMkLst>
        </pc:spChg>
        <pc:picChg chg="add mod">
          <ac:chgData name="Michael Richards" userId="6afda9a54147f31e" providerId="LiveId" clId="{04B71C49-9F03-4FBE-8967-4B51EE0BEAC5}" dt="2022-12-15T13:58:20.785" v="939" actId="1076"/>
          <ac:picMkLst>
            <pc:docMk/>
            <pc:sldMk cId="766583229" sldId="262"/>
            <ac:picMk id="126" creationId="{430487AE-D047-6306-B540-93646EA5DB45}"/>
          </ac:picMkLst>
        </pc:picChg>
        <pc:cxnChg chg="mod">
          <ac:chgData name="Michael Richards" userId="6afda9a54147f31e" providerId="LiveId" clId="{04B71C49-9F03-4FBE-8967-4B51EE0BEAC5}" dt="2022-12-15T13:51:09.218" v="884" actId="14100"/>
          <ac:cxnSpMkLst>
            <pc:docMk/>
            <pc:sldMk cId="766583229" sldId="262"/>
            <ac:cxnSpMk id="15" creationId="{1084C23B-34DE-704D-BDD6-B0B8E69908F3}"/>
          </ac:cxnSpMkLst>
        </pc:cxnChg>
        <pc:cxnChg chg="mod">
          <ac:chgData name="Michael Richards" userId="6afda9a54147f31e" providerId="LiveId" clId="{04B71C49-9F03-4FBE-8967-4B51EE0BEAC5}" dt="2022-12-15T13:50:31.223" v="881" actId="14100"/>
          <ac:cxnSpMkLst>
            <pc:docMk/>
            <pc:sldMk cId="766583229" sldId="262"/>
            <ac:cxnSpMk id="16" creationId="{CD562221-D88D-7EFC-7598-BC6A7F4F74EB}"/>
          </ac:cxnSpMkLst>
        </pc:cxnChg>
        <pc:cxnChg chg="mod">
          <ac:chgData name="Michael Richards" userId="6afda9a54147f31e" providerId="LiveId" clId="{04B71C49-9F03-4FBE-8967-4B51EE0BEAC5}" dt="2022-12-15T13:49:04.506" v="873" actId="14100"/>
          <ac:cxnSpMkLst>
            <pc:docMk/>
            <pc:sldMk cId="766583229" sldId="262"/>
            <ac:cxnSpMk id="22" creationId="{415883BF-C257-7F59-8EBD-E8B9CF8B97DC}"/>
          </ac:cxnSpMkLst>
        </pc:cxnChg>
        <pc:cxnChg chg="mod">
          <ac:chgData name="Michael Richards" userId="6afda9a54147f31e" providerId="LiveId" clId="{04B71C49-9F03-4FBE-8967-4B51EE0BEAC5}" dt="2022-12-15T13:48:14.958" v="860" actId="14100"/>
          <ac:cxnSpMkLst>
            <pc:docMk/>
            <pc:sldMk cId="766583229" sldId="262"/>
            <ac:cxnSpMk id="26" creationId="{71B8CD43-77E9-4D9B-C365-6B8C45371B81}"/>
          </ac:cxnSpMkLst>
        </pc:cxnChg>
        <pc:cxnChg chg="del mod">
          <ac:chgData name="Michael Richards" userId="6afda9a54147f31e" providerId="LiveId" clId="{04B71C49-9F03-4FBE-8967-4B51EE0BEAC5}" dt="2022-12-15T13:26:45.620" v="791" actId="478"/>
          <ac:cxnSpMkLst>
            <pc:docMk/>
            <pc:sldMk cId="766583229" sldId="262"/>
            <ac:cxnSpMk id="30" creationId="{888159F4-6B0D-DB19-3244-3027E733D63D}"/>
          </ac:cxnSpMkLst>
        </pc:cxnChg>
        <pc:cxnChg chg="add mod">
          <ac:chgData name="Michael Richards" userId="6afda9a54147f31e" providerId="LiveId" clId="{04B71C49-9F03-4FBE-8967-4B51EE0BEAC5}" dt="2022-12-15T13:45:12.703" v="831" actId="692"/>
          <ac:cxnSpMkLst>
            <pc:docMk/>
            <pc:sldMk cId="766583229" sldId="262"/>
            <ac:cxnSpMk id="36" creationId="{34E5AFC7-10D4-EC00-EE55-E1FA74A1B06F}"/>
          </ac:cxnSpMkLst>
        </pc:cxnChg>
        <pc:cxnChg chg="add mod">
          <ac:chgData name="Michael Richards" userId="6afda9a54147f31e" providerId="LiveId" clId="{04B71C49-9F03-4FBE-8967-4B51EE0BEAC5}" dt="2022-12-15T13:45:12.703" v="831" actId="692"/>
          <ac:cxnSpMkLst>
            <pc:docMk/>
            <pc:sldMk cId="766583229" sldId="262"/>
            <ac:cxnSpMk id="42" creationId="{96989DBA-8DD1-70F3-1660-51207753C6F1}"/>
          </ac:cxnSpMkLst>
        </pc:cxnChg>
        <pc:cxnChg chg="add mod">
          <ac:chgData name="Michael Richards" userId="6afda9a54147f31e" providerId="LiveId" clId="{04B71C49-9F03-4FBE-8967-4B51EE0BEAC5}" dt="2022-12-15T13:45:12.703" v="831" actId="692"/>
          <ac:cxnSpMkLst>
            <pc:docMk/>
            <pc:sldMk cId="766583229" sldId="262"/>
            <ac:cxnSpMk id="61" creationId="{56F1BFBA-E4F3-B4BA-21B3-E7EE781ED89D}"/>
          </ac:cxnSpMkLst>
        </pc:cxnChg>
        <pc:cxnChg chg="add mod">
          <ac:chgData name="Michael Richards" userId="6afda9a54147f31e" providerId="LiveId" clId="{04B71C49-9F03-4FBE-8967-4B51EE0BEAC5}" dt="2022-12-15T13:45:12.703" v="831" actId="692"/>
          <ac:cxnSpMkLst>
            <pc:docMk/>
            <pc:sldMk cId="766583229" sldId="262"/>
            <ac:cxnSpMk id="65" creationId="{43A6214C-40F6-9724-6681-C5C97E4601FC}"/>
          </ac:cxnSpMkLst>
        </pc:cxnChg>
        <pc:cxnChg chg="add mod">
          <ac:chgData name="Michael Richards" userId="6afda9a54147f31e" providerId="LiveId" clId="{04B71C49-9F03-4FBE-8967-4B51EE0BEAC5}" dt="2022-12-15T13:46:02.012" v="838" actId="1076"/>
          <ac:cxnSpMkLst>
            <pc:docMk/>
            <pc:sldMk cId="766583229" sldId="262"/>
            <ac:cxnSpMk id="73" creationId="{B836B07B-8E80-2396-F83D-995EA8C379E4}"/>
          </ac:cxnSpMkLst>
        </pc:cxnChg>
        <pc:cxnChg chg="add mod">
          <ac:chgData name="Michael Richards" userId="6afda9a54147f31e" providerId="LiveId" clId="{04B71C49-9F03-4FBE-8967-4B51EE0BEAC5}" dt="2022-12-15T13:47:05.681" v="846" actId="14100"/>
          <ac:cxnSpMkLst>
            <pc:docMk/>
            <pc:sldMk cId="766583229" sldId="262"/>
            <ac:cxnSpMk id="84" creationId="{A1964E52-BC2D-6DE2-3E64-F390AF0F813F}"/>
          </ac:cxnSpMkLst>
        </pc:cxnChg>
        <pc:cxnChg chg="add mod">
          <ac:chgData name="Michael Richards" userId="6afda9a54147f31e" providerId="LiveId" clId="{04B71C49-9F03-4FBE-8967-4B51EE0BEAC5}" dt="2022-12-15T13:47:05.681" v="846" actId="14100"/>
          <ac:cxnSpMkLst>
            <pc:docMk/>
            <pc:sldMk cId="766583229" sldId="262"/>
            <ac:cxnSpMk id="87" creationId="{D307BFBD-B487-57BC-83CF-C8198E3D6D00}"/>
          </ac:cxnSpMkLst>
        </pc:cxnChg>
        <pc:cxnChg chg="add del mod">
          <ac:chgData name="Michael Richards" userId="6afda9a54147f31e" providerId="LiveId" clId="{04B71C49-9F03-4FBE-8967-4B51EE0BEAC5}" dt="2022-12-15T13:48:08.964" v="859" actId="478"/>
          <ac:cxnSpMkLst>
            <pc:docMk/>
            <pc:sldMk cId="766583229" sldId="262"/>
            <ac:cxnSpMk id="103" creationId="{6DEAC701-3590-919E-8741-FD1D889765C8}"/>
          </ac:cxnSpMkLst>
        </pc:cxnChg>
        <pc:cxnChg chg="add mod">
          <ac:chgData name="Michael Richards" userId="6afda9a54147f31e" providerId="LiveId" clId="{04B71C49-9F03-4FBE-8967-4B51EE0BEAC5}" dt="2022-12-15T13:48:00.463" v="858" actId="14100"/>
          <ac:cxnSpMkLst>
            <pc:docMk/>
            <pc:sldMk cId="766583229" sldId="262"/>
            <ac:cxnSpMk id="105" creationId="{6265FD37-022B-34DC-2CA4-72EE21B06F2F}"/>
          </ac:cxnSpMkLst>
        </pc:cxnChg>
        <pc:cxnChg chg="add mod">
          <ac:chgData name="Michael Richards" userId="6afda9a54147f31e" providerId="LiveId" clId="{04B71C49-9F03-4FBE-8967-4B51EE0BEAC5}" dt="2022-12-15T13:48:58.482" v="872" actId="14100"/>
          <ac:cxnSpMkLst>
            <pc:docMk/>
            <pc:sldMk cId="766583229" sldId="262"/>
            <ac:cxnSpMk id="110" creationId="{E5777733-F293-478C-1216-470D459A41BB}"/>
          </ac:cxnSpMkLst>
        </pc:cxnChg>
        <pc:cxnChg chg="add mod">
          <ac:chgData name="Michael Richards" userId="6afda9a54147f31e" providerId="LiveId" clId="{04B71C49-9F03-4FBE-8967-4B51EE0BEAC5}" dt="2022-12-15T13:50:10.079" v="880" actId="1076"/>
          <ac:cxnSpMkLst>
            <pc:docMk/>
            <pc:sldMk cId="766583229" sldId="262"/>
            <ac:cxnSpMk id="114" creationId="{CE3CEC19-79E0-4287-F1B9-FEC0A18F77F6}"/>
          </ac:cxnSpMkLst>
        </pc:cxnChg>
        <pc:cxnChg chg="add mod">
          <ac:chgData name="Michael Richards" userId="6afda9a54147f31e" providerId="LiveId" clId="{04B71C49-9F03-4FBE-8967-4B51EE0BEAC5}" dt="2022-12-15T13:51:17.887" v="885" actId="14100"/>
          <ac:cxnSpMkLst>
            <pc:docMk/>
            <pc:sldMk cId="766583229" sldId="262"/>
            <ac:cxnSpMk id="123" creationId="{467653B8-6EC2-1FB5-8651-7E0ADA1D0659}"/>
          </ac:cxnSpMkLst>
        </pc:cxnChg>
        <pc:cxnChg chg="add mod">
          <ac:chgData name="Michael Richards" userId="6afda9a54147f31e" providerId="LiveId" clId="{04B71C49-9F03-4FBE-8967-4B51EE0BEAC5}" dt="2022-12-15T13:59:23.013" v="974" actId="14100"/>
          <ac:cxnSpMkLst>
            <pc:docMk/>
            <pc:sldMk cId="766583229" sldId="262"/>
            <ac:cxnSpMk id="128" creationId="{14F2B9C2-ADAA-C651-68B8-0A750A03B202}"/>
          </ac:cxnSpMkLst>
        </pc:cxnChg>
      </pc:sldChg>
      <pc:sldChg chg="delSp modSp add mod ord">
        <pc:chgData name="Michael Richards" userId="6afda9a54147f31e" providerId="LiveId" clId="{04B71C49-9F03-4FBE-8967-4B51EE0BEAC5}" dt="2022-12-15T16:25:22.752" v="2789" actId="692"/>
        <pc:sldMkLst>
          <pc:docMk/>
          <pc:sldMk cId="373728988" sldId="263"/>
        </pc:sldMkLst>
        <pc:spChg chg="mod">
          <ac:chgData name="Michael Richards" userId="6afda9a54147f31e" providerId="LiveId" clId="{04B71C49-9F03-4FBE-8967-4B51EE0BEAC5}" dt="2022-12-15T13:55:53.631" v="936" actId="20577"/>
          <ac:spMkLst>
            <pc:docMk/>
            <pc:sldMk cId="373728988" sldId="263"/>
            <ac:spMk id="5" creationId="{D153F3DB-54C3-B5FB-FD32-21EDE35092D4}"/>
          </ac:spMkLst>
        </pc:spChg>
        <pc:spChg chg="del">
          <ac:chgData name="Michael Richards" userId="6afda9a54147f31e" providerId="LiveId" clId="{04B71C49-9F03-4FBE-8967-4B51EE0BEAC5}" dt="2022-12-15T16:19:41.382" v="2745" actId="478"/>
          <ac:spMkLst>
            <pc:docMk/>
            <pc:sldMk cId="373728988" sldId="263"/>
            <ac:spMk id="38" creationId="{020825C3-2944-52B3-6A68-92484630A12B}"/>
          </ac:spMkLst>
        </pc:spChg>
        <pc:spChg chg="del mod">
          <ac:chgData name="Michael Richards" userId="6afda9a54147f31e" providerId="LiveId" clId="{04B71C49-9F03-4FBE-8967-4B51EE0BEAC5}" dt="2022-12-15T13:59:55.038" v="976" actId="478"/>
          <ac:spMkLst>
            <pc:docMk/>
            <pc:sldMk cId="373728988" sldId="263"/>
            <ac:spMk id="72" creationId="{D3DDF30C-9D1D-F0A6-2FAD-55995A763173}"/>
          </ac:spMkLst>
        </pc:spChg>
        <pc:spChg chg="mod">
          <ac:chgData name="Michael Richards" userId="6afda9a54147f31e" providerId="LiveId" clId="{04B71C49-9F03-4FBE-8967-4B51EE0BEAC5}" dt="2022-12-15T16:24:11.999" v="2784" actId="207"/>
          <ac:spMkLst>
            <pc:docMk/>
            <pc:sldMk cId="373728988" sldId="263"/>
            <ac:spMk id="74" creationId="{7373F8A2-20AD-2FFC-EA48-CBDF97A3E719}"/>
          </ac:spMkLst>
        </pc:spChg>
        <pc:spChg chg="del">
          <ac:chgData name="Michael Richards" userId="6afda9a54147f31e" providerId="LiveId" clId="{04B71C49-9F03-4FBE-8967-4B51EE0BEAC5}" dt="2022-12-15T13:59:56.217" v="977" actId="478"/>
          <ac:spMkLst>
            <pc:docMk/>
            <pc:sldMk cId="373728988" sldId="263"/>
            <ac:spMk id="83" creationId="{EC0532B4-9FC0-4461-0A13-5D07F215F6C5}"/>
          </ac:spMkLst>
        </pc:spChg>
        <pc:spChg chg="mod">
          <ac:chgData name="Michael Richards" userId="6afda9a54147f31e" providerId="LiveId" clId="{04B71C49-9F03-4FBE-8967-4B51EE0BEAC5}" dt="2022-12-15T16:24:38.463" v="2786" actId="207"/>
          <ac:spMkLst>
            <pc:docMk/>
            <pc:sldMk cId="373728988" sldId="263"/>
            <ac:spMk id="104" creationId="{C5A36303-78AC-5434-6C80-71E93F85D8F3}"/>
          </ac:spMkLst>
        </pc:spChg>
        <pc:spChg chg="mod">
          <ac:chgData name="Michael Richards" userId="6afda9a54147f31e" providerId="LiveId" clId="{04B71C49-9F03-4FBE-8967-4B51EE0BEAC5}" dt="2022-12-15T16:24:38.463" v="2786" actId="207"/>
          <ac:spMkLst>
            <pc:docMk/>
            <pc:sldMk cId="373728988" sldId="263"/>
            <ac:spMk id="109" creationId="{F515D7B4-380E-A57B-DC01-D2397675767E}"/>
          </ac:spMkLst>
        </pc:spChg>
        <pc:spChg chg="mod">
          <ac:chgData name="Michael Richards" userId="6afda9a54147f31e" providerId="LiveId" clId="{04B71C49-9F03-4FBE-8967-4B51EE0BEAC5}" dt="2022-12-15T16:24:38.463" v="2786" actId="207"/>
          <ac:spMkLst>
            <pc:docMk/>
            <pc:sldMk cId="373728988" sldId="263"/>
            <ac:spMk id="113" creationId="{8127479F-C3C8-20E1-EA6C-B785AF13DE0B}"/>
          </ac:spMkLst>
        </pc:spChg>
        <pc:spChg chg="mod">
          <ac:chgData name="Michael Richards" userId="6afda9a54147f31e" providerId="LiveId" clId="{04B71C49-9F03-4FBE-8967-4B51EE0BEAC5}" dt="2022-12-15T16:24:56.271" v="2788" actId="207"/>
          <ac:spMkLst>
            <pc:docMk/>
            <pc:sldMk cId="373728988" sldId="263"/>
            <ac:spMk id="122" creationId="{A6411E16-AB0E-21B9-D819-B939FB6D4514}"/>
          </ac:spMkLst>
        </pc:spChg>
        <pc:cxnChg chg="mod">
          <ac:chgData name="Michael Richards" userId="6afda9a54147f31e" providerId="LiveId" clId="{04B71C49-9F03-4FBE-8967-4B51EE0BEAC5}" dt="2022-12-15T16:25:22.752" v="2789" actId="692"/>
          <ac:cxnSpMkLst>
            <pc:docMk/>
            <pc:sldMk cId="373728988" sldId="263"/>
            <ac:cxnSpMk id="15" creationId="{1084C23B-34DE-704D-BDD6-B0B8E69908F3}"/>
          </ac:cxnSpMkLst>
        </pc:cxnChg>
        <pc:cxnChg chg="mod">
          <ac:chgData name="Michael Richards" userId="6afda9a54147f31e" providerId="LiveId" clId="{04B71C49-9F03-4FBE-8967-4B51EE0BEAC5}" dt="2022-12-15T16:25:22.752" v="2789" actId="692"/>
          <ac:cxnSpMkLst>
            <pc:docMk/>
            <pc:sldMk cId="373728988" sldId="263"/>
            <ac:cxnSpMk id="16" creationId="{CD562221-D88D-7EFC-7598-BC6A7F4F74EB}"/>
          </ac:cxnSpMkLst>
        </pc:cxnChg>
        <pc:cxnChg chg="mod">
          <ac:chgData name="Michael Richards" userId="6afda9a54147f31e" providerId="LiveId" clId="{04B71C49-9F03-4FBE-8967-4B51EE0BEAC5}" dt="2022-12-15T16:25:22.752" v="2789" actId="692"/>
          <ac:cxnSpMkLst>
            <pc:docMk/>
            <pc:sldMk cId="373728988" sldId="263"/>
            <ac:cxnSpMk id="22" creationId="{415883BF-C257-7F59-8EBD-E8B9CF8B97DC}"/>
          </ac:cxnSpMkLst>
        </pc:cxnChg>
        <pc:cxnChg chg="mod">
          <ac:chgData name="Michael Richards" userId="6afda9a54147f31e" providerId="LiveId" clId="{04B71C49-9F03-4FBE-8967-4B51EE0BEAC5}" dt="2022-12-15T16:25:22.752" v="2789" actId="692"/>
          <ac:cxnSpMkLst>
            <pc:docMk/>
            <pc:sldMk cId="373728988" sldId="263"/>
            <ac:cxnSpMk id="26" creationId="{71B8CD43-77E9-4D9B-C365-6B8C45371B81}"/>
          </ac:cxnSpMkLst>
        </pc:cxnChg>
        <pc:cxnChg chg="mod">
          <ac:chgData name="Michael Richards" userId="6afda9a54147f31e" providerId="LiveId" clId="{04B71C49-9F03-4FBE-8967-4B51EE0BEAC5}" dt="2022-12-15T16:25:22.752" v="2789" actId="692"/>
          <ac:cxnSpMkLst>
            <pc:docMk/>
            <pc:sldMk cId="373728988" sldId="263"/>
            <ac:cxnSpMk id="36" creationId="{34E5AFC7-10D4-EC00-EE55-E1FA74A1B06F}"/>
          </ac:cxnSpMkLst>
        </pc:cxnChg>
        <pc:cxnChg chg="mod">
          <ac:chgData name="Michael Richards" userId="6afda9a54147f31e" providerId="LiveId" clId="{04B71C49-9F03-4FBE-8967-4B51EE0BEAC5}" dt="2022-12-15T16:25:22.752" v="2789" actId="692"/>
          <ac:cxnSpMkLst>
            <pc:docMk/>
            <pc:sldMk cId="373728988" sldId="263"/>
            <ac:cxnSpMk id="42" creationId="{96989DBA-8DD1-70F3-1660-51207753C6F1}"/>
          </ac:cxnSpMkLst>
        </pc:cxnChg>
        <pc:cxnChg chg="mod">
          <ac:chgData name="Michael Richards" userId="6afda9a54147f31e" providerId="LiveId" clId="{04B71C49-9F03-4FBE-8967-4B51EE0BEAC5}" dt="2022-12-15T16:25:22.752" v="2789" actId="692"/>
          <ac:cxnSpMkLst>
            <pc:docMk/>
            <pc:sldMk cId="373728988" sldId="263"/>
            <ac:cxnSpMk id="61" creationId="{56F1BFBA-E4F3-B4BA-21B3-E7EE781ED89D}"/>
          </ac:cxnSpMkLst>
        </pc:cxnChg>
        <pc:cxnChg chg="mod">
          <ac:chgData name="Michael Richards" userId="6afda9a54147f31e" providerId="LiveId" clId="{04B71C49-9F03-4FBE-8967-4B51EE0BEAC5}" dt="2022-12-15T16:25:22.752" v="2789" actId="692"/>
          <ac:cxnSpMkLst>
            <pc:docMk/>
            <pc:sldMk cId="373728988" sldId="263"/>
            <ac:cxnSpMk id="65" creationId="{43A6214C-40F6-9724-6681-C5C97E4601FC}"/>
          </ac:cxnSpMkLst>
        </pc:cxnChg>
        <pc:cxnChg chg="del mod">
          <ac:chgData name="Michael Richards" userId="6afda9a54147f31e" providerId="LiveId" clId="{04B71C49-9F03-4FBE-8967-4B51EE0BEAC5}" dt="2022-12-15T14:00:55.855" v="995" actId="478"/>
          <ac:cxnSpMkLst>
            <pc:docMk/>
            <pc:sldMk cId="373728988" sldId="263"/>
            <ac:cxnSpMk id="73" creationId="{B836B07B-8E80-2396-F83D-995EA8C379E4}"/>
          </ac:cxnSpMkLst>
        </pc:cxnChg>
        <pc:cxnChg chg="del mod">
          <ac:chgData name="Michael Richards" userId="6afda9a54147f31e" providerId="LiveId" clId="{04B71C49-9F03-4FBE-8967-4B51EE0BEAC5}" dt="2022-12-15T16:20:14.127" v="2747" actId="478"/>
          <ac:cxnSpMkLst>
            <pc:docMk/>
            <pc:sldMk cId="373728988" sldId="263"/>
            <ac:cxnSpMk id="84" creationId="{A1964E52-BC2D-6DE2-3E64-F390AF0F813F}"/>
          </ac:cxnSpMkLst>
        </pc:cxnChg>
        <pc:cxnChg chg="del mod">
          <ac:chgData name="Michael Richards" userId="6afda9a54147f31e" providerId="LiveId" clId="{04B71C49-9F03-4FBE-8967-4B51EE0BEAC5}" dt="2022-12-15T14:00:53.377" v="994" actId="478"/>
          <ac:cxnSpMkLst>
            <pc:docMk/>
            <pc:sldMk cId="373728988" sldId="263"/>
            <ac:cxnSpMk id="87" creationId="{D307BFBD-B487-57BC-83CF-C8198E3D6D00}"/>
          </ac:cxnSpMkLst>
        </pc:cxnChg>
        <pc:cxnChg chg="del mod">
          <ac:chgData name="Michael Richards" userId="6afda9a54147f31e" providerId="LiveId" clId="{04B71C49-9F03-4FBE-8967-4B51EE0BEAC5}" dt="2022-12-15T16:20:37.567" v="2749" actId="478"/>
          <ac:cxnSpMkLst>
            <pc:docMk/>
            <pc:sldMk cId="373728988" sldId="263"/>
            <ac:cxnSpMk id="105" creationId="{6265FD37-022B-34DC-2CA4-72EE21B06F2F}"/>
          </ac:cxnSpMkLst>
        </pc:cxnChg>
        <pc:cxnChg chg="del mod">
          <ac:chgData name="Michael Richards" userId="6afda9a54147f31e" providerId="LiveId" clId="{04B71C49-9F03-4FBE-8967-4B51EE0BEAC5}" dt="2022-12-15T16:21:32.552" v="2756" actId="478"/>
          <ac:cxnSpMkLst>
            <pc:docMk/>
            <pc:sldMk cId="373728988" sldId="263"/>
            <ac:cxnSpMk id="110" creationId="{E5777733-F293-478C-1216-470D459A41BB}"/>
          </ac:cxnSpMkLst>
        </pc:cxnChg>
        <pc:cxnChg chg="del mod">
          <ac:chgData name="Michael Richards" userId="6afda9a54147f31e" providerId="LiveId" clId="{04B71C49-9F03-4FBE-8967-4B51EE0BEAC5}" dt="2022-12-15T16:21:54.047" v="2758" actId="478"/>
          <ac:cxnSpMkLst>
            <pc:docMk/>
            <pc:sldMk cId="373728988" sldId="263"/>
            <ac:cxnSpMk id="114" creationId="{CE3CEC19-79E0-4287-F1B9-FEC0A18F77F6}"/>
          </ac:cxnSpMkLst>
        </pc:cxnChg>
        <pc:cxnChg chg="del mod">
          <ac:chgData name="Michael Richards" userId="6afda9a54147f31e" providerId="LiveId" clId="{04B71C49-9F03-4FBE-8967-4B51EE0BEAC5}" dt="2022-12-15T16:22:16.698" v="2760" actId="478"/>
          <ac:cxnSpMkLst>
            <pc:docMk/>
            <pc:sldMk cId="373728988" sldId="263"/>
            <ac:cxnSpMk id="123" creationId="{467653B8-6EC2-1FB5-8651-7E0ADA1D0659}"/>
          </ac:cxnSpMkLst>
        </pc:cxnChg>
      </pc:sldChg>
      <pc:sldChg chg="modSp add mod ord">
        <pc:chgData name="Michael Richards" userId="6afda9a54147f31e" providerId="LiveId" clId="{04B71C49-9F03-4FBE-8967-4B51EE0BEAC5}" dt="2022-12-15T15:55:43.632" v="2655" actId="20577"/>
        <pc:sldMkLst>
          <pc:docMk/>
          <pc:sldMk cId="3612306220" sldId="264"/>
        </pc:sldMkLst>
        <pc:spChg chg="mod">
          <ac:chgData name="Michael Richards" userId="6afda9a54147f31e" providerId="LiveId" clId="{04B71C49-9F03-4FBE-8967-4B51EE0BEAC5}" dt="2022-12-15T14:03:20.103" v="1029" actId="20577"/>
          <ac:spMkLst>
            <pc:docMk/>
            <pc:sldMk cId="3612306220" sldId="264"/>
            <ac:spMk id="2" creationId="{968676C5-4F89-484C-80BA-39559D4220B4}"/>
          </ac:spMkLst>
        </pc:spChg>
        <pc:spChg chg="mod">
          <ac:chgData name="Michael Richards" userId="6afda9a54147f31e" providerId="LiveId" clId="{04B71C49-9F03-4FBE-8967-4B51EE0BEAC5}" dt="2022-12-15T15:55:43.632" v="2655" actId="20577"/>
          <ac:spMkLst>
            <pc:docMk/>
            <pc:sldMk cId="3612306220" sldId="264"/>
            <ac:spMk id="3" creationId="{91A9C230-3792-48EC-A9D5-48CC4D925B12}"/>
          </ac:spMkLst>
        </pc:spChg>
      </pc:sldChg>
      <pc:sldChg chg="modSp new mod">
        <pc:chgData name="Michael Richards" userId="6afda9a54147f31e" providerId="LiveId" clId="{04B71C49-9F03-4FBE-8967-4B51EE0BEAC5}" dt="2022-12-15T16:04:32.165" v="2658" actId="27636"/>
        <pc:sldMkLst>
          <pc:docMk/>
          <pc:sldMk cId="367531739" sldId="265"/>
        </pc:sldMkLst>
        <pc:spChg chg="mod">
          <ac:chgData name="Michael Richards" userId="6afda9a54147f31e" providerId="LiveId" clId="{04B71C49-9F03-4FBE-8967-4B51EE0BEAC5}" dt="2022-12-15T14:23:08.781" v="1095" actId="20577"/>
          <ac:spMkLst>
            <pc:docMk/>
            <pc:sldMk cId="367531739" sldId="265"/>
            <ac:spMk id="2" creationId="{8BFFF6D5-7380-6688-9611-E7A0FADCE45A}"/>
          </ac:spMkLst>
        </pc:spChg>
        <pc:spChg chg="mod">
          <ac:chgData name="Michael Richards" userId="6afda9a54147f31e" providerId="LiveId" clId="{04B71C49-9F03-4FBE-8967-4B51EE0BEAC5}" dt="2022-12-15T16:04:32.165" v="2658" actId="27636"/>
          <ac:spMkLst>
            <pc:docMk/>
            <pc:sldMk cId="367531739" sldId="265"/>
            <ac:spMk id="3" creationId="{FFB5F304-3018-F7EB-0EFD-C8F337E231CE}"/>
          </ac:spMkLst>
        </pc:spChg>
      </pc:sldChg>
      <pc:sldChg chg="modSp add mod">
        <pc:chgData name="Michael Richards" userId="6afda9a54147f31e" providerId="LiveId" clId="{04B71C49-9F03-4FBE-8967-4B51EE0BEAC5}" dt="2022-12-15T14:46:59.771" v="2035" actId="207"/>
        <pc:sldMkLst>
          <pc:docMk/>
          <pc:sldMk cId="3228182486" sldId="266"/>
        </pc:sldMkLst>
        <pc:spChg chg="mod">
          <ac:chgData name="Michael Richards" userId="6afda9a54147f31e" providerId="LiveId" clId="{04B71C49-9F03-4FBE-8967-4B51EE0BEAC5}" dt="2022-12-15T14:46:59.771" v="2035" actId="207"/>
          <ac:spMkLst>
            <pc:docMk/>
            <pc:sldMk cId="3228182486" sldId="266"/>
            <ac:spMk id="5" creationId="{D153F3DB-54C3-B5FB-FD32-21EDE35092D4}"/>
          </ac:spMkLst>
        </pc:spChg>
      </pc:sldChg>
      <pc:sldChg chg="addSp delSp modSp new mod">
        <pc:chgData name="Michael Richards" userId="6afda9a54147f31e" providerId="LiveId" clId="{04B71C49-9F03-4FBE-8967-4B51EE0BEAC5}" dt="2022-12-20T08:22:33.666" v="5681" actId="20577"/>
        <pc:sldMkLst>
          <pc:docMk/>
          <pc:sldMk cId="2189749512" sldId="267"/>
        </pc:sldMkLst>
        <pc:spChg chg="mod">
          <ac:chgData name="Michael Richards" userId="6afda9a54147f31e" providerId="LiveId" clId="{04B71C49-9F03-4FBE-8967-4B51EE0BEAC5}" dt="2022-12-19T12:12:47.998" v="4486" actId="404"/>
          <ac:spMkLst>
            <pc:docMk/>
            <pc:sldMk cId="2189749512" sldId="267"/>
            <ac:spMk id="3" creationId="{85861359-A12C-C8E6-A1E5-F7FF97AE26B6}"/>
          </ac:spMkLst>
        </pc:spChg>
        <pc:spChg chg="add mod">
          <ac:chgData name="Michael Richards" userId="6afda9a54147f31e" providerId="LiveId" clId="{04B71C49-9F03-4FBE-8967-4B51EE0BEAC5}" dt="2022-12-19T11:42:52.223" v="3409" actId="14100"/>
          <ac:spMkLst>
            <pc:docMk/>
            <pc:sldMk cId="2189749512" sldId="267"/>
            <ac:spMk id="4" creationId="{C05E459B-CDB2-D46C-C4ED-F6119A137A43}"/>
          </ac:spMkLst>
        </pc:spChg>
        <pc:spChg chg="add mod">
          <ac:chgData name="Michael Richards" userId="6afda9a54147f31e" providerId="LiveId" clId="{04B71C49-9F03-4FBE-8967-4B51EE0BEAC5}" dt="2022-12-19T09:49:20.934" v="3305" actId="1076"/>
          <ac:spMkLst>
            <pc:docMk/>
            <pc:sldMk cId="2189749512" sldId="267"/>
            <ac:spMk id="7" creationId="{D4C8E7F2-2FE1-7187-3F78-BA42437590D6}"/>
          </ac:spMkLst>
        </pc:spChg>
        <pc:spChg chg="add mod">
          <ac:chgData name="Michael Richards" userId="6afda9a54147f31e" providerId="LiveId" clId="{04B71C49-9F03-4FBE-8967-4B51EE0BEAC5}" dt="2022-12-19T11:42:46.331" v="3408" actId="1076"/>
          <ac:spMkLst>
            <pc:docMk/>
            <pc:sldMk cId="2189749512" sldId="267"/>
            <ac:spMk id="9" creationId="{F3B834CA-090E-D257-68A3-14BC7FF39246}"/>
          </ac:spMkLst>
        </pc:spChg>
        <pc:spChg chg="add mod">
          <ac:chgData name="Michael Richards" userId="6afda9a54147f31e" providerId="LiveId" clId="{04B71C49-9F03-4FBE-8967-4B51EE0BEAC5}" dt="2022-12-19T11:43:04.957" v="3411" actId="1076"/>
          <ac:spMkLst>
            <pc:docMk/>
            <pc:sldMk cId="2189749512" sldId="267"/>
            <ac:spMk id="10" creationId="{05D2635E-6849-47BE-044A-DBF25D93B42C}"/>
          </ac:spMkLst>
        </pc:spChg>
        <pc:spChg chg="add mod">
          <ac:chgData name="Michael Richards" userId="6afda9a54147f31e" providerId="LiveId" clId="{04B71C49-9F03-4FBE-8967-4B51EE0BEAC5}" dt="2022-12-19T11:38:31.536" v="3398" actId="1076"/>
          <ac:spMkLst>
            <pc:docMk/>
            <pc:sldMk cId="2189749512" sldId="267"/>
            <ac:spMk id="11" creationId="{A9365F7B-6649-627D-4851-3C448BE17BAF}"/>
          </ac:spMkLst>
        </pc:spChg>
        <pc:spChg chg="add mod">
          <ac:chgData name="Michael Richards" userId="6afda9a54147f31e" providerId="LiveId" clId="{04B71C49-9F03-4FBE-8967-4B51EE0BEAC5}" dt="2022-12-19T11:38:31.536" v="3398" actId="1076"/>
          <ac:spMkLst>
            <pc:docMk/>
            <pc:sldMk cId="2189749512" sldId="267"/>
            <ac:spMk id="13" creationId="{444D45F9-F7EB-DD4C-C2FC-8F73A82C64AD}"/>
          </ac:spMkLst>
        </pc:spChg>
        <pc:spChg chg="add mod">
          <ac:chgData name="Michael Richards" userId="6afda9a54147f31e" providerId="LiveId" clId="{04B71C49-9F03-4FBE-8967-4B51EE0BEAC5}" dt="2022-12-19T11:38:31.536" v="3398" actId="1076"/>
          <ac:spMkLst>
            <pc:docMk/>
            <pc:sldMk cId="2189749512" sldId="267"/>
            <ac:spMk id="15" creationId="{ACCDC3CA-3019-097B-4827-C1BED223FCEC}"/>
          </ac:spMkLst>
        </pc:spChg>
        <pc:spChg chg="add mod">
          <ac:chgData name="Michael Richards" userId="6afda9a54147f31e" providerId="LiveId" clId="{04B71C49-9F03-4FBE-8967-4B51EE0BEAC5}" dt="2022-12-19T11:38:59.669" v="3400" actId="14100"/>
          <ac:spMkLst>
            <pc:docMk/>
            <pc:sldMk cId="2189749512" sldId="267"/>
            <ac:spMk id="16" creationId="{2877A85D-E069-0BF6-E0BC-FA12B8E04BF7}"/>
          </ac:spMkLst>
        </pc:spChg>
        <pc:spChg chg="add mod">
          <ac:chgData name="Michael Richards" userId="6afda9a54147f31e" providerId="LiveId" clId="{04B71C49-9F03-4FBE-8967-4B51EE0BEAC5}" dt="2022-12-20T08:22:33.666" v="5681" actId="20577"/>
          <ac:spMkLst>
            <pc:docMk/>
            <pc:sldMk cId="2189749512" sldId="267"/>
            <ac:spMk id="17" creationId="{7D4830C7-3CB3-2E71-BB48-234FA66C15C7}"/>
          </ac:spMkLst>
        </pc:spChg>
        <pc:spChg chg="add mod">
          <ac:chgData name="Michael Richards" userId="6afda9a54147f31e" providerId="LiveId" clId="{04B71C49-9F03-4FBE-8967-4B51EE0BEAC5}" dt="2022-12-19T11:35:08.886" v="3376" actId="1076"/>
          <ac:spMkLst>
            <pc:docMk/>
            <pc:sldMk cId="2189749512" sldId="267"/>
            <ac:spMk id="19" creationId="{F82469EE-D9F1-735E-6D6A-00EB16040DAA}"/>
          </ac:spMkLst>
        </pc:spChg>
        <pc:spChg chg="add mod">
          <ac:chgData name="Michael Richards" userId="6afda9a54147f31e" providerId="LiveId" clId="{04B71C49-9F03-4FBE-8967-4B51EE0BEAC5}" dt="2022-12-19T11:36:11.651" v="3383" actId="1076"/>
          <ac:spMkLst>
            <pc:docMk/>
            <pc:sldMk cId="2189749512" sldId="267"/>
            <ac:spMk id="21" creationId="{2FB5B976-4BB3-8334-F89E-35DDE365D752}"/>
          </ac:spMkLst>
        </pc:spChg>
        <pc:spChg chg="add mod">
          <ac:chgData name="Michael Richards" userId="6afda9a54147f31e" providerId="LiveId" clId="{04B71C49-9F03-4FBE-8967-4B51EE0BEAC5}" dt="2022-12-19T11:35:33.234" v="3378" actId="1076"/>
          <ac:spMkLst>
            <pc:docMk/>
            <pc:sldMk cId="2189749512" sldId="267"/>
            <ac:spMk id="22" creationId="{7C05F70D-13CF-5FBB-7397-30A8C189443C}"/>
          </ac:spMkLst>
        </pc:spChg>
        <pc:spChg chg="add mod">
          <ac:chgData name="Michael Richards" userId="6afda9a54147f31e" providerId="LiveId" clId="{04B71C49-9F03-4FBE-8967-4B51EE0BEAC5}" dt="2022-12-19T11:43:59.361" v="3413" actId="207"/>
          <ac:spMkLst>
            <pc:docMk/>
            <pc:sldMk cId="2189749512" sldId="267"/>
            <ac:spMk id="23" creationId="{D15E6AC3-9467-00B1-5F84-D1B9CD1876DD}"/>
          </ac:spMkLst>
        </pc:spChg>
        <pc:spChg chg="add mod">
          <ac:chgData name="Michael Richards" userId="6afda9a54147f31e" providerId="LiveId" clId="{04B71C49-9F03-4FBE-8967-4B51EE0BEAC5}" dt="2022-12-19T11:37:07.301" v="3391" actId="14100"/>
          <ac:spMkLst>
            <pc:docMk/>
            <pc:sldMk cId="2189749512" sldId="267"/>
            <ac:spMk id="25" creationId="{E251D0C8-5698-5DD8-7867-CDAA9EAE4B86}"/>
          </ac:spMkLst>
        </pc:spChg>
        <pc:spChg chg="add mod">
          <ac:chgData name="Michael Richards" userId="6afda9a54147f31e" providerId="LiveId" clId="{04B71C49-9F03-4FBE-8967-4B51EE0BEAC5}" dt="2022-12-19T11:37:07.301" v="3391" actId="14100"/>
          <ac:spMkLst>
            <pc:docMk/>
            <pc:sldMk cId="2189749512" sldId="267"/>
            <ac:spMk id="27" creationId="{865A9CDB-C088-DC8A-9869-6B1DBFA323D5}"/>
          </ac:spMkLst>
        </pc:spChg>
        <pc:spChg chg="add mod">
          <ac:chgData name="Michael Richards" userId="6afda9a54147f31e" providerId="LiveId" clId="{04B71C49-9F03-4FBE-8967-4B51EE0BEAC5}" dt="2022-12-19T11:37:29.110" v="3393" actId="1076"/>
          <ac:spMkLst>
            <pc:docMk/>
            <pc:sldMk cId="2189749512" sldId="267"/>
            <ac:spMk id="28" creationId="{A3026438-3F80-08EE-DCFD-FC29C4A48EC6}"/>
          </ac:spMkLst>
        </pc:spChg>
        <pc:spChg chg="add mod">
          <ac:chgData name="Michael Richards" userId="6afda9a54147f31e" providerId="LiveId" clId="{04B71C49-9F03-4FBE-8967-4B51EE0BEAC5}" dt="2022-12-19T11:43:59.361" v="3413" actId="207"/>
          <ac:spMkLst>
            <pc:docMk/>
            <pc:sldMk cId="2189749512" sldId="267"/>
            <ac:spMk id="29" creationId="{27136341-9A4C-203B-4AC7-30DC69266E54}"/>
          </ac:spMkLst>
        </pc:spChg>
        <pc:spChg chg="add mod">
          <ac:chgData name="Michael Richards" userId="6afda9a54147f31e" providerId="LiveId" clId="{04B71C49-9F03-4FBE-8967-4B51EE0BEAC5}" dt="2022-12-19T11:40:03.856" v="3401" actId="1076"/>
          <ac:spMkLst>
            <pc:docMk/>
            <pc:sldMk cId="2189749512" sldId="267"/>
            <ac:spMk id="31" creationId="{813FB819-D185-E7DF-E558-E88C1ACD2FB4}"/>
          </ac:spMkLst>
        </pc:spChg>
        <pc:spChg chg="add mod">
          <ac:chgData name="Michael Richards" userId="6afda9a54147f31e" providerId="LiveId" clId="{04B71C49-9F03-4FBE-8967-4B51EE0BEAC5}" dt="2022-12-19T09:50:49.563" v="3314" actId="1076"/>
          <ac:spMkLst>
            <pc:docMk/>
            <pc:sldMk cId="2189749512" sldId="267"/>
            <ac:spMk id="33" creationId="{E24A7815-D2C5-AFAE-21EF-853585BC5378}"/>
          </ac:spMkLst>
        </pc:spChg>
        <pc:spChg chg="add mod">
          <ac:chgData name="Michael Richards" userId="6afda9a54147f31e" providerId="LiveId" clId="{04B71C49-9F03-4FBE-8967-4B51EE0BEAC5}" dt="2022-12-19T11:42:14.763" v="3406" actId="1076"/>
          <ac:spMkLst>
            <pc:docMk/>
            <pc:sldMk cId="2189749512" sldId="267"/>
            <ac:spMk id="34" creationId="{DFE618BC-B718-EC37-F239-14AED4B2174F}"/>
          </ac:spMkLst>
        </pc:spChg>
        <pc:spChg chg="add mod">
          <ac:chgData name="Michael Richards" userId="6afda9a54147f31e" providerId="LiveId" clId="{04B71C49-9F03-4FBE-8967-4B51EE0BEAC5}" dt="2022-12-19T11:55:56.892" v="3732" actId="20577"/>
          <ac:spMkLst>
            <pc:docMk/>
            <pc:sldMk cId="2189749512" sldId="267"/>
            <ac:spMk id="35" creationId="{AC31CD39-2936-69D2-985F-7B8D94936448}"/>
          </ac:spMkLst>
        </pc:spChg>
        <pc:spChg chg="add mod">
          <ac:chgData name="Michael Richards" userId="6afda9a54147f31e" providerId="LiveId" clId="{04B71C49-9F03-4FBE-8967-4B51EE0BEAC5}" dt="2022-12-19T11:49:15.508" v="3571" actId="14100"/>
          <ac:spMkLst>
            <pc:docMk/>
            <pc:sldMk cId="2189749512" sldId="267"/>
            <ac:spMk id="36" creationId="{BF73D95E-0CFB-EF44-C58E-28B9FA98EB56}"/>
          </ac:spMkLst>
        </pc:spChg>
        <pc:spChg chg="add del mod">
          <ac:chgData name="Michael Richards" userId="6afda9a54147f31e" providerId="LiveId" clId="{04B71C49-9F03-4FBE-8967-4B51EE0BEAC5}" dt="2022-12-19T11:52:23.144" v="3700" actId="14100"/>
          <ac:spMkLst>
            <pc:docMk/>
            <pc:sldMk cId="2189749512" sldId="267"/>
            <ac:spMk id="37" creationId="{8FD16B69-84C3-762F-9EEA-827672C03913}"/>
          </ac:spMkLst>
        </pc:spChg>
        <pc:spChg chg="add mod">
          <ac:chgData name="Michael Richards" userId="6afda9a54147f31e" providerId="LiveId" clId="{04B71C49-9F03-4FBE-8967-4B51EE0BEAC5}" dt="2022-12-19T11:52:17.973" v="3699" actId="207"/>
          <ac:spMkLst>
            <pc:docMk/>
            <pc:sldMk cId="2189749512" sldId="267"/>
            <ac:spMk id="38" creationId="{1EE81E5C-682B-469D-EB04-CEB4A42F7944}"/>
          </ac:spMkLst>
        </pc:spChg>
        <pc:spChg chg="add mod">
          <ac:chgData name="Michael Richards" userId="6afda9a54147f31e" providerId="LiveId" clId="{04B71C49-9F03-4FBE-8967-4B51EE0BEAC5}" dt="2022-12-19T11:52:38.941" v="3702" actId="1076"/>
          <ac:spMkLst>
            <pc:docMk/>
            <pc:sldMk cId="2189749512" sldId="267"/>
            <ac:spMk id="39" creationId="{78770C98-9BB6-91FA-6C35-07535405B1DC}"/>
          </ac:spMkLst>
        </pc:spChg>
        <pc:spChg chg="add mod">
          <ac:chgData name="Michael Richards" userId="6afda9a54147f31e" providerId="LiveId" clId="{04B71C49-9F03-4FBE-8967-4B51EE0BEAC5}" dt="2022-12-19T11:57:25.516" v="3733" actId="1076"/>
          <ac:spMkLst>
            <pc:docMk/>
            <pc:sldMk cId="2189749512" sldId="267"/>
            <ac:spMk id="40" creationId="{54F803AA-C2A5-331B-D998-82A1A3DC804D}"/>
          </ac:spMkLst>
        </pc:spChg>
        <pc:spChg chg="add mod">
          <ac:chgData name="Michael Richards" userId="6afda9a54147f31e" providerId="LiveId" clId="{04B71C49-9F03-4FBE-8967-4B51EE0BEAC5}" dt="2022-12-19T11:57:38.402" v="3734" actId="1076"/>
          <ac:spMkLst>
            <pc:docMk/>
            <pc:sldMk cId="2189749512" sldId="267"/>
            <ac:spMk id="41" creationId="{95098CFB-AB1D-732C-976D-7BBF8997B962}"/>
          </ac:spMkLst>
        </pc:spChg>
        <pc:picChg chg="add mod">
          <ac:chgData name="Michael Richards" userId="6afda9a54147f31e" providerId="LiveId" clId="{04B71C49-9F03-4FBE-8967-4B51EE0BEAC5}" dt="2022-12-19T09:49:20.934" v="3305" actId="1076"/>
          <ac:picMkLst>
            <pc:docMk/>
            <pc:sldMk cId="2189749512" sldId="267"/>
            <ac:picMk id="6" creationId="{228824EB-E939-50B4-1CAC-3EB33BD38A95}"/>
          </ac:picMkLst>
        </pc:picChg>
        <pc:picChg chg="add mod">
          <ac:chgData name="Michael Richards" userId="6afda9a54147f31e" providerId="LiveId" clId="{04B71C49-9F03-4FBE-8967-4B51EE0BEAC5}" dt="2022-12-19T11:42:46.331" v="3408" actId="1076"/>
          <ac:picMkLst>
            <pc:docMk/>
            <pc:sldMk cId="2189749512" sldId="267"/>
            <ac:picMk id="8" creationId="{61E55A85-CB41-17CD-3EE7-B32F0EF3CD7A}"/>
          </ac:picMkLst>
        </pc:picChg>
        <pc:picChg chg="add mod">
          <ac:chgData name="Michael Richards" userId="6afda9a54147f31e" providerId="LiveId" clId="{04B71C49-9F03-4FBE-8967-4B51EE0BEAC5}" dt="2022-12-19T11:38:31.536" v="3398" actId="1076"/>
          <ac:picMkLst>
            <pc:docMk/>
            <pc:sldMk cId="2189749512" sldId="267"/>
            <ac:picMk id="12" creationId="{0AA9F8F2-AE1F-ADC4-77F5-432339C3980B}"/>
          </ac:picMkLst>
        </pc:picChg>
        <pc:picChg chg="add mod">
          <ac:chgData name="Michael Richards" userId="6afda9a54147f31e" providerId="LiveId" clId="{04B71C49-9F03-4FBE-8967-4B51EE0BEAC5}" dt="2022-12-19T11:38:31.536" v="3398" actId="1076"/>
          <ac:picMkLst>
            <pc:docMk/>
            <pc:sldMk cId="2189749512" sldId="267"/>
            <ac:picMk id="14" creationId="{502C2E8F-F773-E5F6-9B00-9BD4AD0AB722}"/>
          </ac:picMkLst>
        </pc:picChg>
        <pc:picChg chg="add mod">
          <ac:chgData name="Michael Richards" userId="6afda9a54147f31e" providerId="LiveId" clId="{04B71C49-9F03-4FBE-8967-4B51EE0BEAC5}" dt="2022-12-19T11:35:43.971" v="3380" actId="1076"/>
          <ac:picMkLst>
            <pc:docMk/>
            <pc:sldMk cId="2189749512" sldId="267"/>
            <ac:picMk id="18" creationId="{2BEDDB21-7BD5-E72B-E3A4-5979B2892B3C}"/>
          </ac:picMkLst>
        </pc:picChg>
        <pc:picChg chg="add mod">
          <ac:chgData name="Michael Richards" userId="6afda9a54147f31e" providerId="LiveId" clId="{04B71C49-9F03-4FBE-8967-4B51EE0BEAC5}" dt="2022-12-19T11:36:11.651" v="3383" actId="1076"/>
          <ac:picMkLst>
            <pc:docMk/>
            <pc:sldMk cId="2189749512" sldId="267"/>
            <ac:picMk id="20" creationId="{BF94D812-9C9A-DE38-A9BA-F00B44CDE5D1}"/>
          </ac:picMkLst>
        </pc:picChg>
        <pc:picChg chg="add mod">
          <ac:chgData name="Michael Richards" userId="6afda9a54147f31e" providerId="LiveId" clId="{04B71C49-9F03-4FBE-8967-4B51EE0BEAC5}" dt="2022-12-19T11:37:07.301" v="3391" actId="14100"/>
          <ac:picMkLst>
            <pc:docMk/>
            <pc:sldMk cId="2189749512" sldId="267"/>
            <ac:picMk id="24" creationId="{B55CB421-CAD8-3803-100C-249B8FF81BE3}"/>
          </ac:picMkLst>
        </pc:picChg>
        <pc:picChg chg="add mod">
          <ac:chgData name="Michael Richards" userId="6afda9a54147f31e" providerId="LiveId" clId="{04B71C49-9F03-4FBE-8967-4B51EE0BEAC5}" dt="2022-12-19T11:37:07.301" v="3391" actId="14100"/>
          <ac:picMkLst>
            <pc:docMk/>
            <pc:sldMk cId="2189749512" sldId="267"/>
            <ac:picMk id="26" creationId="{FB15A9DE-76DE-283F-B4B3-764820BDED0F}"/>
          </ac:picMkLst>
        </pc:picChg>
        <pc:picChg chg="add mod">
          <ac:chgData name="Michael Richards" userId="6afda9a54147f31e" providerId="LiveId" clId="{04B71C49-9F03-4FBE-8967-4B51EE0BEAC5}" dt="2022-12-19T11:40:03.856" v="3401" actId="1076"/>
          <ac:picMkLst>
            <pc:docMk/>
            <pc:sldMk cId="2189749512" sldId="267"/>
            <ac:picMk id="30" creationId="{02E5B824-84AD-0B79-72D1-BF36FEB14466}"/>
          </ac:picMkLst>
        </pc:picChg>
        <pc:picChg chg="add mod">
          <ac:chgData name="Michael Richards" userId="6afda9a54147f31e" providerId="LiveId" clId="{04B71C49-9F03-4FBE-8967-4B51EE0BEAC5}" dt="2022-12-19T09:50:49.563" v="3314" actId="1076"/>
          <ac:picMkLst>
            <pc:docMk/>
            <pc:sldMk cId="2189749512" sldId="267"/>
            <ac:picMk id="32" creationId="{117EE6DB-7C6C-3374-763A-01289F37DCA0}"/>
          </ac:picMkLst>
        </pc:picChg>
      </pc:sldChg>
      <pc:sldChg chg="modSp new mod">
        <pc:chgData name="Michael Richards" userId="6afda9a54147f31e" providerId="LiveId" clId="{04B71C49-9F03-4FBE-8967-4B51EE0BEAC5}" dt="2022-12-19T11:58:29.413" v="3771" actId="20577"/>
        <pc:sldMkLst>
          <pc:docMk/>
          <pc:sldMk cId="1418261620" sldId="268"/>
        </pc:sldMkLst>
        <pc:spChg chg="mod">
          <ac:chgData name="Michael Richards" userId="6afda9a54147f31e" providerId="LiveId" clId="{04B71C49-9F03-4FBE-8967-4B51EE0BEAC5}" dt="2022-12-19T11:58:29.413" v="3771" actId="20577"/>
          <ac:spMkLst>
            <pc:docMk/>
            <pc:sldMk cId="1418261620" sldId="268"/>
            <ac:spMk id="2" creationId="{CAE1CBE6-8A55-93D6-2CF6-47C8C1119D5D}"/>
          </ac:spMkLst>
        </pc:spChg>
      </pc:sldChg>
      <pc:sldChg chg="modSp new mod">
        <pc:chgData name="Michael Richards" userId="6afda9a54147f31e" providerId="LiveId" clId="{04B71C49-9F03-4FBE-8967-4B51EE0BEAC5}" dt="2022-12-21T13:45:49.514" v="5764" actId="20577"/>
        <pc:sldMkLst>
          <pc:docMk/>
          <pc:sldMk cId="810482597" sldId="269"/>
        </pc:sldMkLst>
        <pc:spChg chg="mod">
          <ac:chgData name="Michael Richards" userId="6afda9a54147f31e" providerId="LiveId" clId="{04B71C49-9F03-4FBE-8967-4B51EE0BEAC5}" dt="2022-12-19T11:58:49.246" v="3808" actId="20577"/>
          <ac:spMkLst>
            <pc:docMk/>
            <pc:sldMk cId="810482597" sldId="269"/>
            <ac:spMk id="2" creationId="{C40A3EAB-CA1E-AA77-2CD3-F8DCBF572B41}"/>
          </ac:spMkLst>
        </pc:spChg>
        <pc:spChg chg="mod">
          <ac:chgData name="Michael Richards" userId="6afda9a54147f31e" providerId="LiveId" clId="{04B71C49-9F03-4FBE-8967-4B51EE0BEAC5}" dt="2022-12-21T13:45:49.514" v="5764" actId="20577"/>
          <ac:spMkLst>
            <pc:docMk/>
            <pc:sldMk cId="810482597" sldId="269"/>
            <ac:spMk id="3" creationId="{94EB5775-821D-F400-E721-A89BFF999E5D}"/>
          </ac:spMkLst>
        </pc:spChg>
      </pc:sldChg>
      <pc:sldChg chg="addSp delSp modSp add mod">
        <pc:chgData name="Michael Richards" userId="6afda9a54147f31e" providerId="LiveId" clId="{04B71C49-9F03-4FBE-8967-4B51EE0BEAC5}" dt="2022-12-20T08:31:13.689" v="5683" actId="20577"/>
        <pc:sldMkLst>
          <pc:docMk/>
          <pc:sldMk cId="491605468" sldId="270"/>
        </pc:sldMkLst>
        <pc:spChg chg="mod">
          <ac:chgData name="Michael Richards" userId="6afda9a54147f31e" providerId="LiveId" clId="{04B71C49-9F03-4FBE-8967-4B51EE0BEAC5}" dt="2022-12-19T12:13:26.575" v="4496" actId="20577"/>
          <ac:spMkLst>
            <pc:docMk/>
            <pc:sldMk cId="491605468" sldId="270"/>
            <ac:spMk id="3" creationId="{85861359-A12C-C8E6-A1E5-F7FF97AE26B6}"/>
          </ac:spMkLst>
        </pc:spChg>
        <pc:spChg chg="mod">
          <ac:chgData name="Michael Richards" userId="6afda9a54147f31e" providerId="LiveId" clId="{04B71C49-9F03-4FBE-8967-4B51EE0BEAC5}" dt="2022-12-19T13:47:56.814" v="5274" actId="20577"/>
          <ac:spMkLst>
            <pc:docMk/>
            <pc:sldMk cId="491605468" sldId="270"/>
            <ac:spMk id="4" creationId="{C05E459B-CDB2-D46C-C4ED-F6119A137A43}"/>
          </ac:spMkLst>
        </pc:spChg>
        <pc:spChg chg="add mod">
          <ac:chgData name="Michael Richards" userId="6afda9a54147f31e" providerId="LiveId" clId="{04B71C49-9F03-4FBE-8967-4B51EE0BEAC5}" dt="2022-12-19T13:56:36.393" v="5398" actId="20577"/>
          <ac:spMkLst>
            <pc:docMk/>
            <pc:sldMk cId="491605468" sldId="270"/>
            <ac:spMk id="5" creationId="{64C2913B-4102-3F39-4D2C-6F75D42C6F25}"/>
          </ac:spMkLst>
        </pc:spChg>
        <pc:spChg chg="mod">
          <ac:chgData name="Michael Richards" userId="6afda9a54147f31e" providerId="LiveId" clId="{04B71C49-9F03-4FBE-8967-4B51EE0BEAC5}" dt="2022-12-19T13:44:57.366" v="5250" actId="20577"/>
          <ac:spMkLst>
            <pc:docMk/>
            <pc:sldMk cId="491605468" sldId="270"/>
            <ac:spMk id="7" creationId="{D4C8E7F2-2FE1-7187-3F78-BA42437590D6}"/>
          </ac:spMkLst>
        </pc:spChg>
        <pc:spChg chg="mod">
          <ac:chgData name="Michael Richards" userId="6afda9a54147f31e" providerId="LiveId" clId="{04B71C49-9F03-4FBE-8967-4B51EE0BEAC5}" dt="2022-12-19T13:45:44.057" v="5266" actId="20577"/>
          <ac:spMkLst>
            <pc:docMk/>
            <pc:sldMk cId="491605468" sldId="270"/>
            <ac:spMk id="9" creationId="{F3B834CA-090E-D257-68A3-14BC7FF39246}"/>
          </ac:spMkLst>
        </pc:spChg>
        <pc:spChg chg="mod">
          <ac:chgData name="Michael Richards" userId="6afda9a54147f31e" providerId="LiveId" clId="{04B71C49-9F03-4FBE-8967-4B51EE0BEAC5}" dt="2022-12-19T13:46:11.518" v="5267" actId="196"/>
          <ac:spMkLst>
            <pc:docMk/>
            <pc:sldMk cId="491605468" sldId="270"/>
            <ac:spMk id="10" creationId="{05D2635E-6849-47BE-044A-DBF25D93B42C}"/>
          </ac:spMkLst>
        </pc:spChg>
        <pc:spChg chg="mod">
          <ac:chgData name="Michael Richards" userId="6afda9a54147f31e" providerId="LiveId" clId="{04B71C49-9F03-4FBE-8967-4B51EE0BEAC5}" dt="2022-12-19T13:49:12.173" v="5285" actId="14100"/>
          <ac:spMkLst>
            <pc:docMk/>
            <pc:sldMk cId="491605468" sldId="270"/>
            <ac:spMk id="11" creationId="{A9365F7B-6649-627D-4851-3C448BE17BAF}"/>
          </ac:spMkLst>
        </pc:spChg>
        <pc:spChg chg="mod">
          <ac:chgData name="Michael Richards" userId="6afda9a54147f31e" providerId="LiveId" clId="{04B71C49-9F03-4FBE-8967-4B51EE0BEAC5}" dt="2022-12-19T13:50:47.716" v="5335" actId="20577"/>
          <ac:spMkLst>
            <pc:docMk/>
            <pc:sldMk cId="491605468" sldId="270"/>
            <ac:spMk id="13" creationId="{444D45F9-F7EB-DD4C-C2FC-8F73A82C64AD}"/>
          </ac:spMkLst>
        </pc:spChg>
        <pc:spChg chg="mod">
          <ac:chgData name="Michael Richards" userId="6afda9a54147f31e" providerId="LiveId" clId="{04B71C49-9F03-4FBE-8967-4B51EE0BEAC5}" dt="2022-12-19T13:48:54.285" v="5281" actId="1076"/>
          <ac:spMkLst>
            <pc:docMk/>
            <pc:sldMk cId="491605468" sldId="270"/>
            <ac:spMk id="15" creationId="{ACCDC3CA-3019-097B-4827-C1BED223FCEC}"/>
          </ac:spMkLst>
        </pc:spChg>
        <pc:spChg chg="mod">
          <ac:chgData name="Michael Richards" userId="6afda9a54147f31e" providerId="LiveId" clId="{04B71C49-9F03-4FBE-8967-4B51EE0BEAC5}" dt="2022-12-19T13:49:07.941" v="5284" actId="14100"/>
          <ac:spMkLst>
            <pc:docMk/>
            <pc:sldMk cId="491605468" sldId="270"/>
            <ac:spMk id="16" creationId="{2877A85D-E069-0BF6-E0BC-FA12B8E04BF7}"/>
          </ac:spMkLst>
        </pc:spChg>
        <pc:spChg chg="mod">
          <ac:chgData name="Michael Richards" userId="6afda9a54147f31e" providerId="LiveId" clId="{04B71C49-9F03-4FBE-8967-4B51EE0BEAC5}" dt="2022-12-20T08:31:13.689" v="5683" actId="20577"/>
          <ac:spMkLst>
            <pc:docMk/>
            <pc:sldMk cId="491605468" sldId="270"/>
            <ac:spMk id="17" creationId="{7D4830C7-3CB3-2E71-BB48-234FA66C15C7}"/>
          </ac:spMkLst>
        </pc:spChg>
        <pc:spChg chg="mod">
          <ac:chgData name="Michael Richards" userId="6afda9a54147f31e" providerId="LiveId" clId="{04B71C49-9F03-4FBE-8967-4B51EE0BEAC5}" dt="2022-12-19T14:08:00.916" v="5616" actId="20577"/>
          <ac:spMkLst>
            <pc:docMk/>
            <pc:sldMk cId="491605468" sldId="270"/>
            <ac:spMk id="19" creationId="{F82469EE-D9F1-735E-6D6A-00EB16040DAA}"/>
          </ac:spMkLst>
        </pc:spChg>
        <pc:spChg chg="del">
          <ac:chgData name="Michael Richards" userId="6afda9a54147f31e" providerId="LiveId" clId="{04B71C49-9F03-4FBE-8967-4B51EE0BEAC5}" dt="2022-12-19T13:52:23.877" v="5349" actId="478"/>
          <ac:spMkLst>
            <pc:docMk/>
            <pc:sldMk cId="491605468" sldId="270"/>
            <ac:spMk id="35" creationId="{AC31CD39-2936-69D2-985F-7B8D94936448}"/>
          </ac:spMkLst>
        </pc:spChg>
        <pc:spChg chg="del mod">
          <ac:chgData name="Michael Richards" userId="6afda9a54147f31e" providerId="LiveId" clId="{04B71C49-9F03-4FBE-8967-4B51EE0BEAC5}" dt="2022-12-19T14:08:32.429" v="5618" actId="478"/>
          <ac:spMkLst>
            <pc:docMk/>
            <pc:sldMk cId="491605468" sldId="270"/>
            <ac:spMk id="36" creationId="{BF73D95E-0CFB-EF44-C58E-28B9FA98EB56}"/>
          </ac:spMkLst>
        </pc:spChg>
        <pc:spChg chg="mod ord">
          <ac:chgData name="Michael Richards" userId="6afda9a54147f31e" providerId="LiveId" clId="{04B71C49-9F03-4FBE-8967-4B51EE0BEAC5}" dt="2022-12-19T14:07:23.209" v="5612" actId="5793"/>
          <ac:spMkLst>
            <pc:docMk/>
            <pc:sldMk cId="491605468" sldId="270"/>
            <ac:spMk id="37" creationId="{8FD16B69-84C3-762F-9EEA-827672C03913}"/>
          </ac:spMkLst>
        </pc:spChg>
        <pc:spChg chg="del mod">
          <ac:chgData name="Michael Richards" userId="6afda9a54147f31e" providerId="LiveId" clId="{04B71C49-9F03-4FBE-8967-4B51EE0BEAC5}" dt="2022-12-19T14:05:29.792" v="5506" actId="478"/>
          <ac:spMkLst>
            <pc:docMk/>
            <pc:sldMk cId="491605468" sldId="270"/>
            <ac:spMk id="39" creationId="{78770C98-9BB6-91FA-6C35-07535405B1DC}"/>
          </ac:spMkLst>
        </pc:spChg>
        <pc:spChg chg="mod">
          <ac:chgData name="Michael Richards" userId="6afda9a54147f31e" providerId="LiveId" clId="{04B71C49-9F03-4FBE-8967-4B51EE0BEAC5}" dt="2022-12-19T13:57:45.220" v="5415" actId="14100"/>
          <ac:spMkLst>
            <pc:docMk/>
            <pc:sldMk cId="491605468" sldId="270"/>
            <ac:spMk id="40" creationId="{54F803AA-C2A5-331B-D998-82A1A3DC804D}"/>
          </ac:spMkLst>
        </pc:spChg>
        <pc:spChg chg="add mod">
          <ac:chgData name="Michael Richards" userId="6afda9a54147f31e" providerId="LiveId" clId="{04B71C49-9F03-4FBE-8967-4B51EE0BEAC5}" dt="2022-12-19T13:59:18.573" v="5463" actId="20577"/>
          <ac:spMkLst>
            <pc:docMk/>
            <pc:sldMk cId="491605468" sldId="270"/>
            <ac:spMk id="43" creationId="{8D167A06-A2AC-6D52-70B1-9E41FE48A7FB}"/>
          </ac:spMkLst>
        </pc:spChg>
        <pc:spChg chg="add mod">
          <ac:chgData name="Michael Richards" userId="6afda9a54147f31e" providerId="LiveId" clId="{04B71C49-9F03-4FBE-8967-4B51EE0BEAC5}" dt="2022-12-19T13:59:18.026" v="5462" actId="20577"/>
          <ac:spMkLst>
            <pc:docMk/>
            <pc:sldMk cId="491605468" sldId="270"/>
            <ac:spMk id="45" creationId="{0822E682-68D6-77A6-0E0B-1B89513EA11E}"/>
          </ac:spMkLst>
        </pc:spChg>
        <pc:spChg chg="add mod">
          <ac:chgData name="Michael Richards" userId="6afda9a54147f31e" providerId="LiveId" clId="{04B71C49-9F03-4FBE-8967-4B51EE0BEAC5}" dt="2022-12-19T13:56:48.266" v="5399" actId="196"/>
          <ac:spMkLst>
            <pc:docMk/>
            <pc:sldMk cId="491605468" sldId="270"/>
            <ac:spMk id="46" creationId="{C8E4D44E-E332-4309-0B78-F1AAA88612B2}"/>
          </ac:spMkLst>
        </pc:spChg>
        <pc:spChg chg="add mod">
          <ac:chgData name="Michael Richards" userId="6afda9a54147f31e" providerId="LiveId" clId="{04B71C49-9F03-4FBE-8967-4B51EE0BEAC5}" dt="2022-12-19T14:00:01.281" v="5469" actId="14100"/>
          <ac:spMkLst>
            <pc:docMk/>
            <pc:sldMk cId="491605468" sldId="270"/>
            <ac:spMk id="47" creationId="{76B74864-7112-916F-38C9-F9B7ECC38B10}"/>
          </ac:spMkLst>
        </pc:spChg>
        <pc:spChg chg="add mod">
          <ac:chgData name="Michael Richards" userId="6afda9a54147f31e" providerId="LiveId" clId="{04B71C49-9F03-4FBE-8967-4B51EE0BEAC5}" dt="2022-12-19T13:59:22.135" v="5467" actId="20577"/>
          <ac:spMkLst>
            <pc:docMk/>
            <pc:sldMk cId="491605468" sldId="270"/>
            <ac:spMk id="49" creationId="{7D64BA00-2431-E2F5-D40B-1989171B1056}"/>
          </ac:spMkLst>
        </pc:spChg>
        <pc:spChg chg="add mod">
          <ac:chgData name="Michael Richards" userId="6afda9a54147f31e" providerId="LiveId" clId="{04B71C49-9F03-4FBE-8967-4B51EE0BEAC5}" dt="2022-12-19T14:00:20.719" v="5471" actId="1076"/>
          <ac:spMkLst>
            <pc:docMk/>
            <pc:sldMk cId="491605468" sldId="270"/>
            <ac:spMk id="51" creationId="{5BA0F08C-BC79-1756-5233-47E6DF5C72AF}"/>
          </ac:spMkLst>
        </pc:spChg>
        <pc:spChg chg="add mod">
          <ac:chgData name="Michael Richards" userId="6afda9a54147f31e" providerId="LiveId" clId="{04B71C49-9F03-4FBE-8967-4B51EE0BEAC5}" dt="2022-12-19T14:00:07.798" v="5470" actId="14100"/>
          <ac:spMkLst>
            <pc:docMk/>
            <pc:sldMk cId="491605468" sldId="270"/>
            <ac:spMk id="52" creationId="{EAAA3C41-8DF0-34C3-6592-9BE86DCEF2FE}"/>
          </ac:spMkLst>
        </pc:spChg>
        <pc:spChg chg="add mod">
          <ac:chgData name="Michael Richards" userId="6afda9a54147f31e" providerId="LiveId" clId="{04B71C49-9F03-4FBE-8967-4B51EE0BEAC5}" dt="2022-12-19T14:00:46.658" v="5473" actId="14100"/>
          <ac:spMkLst>
            <pc:docMk/>
            <pc:sldMk cId="491605468" sldId="270"/>
            <ac:spMk id="53" creationId="{71D0D6C6-29AE-0F14-A439-1B72FF88625A}"/>
          </ac:spMkLst>
        </pc:spChg>
        <pc:spChg chg="add mod">
          <ac:chgData name="Michael Richards" userId="6afda9a54147f31e" providerId="LiveId" clId="{04B71C49-9F03-4FBE-8967-4B51EE0BEAC5}" dt="2022-12-19T13:52:08.400" v="5348" actId="20577"/>
          <ac:spMkLst>
            <pc:docMk/>
            <pc:sldMk cId="491605468" sldId="270"/>
            <ac:spMk id="55" creationId="{00F7F27D-246C-3CFA-CC74-4017E648271A}"/>
          </ac:spMkLst>
        </pc:spChg>
        <pc:spChg chg="add mod">
          <ac:chgData name="Michael Richards" userId="6afda9a54147f31e" providerId="LiveId" clId="{04B71C49-9F03-4FBE-8967-4B51EE0BEAC5}" dt="2022-12-19T14:02:40.692" v="5491" actId="1076"/>
          <ac:spMkLst>
            <pc:docMk/>
            <pc:sldMk cId="491605468" sldId="270"/>
            <ac:spMk id="57" creationId="{538A7283-8E7E-B91B-248B-134FFBE47E45}"/>
          </ac:spMkLst>
        </pc:spChg>
        <pc:spChg chg="add mod">
          <ac:chgData name="Michael Richards" userId="6afda9a54147f31e" providerId="LiveId" clId="{04B71C49-9F03-4FBE-8967-4B51EE0BEAC5}" dt="2022-12-19T13:51:57.611" v="5337" actId="1076"/>
          <ac:spMkLst>
            <pc:docMk/>
            <pc:sldMk cId="491605468" sldId="270"/>
            <ac:spMk id="58" creationId="{A18C295E-C0F7-94AD-9AA8-898DBB7E6579}"/>
          </ac:spMkLst>
        </pc:spChg>
        <pc:spChg chg="add mod">
          <ac:chgData name="Michael Richards" userId="6afda9a54147f31e" providerId="LiveId" clId="{04B71C49-9F03-4FBE-8967-4B51EE0BEAC5}" dt="2022-12-19T14:02:18.575" v="5487" actId="1076"/>
          <ac:spMkLst>
            <pc:docMk/>
            <pc:sldMk cId="491605468" sldId="270"/>
            <ac:spMk id="60" creationId="{AB18159A-C1C4-1516-1C5D-9C7881C3EC44}"/>
          </ac:spMkLst>
        </pc:spChg>
        <pc:spChg chg="add mod">
          <ac:chgData name="Michael Richards" userId="6afda9a54147f31e" providerId="LiveId" clId="{04B71C49-9F03-4FBE-8967-4B51EE0BEAC5}" dt="2022-12-19T14:02:58.315" v="5494" actId="14100"/>
          <ac:spMkLst>
            <pc:docMk/>
            <pc:sldMk cId="491605468" sldId="270"/>
            <ac:spMk id="61" creationId="{71F164F4-FD07-B703-7289-D8B147C28184}"/>
          </ac:spMkLst>
        </pc:spChg>
        <pc:spChg chg="add mod">
          <ac:chgData name="Michael Richards" userId="6afda9a54147f31e" providerId="LiveId" clId="{04B71C49-9F03-4FBE-8967-4B51EE0BEAC5}" dt="2022-12-19T14:03:42.773" v="5499" actId="1076"/>
          <ac:spMkLst>
            <pc:docMk/>
            <pc:sldMk cId="491605468" sldId="270"/>
            <ac:spMk id="62" creationId="{165AB27F-7705-359A-A189-80D50C7FB2FF}"/>
          </ac:spMkLst>
        </pc:spChg>
        <pc:spChg chg="add mod">
          <ac:chgData name="Michael Richards" userId="6afda9a54147f31e" providerId="LiveId" clId="{04B71C49-9F03-4FBE-8967-4B51EE0BEAC5}" dt="2022-12-19T14:03:58.949" v="5501" actId="1076"/>
          <ac:spMkLst>
            <pc:docMk/>
            <pc:sldMk cId="491605468" sldId="270"/>
            <ac:spMk id="63" creationId="{A360BE0A-86F6-B5DC-C8EA-2DF88D922125}"/>
          </ac:spMkLst>
        </pc:spChg>
        <pc:spChg chg="add mod">
          <ac:chgData name="Michael Richards" userId="6afda9a54147f31e" providerId="LiveId" clId="{04B71C49-9F03-4FBE-8967-4B51EE0BEAC5}" dt="2022-12-19T14:04:12.969" v="5503" actId="1076"/>
          <ac:spMkLst>
            <pc:docMk/>
            <pc:sldMk cId="491605468" sldId="270"/>
            <ac:spMk id="64" creationId="{22139D2F-A85D-6987-2289-3BE1BB96EAD9}"/>
          </ac:spMkLst>
        </pc:spChg>
        <pc:spChg chg="add mod">
          <ac:chgData name="Michael Richards" userId="6afda9a54147f31e" providerId="LiveId" clId="{04B71C49-9F03-4FBE-8967-4B51EE0BEAC5}" dt="2022-12-19T14:08:14.164" v="5617" actId="1076"/>
          <ac:spMkLst>
            <pc:docMk/>
            <pc:sldMk cId="491605468" sldId="270"/>
            <ac:spMk id="65" creationId="{69F93A05-400F-89BA-1DC6-A029F21D5815}"/>
          </ac:spMkLst>
        </pc:spChg>
        <pc:picChg chg="mod">
          <ac:chgData name="Michael Richards" userId="6afda9a54147f31e" providerId="LiveId" clId="{04B71C49-9F03-4FBE-8967-4B51EE0BEAC5}" dt="2022-12-19T13:46:39.675" v="5268" actId="1076"/>
          <ac:picMkLst>
            <pc:docMk/>
            <pc:sldMk cId="491605468" sldId="270"/>
            <ac:picMk id="12" creationId="{0AA9F8F2-AE1F-ADC4-77F5-432339C3980B}"/>
          </ac:picMkLst>
        </pc:picChg>
        <pc:picChg chg="mod">
          <ac:chgData name="Michael Richards" userId="6afda9a54147f31e" providerId="LiveId" clId="{04B71C49-9F03-4FBE-8967-4B51EE0BEAC5}" dt="2022-12-19T13:48:54.285" v="5281" actId="1076"/>
          <ac:picMkLst>
            <pc:docMk/>
            <pc:sldMk cId="491605468" sldId="270"/>
            <ac:picMk id="14" creationId="{502C2E8F-F773-E5F6-9B00-9BD4AD0AB722}"/>
          </ac:picMkLst>
        </pc:picChg>
        <pc:picChg chg="add mod">
          <ac:chgData name="Michael Richards" userId="6afda9a54147f31e" providerId="LiveId" clId="{04B71C49-9F03-4FBE-8967-4B51EE0BEAC5}" dt="2022-12-19T13:48:35.037" v="5279" actId="1076"/>
          <ac:picMkLst>
            <pc:docMk/>
            <pc:sldMk cId="491605468" sldId="270"/>
            <ac:picMk id="42" creationId="{CE000052-04BA-897B-362A-04E90D27C9F3}"/>
          </ac:picMkLst>
        </pc:picChg>
        <pc:picChg chg="add mod">
          <ac:chgData name="Michael Richards" userId="6afda9a54147f31e" providerId="LiveId" clId="{04B71C49-9F03-4FBE-8967-4B51EE0BEAC5}" dt="2022-12-19T13:48:35.037" v="5279" actId="1076"/>
          <ac:picMkLst>
            <pc:docMk/>
            <pc:sldMk cId="491605468" sldId="270"/>
            <ac:picMk id="44" creationId="{281B7DA1-2372-2036-1CC3-1AAB8CEB5655}"/>
          </ac:picMkLst>
        </pc:picChg>
        <pc:picChg chg="add mod">
          <ac:chgData name="Michael Richards" userId="6afda9a54147f31e" providerId="LiveId" clId="{04B71C49-9F03-4FBE-8967-4B51EE0BEAC5}" dt="2022-12-19T13:48:35.037" v="5279" actId="1076"/>
          <ac:picMkLst>
            <pc:docMk/>
            <pc:sldMk cId="491605468" sldId="270"/>
            <ac:picMk id="48" creationId="{C8BC9A5C-04F9-912D-78C9-D3E781D06D8B}"/>
          </ac:picMkLst>
        </pc:picChg>
        <pc:picChg chg="add mod">
          <ac:chgData name="Michael Richards" userId="6afda9a54147f31e" providerId="LiveId" clId="{04B71C49-9F03-4FBE-8967-4B51EE0BEAC5}" dt="2022-12-19T14:00:20.719" v="5471" actId="1076"/>
          <ac:picMkLst>
            <pc:docMk/>
            <pc:sldMk cId="491605468" sldId="270"/>
            <ac:picMk id="50" creationId="{5C37890D-EE91-B5CB-979C-9B8C98228F27}"/>
          </ac:picMkLst>
        </pc:picChg>
        <pc:picChg chg="add mod">
          <ac:chgData name="Michael Richards" userId="6afda9a54147f31e" providerId="LiveId" clId="{04B71C49-9F03-4FBE-8967-4B51EE0BEAC5}" dt="2022-12-19T13:51:57.611" v="5337" actId="1076"/>
          <ac:picMkLst>
            <pc:docMk/>
            <pc:sldMk cId="491605468" sldId="270"/>
            <ac:picMk id="54" creationId="{6FD968AF-CB17-A0C3-6B02-E172BAE2408D}"/>
          </ac:picMkLst>
        </pc:picChg>
        <pc:picChg chg="add mod">
          <ac:chgData name="Michael Richards" userId="6afda9a54147f31e" providerId="LiveId" clId="{04B71C49-9F03-4FBE-8967-4B51EE0BEAC5}" dt="2022-12-19T14:02:40.692" v="5491" actId="1076"/>
          <ac:picMkLst>
            <pc:docMk/>
            <pc:sldMk cId="491605468" sldId="270"/>
            <ac:picMk id="56" creationId="{423C8388-35C0-6667-3D63-08D92EFE4F60}"/>
          </ac:picMkLst>
        </pc:picChg>
        <pc:picChg chg="add mod">
          <ac:chgData name="Michael Richards" userId="6afda9a54147f31e" providerId="LiveId" clId="{04B71C49-9F03-4FBE-8967-4B51EE0BEAC5}" dt="2022-12-19T14:01:38.463" v="5476" actId="1076"/>
          <ac:picMkLst>
            <pc:docMk/>
            <pc:sldMk cId="491605468" sldId="270"/>
            <ac:picMk id="59" creationId="{C0604B7E-AAB9-D17F-D953-73E8BE4BE6D6}"/>
          </ac:picMkLst>
        </pc:picChg>
      </pc:sldChg>
      <pc:sldChg chg="modSp new mod">
        <pc:chgData name="Michael Richards" userId="6afda9a54147f31e" providerId="LiveId" clId="{04B71C49-9F03-4FBE-8967-4B51EE0BEAC5}" dt="2022-12-21T13:44:53.026" v="5689" actId="20577"/>
        <pc:sldMkLst>
          <pc:docMk/>
          <pc:sldMk cId="3897317118" sldId="271"/>
        </pc:sldMkLst>
        <pc:spChg chg="mod">
          <ac:chgData name="Michael Richards" userId="6afda9a54147f31e" providerId="LiveId" clId="{04B71C49-9F03-4FBE-8967-4B51EE0BEAC5}" dt="2022-12-19T13:18:50.748" v="4518" actId="20577"/>
          <ac:spMkLst>
            <pc:docMk/>
            <pc:sldMk cId="3897317118" sldId="271"/>
            <ac:spMk id="2" creationId="{B5001628-BF1C-0AAB-3C20-538FBCD2D4EC}"/>
          </ac:spMkLst>
        </pc:spChg>
        <pc:spChg chg="mod">
          <ac:chgData name="Michael Richards" userId="6afda9a54147f31e" providerId="LiveId" clId="{04B71C49-9F03-4FBE-8967-4B51EE0BEAC5}" dt="2022-12-21T13:44:53.026" v="5689" actId="20577"/>
          <ac:spMkLst>
            <pc:docMk/>
            <pc:sldMk cId="3897317118" sldId="271"/>
            <ac:spMk id="3" creationId="{D4782FD6-ED34-A2E9-83B5-A98F6D4FA1D6}"/>
          </ac:spMkLst>
        </pc:spChg>
      </pc:sldChg>
      <pc:sldChg chg="modSp new mod">
        <pc:chgData name="Michael Richards" userId="6afda9a54147f31e" providerId="LiveId" clId="{04B71C49-9F03-4FBE-8967-4B51EE0BEAC5}" dt="2022-12-21T14:03:20.118" v="6194" actId="20577"/>
        <pc:sldMkLst>
          <pc:docMk/>
          <pc:sldMk cId="4279102126" sldId="272"/>
        </pc:sldMkLst>
        <pc:spChg chg="mod">
          <ac:chgData name="Michael Richards" userId="6afda9a54147f31e" providerId="LiveId" clId="{04B71C49-9F03-4FBE-8967-4B51EE0BEAC5}" dt="2022-12-21T13:46:39.585" v="5799" actId="20577"/>
          <ac:spMkLst>
            <pc:docMk/>
            <pc:sldMk cId="4279102126" sldId="272"/>
            <ac:spMk id="2" creationId="{A7954CC1-6E00-1006-602B-D2D1E23BC770}"/>
          </ac:spMkLst>
        </pc:spChg>
        <pc:spChg chg="mod">
          <ac:chgData name="Michael Richards" userId="6afda9a54147f31e" providerId="LiveId" clId="{04B71C49-9F03-4FBE-8967-4B51EE0BEAC5}" dt="2022-12-21T14:03:20.118" v="6194" actId="20577"/>
          <ac:spMkLst>
            <pc:docMk/>
            <pc:sldMk cId="4279102126" sldId="272"/>
            <ac:spMk id="3" creationId="{3CD0A759-ED87-F123-AD45-ACEA4402136B}"/>
          </ac:spMkLst>
        </pc:spChg>
      </pc:sldChg>
      <pc:sldChg chg="modSp new mod">
        <pc:chgData name="Michael Richards" userId="6afda9a54147f31e" providerId="LiveId" clId="{04B71C49-9F03-4FBE-8967-4B51EE0BEAC5}" dt="2022-12-21T14:18:34.400" v="6849" actId="20577"/>
        <pc:sldMkLst>
          <pc:docMk/>
          <pc:sldMk cId="3272148181" sldId="273"/>
        </pc:sldMkLst>
        <pc:spChg chg="mod">
          <ac:chgData name="Michael Richards" userId="6afda9a54147f31e" providerId="LiveId" clId="{04B71C49-9F03-4FBE-8967-4B51EE0BEAC5}" dt="2022-12-21T14:17:16.287" v="6676" actId="20577"/>
          <ac:spMkLst>
            <pc:docMk/>
            <pc:sldMk cId="3272148181" sldId="273"/>
            <ac:spMk id="2" creationId="{BA66C37A-163D-D57D-999E-63BCE52E5977}"/>
          </ac:spMkLst>
        </pc:spChg>
        <pc:spChg chg="mod">
          <ac:chgData name="Michael Richards" userId="6afda9a54147f31e" providerId="LiveId" clId="{04B71C49-9F03-4FBE-8967-4B51EE0BEAC5}" dt="2022-12-21T14:18:34.400" v="6849" actId="20577"/>
          <ac:spMkLst>
            <pc:docMk/>
            <pc:sldMk cId="3272148181" sldId="273"/>
            <ac:spMk id="3" creationId="{F6F98063-6B66-40E6-E04F-BC4567D27054}"/>
          </ac:spMkLst>
        </pc:spChg>
      </pc:sldChg>
      <pc:sldChg chg="new del">
        <pc:chgData name="Michael Richards" userId="6afda9a54147f31e" providerId="LiveId" clId="{04B71C49-9F03-4FBE-8967-4B51EE0BEAC5}" dt="2022-12-21T14:03:29.409" v="6196" actId="680"/>
        <pc:sldMkLst>
          <pc:docMk/>
          <pc:sldMk cId="3982470102" sldId="273"/>
        </pc:sldMkLst>
      </pc:sldChg>
      <pc:sldChg chg="modSp new mod">
        <pc:chgData name="Michael Richards" userId="6afda9a54147f31e" providerId="LiveId" clId="{04B71C49-9F03-4FBE-8967-4B51EE0BEAC5}" dt="2022-12-23T14:49:37.430" v="7469" actId="20577"/>
        <pc:sldMkLst>
          <pc:docMk/>
          <pc:sldMk cId="1133892598" sldId="274"/>
        </pc:sldMkLst>
        <pc:spChg chg="mod">
          <ac:chgData name="Michael Richards" userId="6afda9a54147f31e" providerId="LiveId" clId="{04B71C49-9F03-4FBE-8967-4B51EE0BEAC5}" dt="2022-12-22T13:52:24.072" v="6918" actId="20577"/>
          <ac:spMkLst>
            <pc:docMk/>
            <pc:sldMk cId="1133892598" sldId="274"/>
            <ac:spMk id="2" creationId="{50BE7229-0A27-D2C4-CF05-AD4E8F6C25A3}"/>
          </ac:spMkLst>
        </pc:spChg>
        <pc:spChg chg="mod">
          <ac:chgData name="Michael Richards" userId="6afda9a54147f31e" providerId="LiveId" clId="{04B71C49-9F03-4FBE-8967-4B51EE0BEAC5}" dt="2022-12-23T14:49:37.430" v="7469" actId="20577"/>
          <ac:spMkLst>
            <pc:docMk/>
            <pc:sldMk cId="1133892598" sldId="274"/>
            <ac:spMk id="3" creationId="{8D98CC4B-71FD-1BA7-1DAE-701BB9D323D3}"/>
          </ac:spMkLst>
        </pc:spChg>
      </pc:sldChg>
      <pc:sldChg chg="modSp new mod">
        <pc:chgData name="Michael Richards" userId="6afda9a54147f31e" providerId="LiveId" clId="{04B71C49-9F03-4FBE-8967-4B51EE0BEAC5}" dt="2022-12-23T14:56:14.414" v="7787" actId="20577"/>
        <pc:sldMkLst>
          <pc:docMk/>
          <pc:sldMk cId="1079698811" sldId="275"/>
        </pc:sldMkLst>
        <pc:spChg chg="mod">
          <ac:chgData name="Michael Richards" userId="6afda9a54147f31e" providerId="LiveId" clId="{04B71C49-9F03-4FBE-8967-4B51EE0BEAC5}" dt="2022-12-22T14:40:15.018" v="7367" actId="20577"/>
          <ac:spMkLst>
            <pc:docMk/>
            <pc:sldMk cId="1079698811" sldId="275"/>
            <ac:spMk id="2" creationId="{FF037D80-BBAE-0D02-A2B7-EF3C07A3EA7A}"/>
          </ac:spMkLst>
        </pc:spChg>
        <pc:spChg chg="mod">
          <ac:chgData name="Michael Richards" userId="6afda9a54147f31e" providerId="LiveId" clId="{04B71C49-9F03-4FBE-8967-4B51EE0BEAC5}" dt="2022-12-23T14:56:14.414" v="7787" actId="20577"/>
          <ac:spMkLst>
            <pc:docMk/>
            <pc:sldMk cId="1079698811" sldId="275"/>
            <ac:spMk id="3" creationId="{DA28448F-E41A-5667-5813-BA9168064553}"/>
          </ac:spMkLst>
        </pc:spChg>
      </pc:sldChg>
    </pc:docChg>
  </pc:docChgLst>
  <pc:docChgLst>
    <pc:chgData name="Michael Richards" userId="6afda9a54147f31e" providerId="LiveId" clId="{AACDDBA3-E733-420E-937E-1827CD25D090}"/>
    <pc:docChg chg="undo custSel addSld delSld modSld">
      <pc:chgData name="Michael Richards" userId="6afda9a54147f31e" providerId="LiveId" clId="{AACDDBA3-E733-420E-937E-1827CD25D090}" dt="2023-03-08T08:17:55.930" v="11" actId="47"/>
      <pc:docMkLst>
        <pc:docMk/>
      </pc:docMkLst>
      <pc:sldChg chg="modSp new del mod">
        <pc:chgData name="Michael Richards" userId="6afda9a54147f31e" providerId="LiveId" clId="{AACDDBA3-E733-420E-937E-1827CD25D090}" dt="2023-03-08T08:17:55.930" v="11" actId="47"/>
        <pc:sldMkLst>
          <pc:docMk/>
          <pc:sldMk cId="3233152371" sldId="291"/>
        </pc:sldMkLst>
        <pc:spChg chg="mod">
          <ac:chgData name="Michael Richards" userId="6afda9a54147f31e" providerId="LiveId" clId="{AACDDBA3-E733-420E-937E-1827CD25D090}" dt="2023-03-07T07:17:42.311" v="10" actId="12"/>
          <ac:spMkLst>
            <pc:docMk/>
            <pc:sldMk cId="3233152371" sldId="291"/>
            <ac:spMk id="3" creationId="{3B6357F6-401D-92FA-B89A-2123EC298932}"/>
          </ac:spMkLst>
        </pc:spChg>
      </pc:sldChg>
    </pc:docChg>
  </pc:docChgLst>
  <pc:docChgLst>
    <pc:chgData name="Michael Richards" userId="6afda9a54147f31e" providerId="LiveId" clId="{318ABDC5-87B5-4E1B-97AC-CB5213EC7C99}"/>
    <pc:docChg chg="undo custSel addSld delSld modSld sldOrd addSection delSection">
      <pc:chgData name="Michael Richards" userId="6afda9a54147f31e" providerId="LiveId" clId="{318ABDC5-87B5-4E1B-97AC-CB5213EC7C99}" dt="2023-01-12T17:09:47.135" v="3809" actId="20577"/>
      <pc:docMkLst>
        <pc:docMk/>
      </pc:docMkLst>
      <pc:sldChg chg="del">
        <pc:chgData name="Michael Richards" userId="6afda9a54147f31e" providerId="LiveId" clId="{318ABDC5-87B5-4E1B-97AC-CB5213EC7C99}" dt="2023-01-10T09:03:47.496" v="0" actId="47"/>
        <pc:sldMkLst>
          <pc:docMk/>
          <pc:sldMk cId="3909793092" sldId="256"/>
        </pc:sldMkLst>
      </pc:sldChg>
      <pc:sldChg chg="modSp mod">
        <pc:chgData name="Michael Richards" userId="6afda9a54147f31e" providerId="LiveId" clId="{318ABDC5-87B5-4E1B-97AC-CB5213EC7C99}" dt="2023-01-10T09:51:49.733" v="191" actId="20577"/>
        <pc:sldMkLst>
          <pc:docMk/>
          <pc:sldMk cId="1490150337" sldId="258"/>
        </pc:sldMkLst>
        <pc:spChg chg="mod">
          <ac:chgData name="Michael Richards" userId="6afda9a54147f31e" providerId="LiveId" clId="{318ABDC5-87B5-4E1B-97AC-CB5213EC7C99}" dt="2023-01-10T09:51:49.733" v="191" actId="20577"/>
          <ac:spMkLst>
            <pc:docMk/>
            <pc:sldMk cId="1490150337" sldId="258"/>
            <ac:spMk id="2" creationId="{E7B640E0-9BA0-4725-A6B7-BB7C66F80F01}"/>
          </ac:spMkLst>
        </pc:spChg>
      </pc:sldChg>
      <pc:sldChg chg="del">
        <pc:chgData name="Michael Richards" userId="6afda9a54147f31e" providerId="LiveId" clId="{318ABDC5-87B5-4E1B-97AC-CB5213EC7C99}" dt="2023-01-10T09:03:47.496" v="0" actId="47"/>
        <pc:sldMkLst>
          <pc:docMk/>
          <pc:sldMk cId="561229006" sldId="259"/>
        </pc:sldMkLst>
      </pc:sldChg>
      <pc:sldChg chg="del">
        <pc:chgData name="Michael Richards" userId="6afda9a54147f31e" providerId="LiveId" clId="{318ABDC5-87B5-4E1B-97AC-CB5213EC7C99}" dt="2023-01-10T09:03:47.496" v="0" actId="47"/>
        <pc:sldMkLst>
          <pc:docMk/>
          <pc:sldMk cId="2183860606" sldId="260"/>
        </pc:sldMkLst>
      </pc:sldChg>
      <pc:sldChg chg="del">
        <pc:chgData name="Michael Richards" userId="6afda9a54147f31e" providerId="LiveId" clId="{318ABDC5-87B5-4E1B-97AC-CB5213EC7C99}" dt="2023-01-10T09:03:47.496" v="0" actId="47"/>
        <pc:sldMkLst>
          <pc:docMk/>
          <pc:sldMk cId="2866224583" sldId="261"/>
        </pc:sldMkLst>
      </pc:sldChg>
      <pc:sldChg chg="del">
        <pc:chgData name="Michael Richards" userId="6afda9a54147f31e" providerId="LiveId" clId="{318ABDC5-87B5-4E1B-97AC-CB5213EC7C99}" dt="2023-01-10T09:03:47.496" v="0" actId="47"/>
        <pc:sldMkLst>
          <pc:docMk/>
          <pc:sldMk cId="766583229" sldId="262"/>
        </pc:sldMkLst>
      </pc:sldChg>
      <pc:sldChg chg="del">
        <pc:chgData name="Michael Richards" userId="6afda9a54147f31e" providerId="LiveId" clId="{318ABDC5-87B5-4E1B-97AC-CB5213EC7C99}" dt="2023-01-10T09:03:47.496" v="0" actId="47"/>
        <pc:sldMkLst>
          <pc:docMk/>
          <pc:sldMk cId="373728988" sldId="263"/>
        </pc:sldMkLst>
      </pc:sldChg>
      <pc:sldChg chg="del">
        <pc:chgData name="Michael Richards" userId="6afda9a54147f31e" providerId="LiveId" clId="{318ABDC5-87B5-4E1B-97AC-CB5213EC7C99}" dt="2023-01-10T09:03:47.496" v="0" actId="47"/>
        <pc:sldMkLst>
          <pc:docMk/>
          <pc:sldMk cId="3612306220" sldId="264"/>
        </pc:sldMkLst>
      </pc:sldChg>
      <pc:sldChg chg="del">
        <pc:chgData name="Michael Richards" userId="6afda9a54147f31e" providerId="LiveId" clId="{318ABDC5-87B5-4E1B-97AC-CB5213EC7C99}" dt="2023-01-10T09:03:47.496" v="0" actId="47"/>
        <pc:sldMkLst>
          <pc:docMk/>
          <pc:sldMk cId="367531739" sldId="265"/>
        </pc:sldMkLst>
      </pc:sldChg>
      <pc:sldChg chg="del">
        <pc:chgData name="Michael Richards" userId="6afda9a54147f31e" providerId="LiveId" clId="{318ABDC5-87B5-4E1B-97AC-CB5213EC7C99}" dt="2023-01-10T09:03:47.496" v="0" actId="47"/>
        <pc:sldMkLst>
          <pc:docMk/>
          <pc:sldMk cId="3228182486" sldId="266"/>
        </pc:sldMkLst>
      </pc:sldChg>
      <pc:sldChg chg="modSp mod modAnim">
        <pc:chgData name="Michael Richards" userId="6afda9a54147f31e" providerId="LiveId" clId="{318ABDC5-87B5-4E1B-97AC-CB5213EC7C99}" dt="2023-01-10T09:14:50.248" v="82"/>
        <pc:sldMkLst>
          <pc:docMk/>
          <pc:sldMk cId="2189749512" sldId="267"/>
        </pc:sldMkLst>
        <pc:spChg chg="mod">
          <ac:chgData name="Michael Richards" userId="6afda9a54147f31e" providerId="LiveId" clId="{318ABDC5-87B5-4E1B-97AC-CB5213EC7C99}" dt="2023-01-10T09:13:07.792" v="75" actId="1076"/>
          <ac:spMkLst>
            <pc:docMk/>
            <pc:sldMk cId="2189749512" sldId="267"/>
            <ac:spMk id="38" creationId="{1EE81E5C-682B-469D-EB04-CEB4A42F7944}"/>
          </ac:spMkLst>
        </pc:spChg>
        <pc:spChg chg="mod">
          <ac:chgData name="Michael Richards" userId="6afda9a54147f31e" providerId="LiveId" clId="{318ABDC5-87B5-4E1B-97AC-CB5213EC7C99}" dt="2023-01-10T09:11:09.735" v="68" actId="1076"/>
          <ac:spMkLst>
            <pc:docMk/>
            <pc:sldMk cId="2189749512" sldId="267"/>
            <ac:spMk id="39" creationId="{78770C98-9BB6-91FA-6C35-07535405B1DC}"/>
          </ac:spMkLst>
        </pc:spChg>
        <pc:spChg chg="mod">
          <ac:chgData name="Michael Richards" userId="6afda9a54147f31e" providerId="LiveId" clId="{318ABDC5-87B5-4E1B-97AC-CB5213EC7C99}" dt="2023-01-10T09:09:20.318" v="60" actId="1076"/>
          <ac:spMkLst>
            <pc:docMk/>
            <pc:sldMk cId="2189749512" sldId="267"/>
            <ac:spMk id="40" creationId="{54F803AA-C2A5-331B-D998-82A1A3DC804D}"/>
          </ac:spMkLst>
        </pc:spChg>
        <pc:spChg chg="mod">
          <ac:chgData name="Michael Richards" userId="6afda9a54147f31e" providerId="LiveId" clId="{318ABDC5-87B5-4E1B-97AC-CB5213EC7C99}" dt="2023-01-10T09:14:27.830" v="81" actId="1076"/>
          <ac:spMkLst>
            <pc:docMk/>
            <pc:sldMk cId="2189749512" sldId="267"/>
            <ac:spMk id="41" creationId="{95098CFB-AB1D-732C-976D-7BBF8997B962}"/>
          </ac:spMkLst>
        </pc:spChg>
      </pc:sldChg>
      <pc:sldChg chg="modSp mod modAnim">
        <pc:chgData name="Michael Richards" userId="6afda9a54147f31e" providerId="LiveId" clId="{318ABDC5-87B5-4E1B-97AC-CB5213EC7C99}" dt="2023-01-11T15:04:55.937" v="1394"/>
        <pc:sldMkLst>
          <pc:docMk/>
          <pc:sldMk cId="810482597" sldId="269"/>
        </pc:sldMkLst>
        <pc:spChg chg="mod">
          <ac:chgData name="Michael Richards" userId="6afda9a54147f31e" providerId="LiveId" clId="{318ABDC5-87B5-4E1B-97AC-CB5213EC7C99}" dt="2023-01-11T09:59:18.449" v="1368" actId="20577"/>
          <ac:spMkLst>
            <pc:docMk/>
            <pc:sldMk cId="810482597" sldId="269"/>
            <ac:spMk id="3" creationId="{94EB5775-821D-F400-E721-A89BFF999E5D}"/>
          </ac:spMkLst>
        </pc:spChg>
      </pc:sldChg>
      <pc:sldChg chg="modSp mod modAnim">
        <pc:chgData name="Michael Richards" userId="6afda9a54147f31e" providerId="LiveId" clId="{318ABDC5-87B5-4E1B-97AC-CB5213EC7C99}" dt="2023-01-11T12:59:51.704" v="1392"/>
        <pc:sldMkLst>
          <pc:docMk/>
          <pc:sldMk cId="3897317118" sldId="271"/>
        </pc:sldMkLst>
        <pc:spChg chg="mod">
          <ac:chgData name="Michael Richards" userId="6afda9a54147f31e" providerId="LiveId" clId="{318ABDC5-87B5-4E1B-97AC-CB5213EC7C99}" dt="2023-01-11T09:58:09.546" v="1352" actId="20577"/>
          <ac:spMkLst>
            <pc:docMk/>
            <pc:sldMk cId="3897317118" sldId="271"/>
            <ac:spMk id="3" creationId="{D4782FD6-ED34-A2E9-83B5-A98F6D4FA1D6}"/>
          </ac:spMkLst>
        </pc:spChg>
      </pc:sldChg>
      <pc:sldChg chg="modSp mod modAnim">
        <pc:chgData name="Michael Richards" userId="6afda9a54147f31e" providerId="LiveId" clId="{318ABDC5-87B5-4E1B-97AC-CB5213EC7C99}" dt="2023-01-12T17:07:33.155" v="3773"/>
        <pc:sldMkLst>
          <pc:docMk/>
          <pc:sldMk cId="4279102126" sldId="272"/>
        </pc:sldMkLst>
        <pc:spChg chg="mod">
          <ac:chgData name="Michael Richards" userId="6afda9a54147f31e" providerId="LiveId" clId="{318ABDC5-87B5-4E1B-97AC-CB5213EC7C99}" dt="2023-01-11T15:06:27.793" v="1481" actId="20577"/>
          <ac:spMkLst>
            <pc:docMk/>
            <pc:sldMk cId="4279102126" sldId="272"/>
            <ac:spMk id="3" creationId="{3CD0A759-ED87-F123-AD45-ACEA4402136B}"/>
          </ac:spMkLst>
        </pc:spChg>
      </pc:sldChg>
      <pc:sldChg chg="modAnim">
        <pc:chgData name="Michael Richards" userId="6afda9a54147f31e" providerId="LiveId" clId="{318ABDC5-87B5-4E1B-97AC-CB5213EC7C99}" dt="2023-01-11T15:05:43.595" v="1396"/>
        <pc:sldMkLst>
          <pc:docMk/>
          <pc:sldMk cId="3272148181" sldId="273"/>
        </pc:sldMkLst>
      </pc:sldChg>
      <pc:sldChg chg="modSp mod modAnim">
        <pc:chgData name="Michael Richards" userId="6afda9a54147f31e" providerId="LiveId" clId="{318ABDC5-87B5-4E1B-97AC-CB5213EC7C99}" dt="2023-01-12T17:07:00.202" v="3771" actId="20577"/>
        <pc:sldMkLst>
          <pc:docMk/>
          <pc:sldMk cId="1133892598" sldId="274"/>
        </pc:sldMkLst>
        <pc:spChg chg="mod">
          <ac:chgData name="Michael Richards" userId="6afda9a54147f31e" providerId="LiveId" clId="{318ABDC5-87B5-4E1B-97AC-CB5213EC7C99}" dt="2023-01-12T17:07:00.202" v="3771" actId="20577"/>
          <ac:spMkLst>
            <pc:docMk/>
            <pc:sldMk cId="1133892598" sldId="274"/>
            <ac:spMk id="3" creationId="{8D98CC4B-71FD-1BA7-1DAE-701BB9D323D3}"/>
          </ac:spMkLst>
        </pc:spChg>
      </pc:sldChg>
      <pc:sldChg chg="modSp mod modAnim">
        <pc:chgData name="Michael Richards" userId="6afda9a54147f31e" providerId="LiveId" clId="{318ABDC5-87B5-4E1B-97AC-CB5213EC7C99}" dt="2023-01-11T10:02:01.200" v="1390"/>
        <pc:sldMkLst>
          <pc:docMk/>
          <pc:sldMk cId="1079698811" sldId="275"/>
        </pc:sldMkLst>
        <pc:spChg chg="mod">
          <ac:chgData name="Michael Richards" userId="6afda9a54147f31e" providerId="LiveId" clId="{318ABDC5-87B5-4E1B-97AC-CB5213EC7C99}" dt="2023-01-11T10:00:15.384" v="1386" actId="20577"/>
          <ac:spMkLst>
            <pc:docMk/>
            <pc:sldMk cId="1079698811" sldId="275"/>
            <ac:spMk id="3" creationId="{DA28448F-E41A-5667-5813-BA9168064553}"/>
          </ac:spMkLst>
        </pc:spChg>
      </pc:sldChg>
      <pc:sldChg chg="modSp mod modAnim">
        <pc:chgData name="Michael Richards" userId="6afda9a54147f31e" providerId="LiveId" clId="{318ABDC5-87B5-4E1B-97AC-CB5213EC7C99}" dt="2023-01-12T17:08:07.864" v="3777"/>
        <pc:sldMkLst>
          <pc:docMk/>
          <pc:sldMk cId="1001621306" sldId="276"/>
        </pc:sldMkLst>
        <pc:spChg chg="mod">
          <ac:chgData name="Michael Richards" userId="6afda9a54147f31e" providerId="LiveId" clId="{318ABDC5-87B5-4E1B-97AC-CB5213EC7C99}" dt="2023-01-11T16:36:06.477" v="1874" actId="20577"/>
          <ac:spMkLst>
            <pc:docMk/>
            <pc:sldMk cId="1001621306" sldId="276"/>
            <ac:spMk id="3" creationId="{415C9755-8291-DC9A-D2D7-E61AE56E178F}"/>
          </ac:spMkLst>
        </pc:spChg>
      </pc:sldChg>
      <pc:sldChg chg="modAnim">
        <pc:chgData name="Michael Richards" userId="6afda9a54147f31e" providerId="LiveId" clId="{318ABDC5-87B5-4E1B-97AC-CB5213EC7C99}" dt="2023-01-12T17:07:56.639" v="3775"/>
        <pc:sldMkLst>
          <pc:docMk/>
          <pc:sldMk cId="3765857695" sldId="277"/>
        </pc:sldMkLst>
      </pc:sldChg>
      <pc:sldChg chg="modSp add mod ord">
        <pc:chgData name="Michael Richards" userId="6afda9a54147f31e" providerId="LiveId" clId="{318ABDC5-87B5-4E1B-97AC-CB5213EC7C99}" dt="2023-01-10T09:19:09.655" v="177" actId="20577"/>
        <pc:sldMkLst>
          <pc:docMk/>
          <pc:sldMk cId="4012337585" sldId="279"/>
        </pc:sldMkLst>
        <pc:spChg chg="mod">
          <ac:chgData name="Michael Richards" userId="6afda9a54147f31e" providerId="LiveId" clId="{318ABDC5-87B5-4E1B-97AC-CB5213EC7C99}" dt="2023-01-10T09:19:09.655" v="177" actId="20577"/>
          <ac:spMkLst>
            <pc:docMk/>
            <pc:sldMk cId="4012337585" sldId="279"/>
            <ac:spMk id="2" creationId="{6E68985E-983B-4DE5-AA91-A09CE1372001}"/>
          </ac:spMkLst>
        </pc:spChg>
      </pc:sldChg>
      <pc:sldChg chg="modSp new add del mod">
        <pc:chgData name="Michael Richards" userId="6afda9a54147f31e" providerId="LiveId" clId="{318ABDC5-87B5-4E1B-97AC-CB5213EC7C99}" dt="2023-01-12T12:13:19.284" v="2834" actId="47"/>
        <pc:sldMkLst>
          <pc:docMk/>
          <pc:sldMk cId="1013853352" sldId="280"/>
        </pc:sldMkLst>
        <pc:spChg chg="mod">
          <ac:chgData name="Michael Richards" userId="6afda9a54147f31e" providerId="LiveId" clId="{318ABDC5-87B5-4E1B-97AC-CB5213EC7C99}" dt="2023-01-11T15:07:23.352" v="1512" actId="20577"/>
          <ac:spMkLst>
            <pc:docMk/>
            <pc:sldMk cId="1013853352" sldId="280"/>
            <ac:spMk id="2" creationId="{644E8619-E488-4F12-FE2F-F3D5B73CAB61}"/>
          </ac:spMkLst>
        </pc:spChg>
        <pc:spChg chg="mod">
          <ac:chgData name="Michael Richards" userId="6afda9a54147f31e" providerId="LiveId" clId="{318ABDC5-87B5-4E1B-97AC-CB5213EC7C99}" dt="2023-01-11T16:39:59.837" v="1980" actId="20577"/>
          <ac:spMkLst>
            <pc:docMk/>
            <pc:sldMk cId="1013853352" sldId="280"/>
            <ac:spMk id="3" creationId="{C3A9E90F-FF07-2AFC-3F38-239FC7DE5EE9}"/>
          </ac:spMkLst>
        </pc:spChg>
      </pc:sldChg>
      <pc:sldChg chg="add del">
        <pc:chgData name="Michael Richards" userId="6afda9a54147f31e" providerId="LiveId" clId="{318ABDC5-87B5-4E1B-97AC-CB5213EC7C99}" dt="2023-01-11T09:55:25.782" v="1102" actId="47"/>
        <pc:sldMkLst>
          <pc:docMk/>
          <pc:sldMk cId="2175418032" sldId="280"/>
        </pc:sldMkLst>
      </pc:sldChg>
      <pc:sldChg chg="modSp add mod ord">
        <pc:chgData name="Michael Richards" userId="6afda9a54147f31e" providerId="LiveId" clId="{318ABDC5-87B5-4E1B-97AC-CB5213EC7C99}" dt="2023-01-11T16:40:32.756" v="2000" actId="20577"/>
        <pc:sldMkLst>
          <pc:docMk/>
          <pc:sldMk cId="4080372712" sldId="281"/>
        </pc:sldMkLst>
        <pc:spChg chg="mod">
          <ac:chgData name="Michael Richards" userId="6afda9a54147f31e" providerId="LiveId" clId="{318ABDC5-87B5-4E1B-97AC-CB5213EC7C99}" dt="2023-01-11T16:40:32.756" v="2000" actId="20577"/>
          <ac:spMkLst>
            <pc:docMk/>
            <pc:sldMk cId="4080372712" sldId="281"/>
            <ac:spMk id="2" creationId="{6E68985E-983B-4DE5-AA91-A09CE1372001}"/>
          </ac:spMkLst>
        </pc:spChg>
      </pc:sldChg>
      <pc:sldChg chg="modSp add mod modAnim">
        <pc:chgData name="Michael Richards" userId="6afda9a54147f31e" providerId="LiveId" clId="{318ABDC5-87B5-4E1B-97AC-CB5213EC7C99}" dt="2023-01-12T17:08:25.453" v="3779"/>
        <pc:sldMkLst>
          <pc:docMk/>
          <pc:sldMk cId="2244850247" sldId="282"/>
        </pc:sldMkLst>
        <pc:spChg chg="mod">
          <ac:chgData name="Michael Richards" userId="6afda9a54147f31e" providerId="LiveId" clId="{318ABDC5-87B5-4E1B-97AC-CB5213EC7C99}" dt="2023-01-12T12:04:35.960" v="2493" actId="20577"/>
          <ac:spMkLst>
            <pc:docMk/>
            <pc:sldMk cId="2244850247" sldId="282"/>
            <ac:spMk id="3" creationId="{C3A9E90F-FF07-2AFC-3F38-239FC7DE5EE9}"/>
          </ac:spMkLst>
        </pc:spChg>
      </pc:sldChg>
      <pc:sldChg chg="modSp add mod ord modAnim">
        <pc:chgData name="Michael Richards" userId="6afda9a54147f31e" providerId="LiveId" clId="{318ABDC5-87B5-4E1B-97AC-CB5213EC7C99}" dt="2023-01-12T17:08:38.241" v="3781"/>
        <pc:sldMkLst>
          <pc:docMk/>
          <pc:sldMk cId="1742335364" sldId="283"/>
        </pc:sldMkLst>
        <pc:spChg chg="mod">
          <ac:chgData name="Michael Richards" userId="6afda9a54147f31e" providerId="LiveId" clId="{318ABDC5-87B5-4E1B-97AC-CB5213EC7C99}" dt="2023-01-12T12:12:19.755" v="2806" actId="20577"/>
          <ac:spMkLst>
            <pc:docMk/>
            <pc:sldMk cId="1742335364" sldId="283"/>
            <ac:spMk id="3" creationId="{C3A9E90F-FF07-2AFC-3F38-239FC7DE5EE9}"/>
          </ac:spMkLst>
        </pc:spChg>
      </pc:sldChg>
      <pc:sldChg chg="modSp add del mod">
        <pc:chgData name="Michael Richards" userId="6afda9a54147f31e" providerId="LiveId" clId="{318ABDC5-87B5-4E1B-97AC-CB5213EC7C99}" dt="2023-01-12T12:13:07.378" v="2833" actId="2890"/>
        <pc:sldMkLst>
          <pc:docMk/>
          <pc:sldMk cId="71207381" sldId="284"/>
        </pc:sldMkLst>
        <pc:spChg chg="mod">
          <ac:chgData name="Michael Richards" userId="6afda9a54147f31e" providerId="LiveId" clId="{318ABDC5-87B5-4E1B-97AC-CB5213EC7C99}" dt="2023-01-12T12:13:06.613" v="2832" actId="20577"/>
          <ac:spMkLst>
            <pc:docMk/>
            <pc:sldMk cId="71207381" sldId="284"/>
            <ac:spMk id="2" creationId="{6E68985E-983B-4DE5-AA91-A09CE1372001}"/>
          </ac:spMkLst>
        </pc:spChg>
      </pc:sldChg>
      <pc:sldChg chg="modSp add mod">
        <pc:chgData name="Michael Richards" userId="6afda9a54147f31e" providerId="LiveId" clId="{318ABDC5-87B5-4E1B-97AC-CB5213EC7C99}" dt="2023-01-12T12:13:42.277" v="2865" actId="20577"/>
        <pc:sldMkLst>
          <pc:docMk/>
          <pc:sldMk cId="2273852399" sldId="284"/>
        </pc:sldMkLst>
        <pc:spChg chg="mod">
          <ac:chgData name="Michael Richards" userId="6afda9a54147f31e" providerId="LiveId" clId="{318ABDC5-87B5-4E1B-97AC-CB5213EC7C99}" dt="2023-01-12T12:13:42.277" v="2865" actId="20577"/>
          <ac:spMkLst>
            <pc:docMk/>
            <pc:sldMk cId="2273852399" sldId="284"/>
            <ac:spMk id="2" creationId="{6E68985E-983B-4DE5-AA91-A09CE1372001}"/>
          </ac:spMkLst>
        </pc:spChg>
      </pc:sldChg>
      <pc:sldChg chg="add del replId">
        <pc:chgData name="Michael Richards" userId="6afda9a54147f31e" providerId="LiveId" clId="{318ABDC5-87B5-4E1B-97AC-CB5213EC7C99}" dt="2023-01-12T12:13:07.378" v="2833" actId="2890"/>
        <pc:sldMkLst>
          <pc:docMk/>
          <pc:sldMk cId="1870006834" sldId="285"/>
        </pc:sldMkLst>
      </pc:sldChg>
      <pc:sldChg chg="modSp add mod replId modAnim">
        <pc:chgData name="Michael Richards" userId="6afda9a54147f31e" providerId="LiveId" clId="{318ABDC5-87B5-4E1B-97AC-CB5213EC7C99}" dt="2023-01-12T17:08:53.407" v="3783"/>
        <pc:sldMkLst>
          <pc:docMk/>
          <pc:sldMk cId="3229698617" sldId="285"/>
        </pc:sldMkLst>
        <pc:spChg chg="mod">
          <ac:chgData name="Michael Richards" userId="6afda9a54147f31e" providerId="LiveId" clId="{318ABDC5-87B5-4E1B-97AC-CB5213EC7C99}" dt="2023-01-12T12:15:21.970" v="3003" actId="20577"/>
          <ac:spMkLst>
            <pc:docMk/>
            <pc:sldMk cId="3229698617" sldId="285"/>
            <ac:spMk id="3" creationId="{C3A9E90F-FF07-2AFC-3F38-239FC7DE5EE9}"/>
          </ac:spMkLst>
        </pc:spChg>
      </pc:sldChg>
      <pc:sldChg chg="modSp add mod replId">
        <pc:chgData name="Michael Richards" userId="6afda9a54147f31e" providerId="LiveId" clId="{318ABDC5-87B5-4E1B-97AC-CB5213EC7C99}" dt="2023-01-12T12:15:37.968" v="3025" actId="20577"/>
        <pc:sldMkLst>
          <pc:docMk/>
          <pc:sldMk cId="948854738" sldId="286"/>
        </pc:sldMkLst>
        <pc:spChg chg="mod">
          <ac:chgData name="Michael Richards" userId="6afda9a54147f31e" providerId="LiveId" clId="{318ABDC5-87B5-4E1B-97AC-CB5213EC7C99}" dt="2023-01-12T12:15:37.968" v="3025" actId="20577"/>
          <ac:spMkLst>
            <pc:docMk/>
            <pc:sldMk cId="948854738" sldId="286"/>
            <ac:spMk id="2" creationId="{6E68985E-983B-4DE5-AA91-A09CE1372001}"/>
          </ac:spMkLst>
        </pc:spChg>
      </pc:sldChg>
      <pc:sldChg chg="modSp add mod replId modAnim">
        <pc:chgData name="Michael Richards" userId="6afda9a54147f31e" providerId="LiveId" clId="{318ABDC5-87B5-4E1B-97AC-CB5213EC7C99}" dt="2023-01-12T17:09:03.333" v="3785"/>
        <pc:sldMkLst>
          <pc:docMk/>
          <pc:sldMk cId="1302086402" sldId="287"/>
        </pc:sldMkLst>
        <pc:spChg chg="mod">
          <ac:chgData name="Michael Richards" userId="6afda9a54147f31e" providerId="LiveId" clId="{318ABDC5-87B5-4E1B-97AC-CB5213EC7C99}" dt="2023-01-12T12:16:11.153" v="3060" actId="20577"/>
          <ac:spMkLst>
            <pc:docMk/>
            <pc:sldMk cId="1302086402" sldId="287"/>
            <ac:spMk id="3" creationId="{C3A9E90F-FF07-2AFC-3F38-239FC7DE5EE9}"/>
          </ac:spMkLst>
        </pc:spChg>
      </pc:sldChg>
      <pc:sldChg chg="modSp new mod modAnim">
        <pc:chgData name="Michael Richards" userId="6afda9a54147f31e" providerId="LiveId" clId="{318ABDC5-87B5-4E1B-97AC-CB5213EC7C99}" dt="2023-01-12T17:09:17.603" v="3797" actId="20577"/>
        <pc:sldMkLst>
          <pc:docMk/>
          <pc:sldMk cId="2709635642" sldId="288"/>
        </pc:sldMkLst>
        <pc:spChg chg="mod">
          <ac:chgData name="Michael Richards" userId="6afda9a54147f31e" providerId="LiveId" clId="{318ABDC5-87B5-4E1B-97AC-CB5213EC7C99}" dt="2023-01-12T14:56:24.728" v="3085" actId="20577"/>
          <ac:spMkLst>
            <pc:docMk/>
            <pc:sldMk cId="2709635642" sldId="288"/>
            <ac:spMk id="2" creationId="{A68FD14E-D813-90EB-E691-B1394FCBCB54}"/>
          </ac:spMkLst>
        </pc:spChg>
        <pc:spChg chg="mod">
          <ac:chgData name="Michael Richards" userId="6afda9a54147f31e" providerId="LiveId" clId="{318ABDC5-87B5-4E1B-97AC-CB5213EC7C99}" dt="2023-01-12T17:09:17.603" v="3797" actId="20577"/>
          <ac:spMkLst>
            <pc:docMk/>
            <pc:sldMk cId="2709635642" sldId="288"/>
            <ac:spMk id="3" creationId="{8701681F-299F-06C5-264F-6FBD42063A3A}"/>
          </ac:spMkLst>
        </pc:spChg>
      </pc:sldChg>
      <pc:sldChg chg="modSp new mod modAnim">
        <pc:chgData name="Michael Richards" userId="6afda9a54147f31e" providerId="LiveId" clId="{318ABDC5-87B5-4E1B-97AC-CB5213EC7C99}" dt="2023-01-12T17:09:29.907" v="3799"/>
        <pc:sldMkLst>
          <pc:docMk/>
          <pc:sldMk cId="2475126322" sldId="289"/>
        </pc:sldMkLst>
        <pc:spChg chg="mod">
          <ac:chgData name="Michael Richards" userId="6afda9a54147f31e" providerId="LiveId" clId="{318ABDC5-87B5-4E1B-97AC-CB5213EC7C99}" dt="2023-01-12T16:37:18.083" v="3340" actId="20577"/>
          <ac:spMkLst>
            <pc:docMk/>
            <pc:sldMk cId="2475126322" sldId="289"/>
            <ac:spMk id="2" creationId="{2A234241-E0FA-5095-683C-29106BFC6BD8}"/>
          </ac:spMkLst>
        </pc:spChg>
        <pc:spChg chg="mod">
          <ac:chgData name="Michael Richards" userId="6afda9a54147f31e" providerId="LiveId" clId="{318ABDC5-87B5-4E1B-97AC-CB5213EC7C99}" dt="2023-01-12T16:42:17.547" v="3770" actId="20577"/>
          <ac:spMkLst>
            <pc:docMk/>
            <pc:sldMk cId="2475126322" sldId="289"/>
            <ac:spMk id="3" creationId="{3D828569-F260-74A7-E0A4-5701CFF7ABFD}"/>
          </ac:spMkLst>
        </pc:spChg>
      </pc:sldChg>
      <pc:sldChg chg="modSp new mod">
        <pc:chgData name="Michael Richards" userId="6afda9a54147f31e" providerId="LiveId" clId="{318ABDC5-87B5-4E1B-97AC-CB5213EC7C99}" dt="2023-01-12T17:09:47.135" v="3809" actId="20577"/>
        <pc:sldMkLst>
          <pc:docMk/>
          <pc:sldMk cId="3394709636" sldId="290"/>
        </pc:sldMkLst>
        <pc:spChg chg="mod">
          <ac:chgData name="Michael Richards" userId="6afda9a54147f31e" providerId="LiveId" clId="{318ABDC5-87B5-4E1B-97AC-CB5213EC7C99}" dt="2023-01-12T17:09:47.135" v="3809" actId="20577"/>
          <ac:spMkLst>
            <pc:docMk/>
            <pc:sldMk cId="3394709636" sldId="290"/>
            <ac:spMk id="2" creationId="{81F29008-4F3A-570B-C31B-F9007D3F6DA0}"/>
          </ac:spMkLst>
        </pc:spChg>
      </pc:sldChg>
    </pc:docChg>
  </pc:docChgLst>
  <pc:docChgLst>
    <pc:chgData name="Michael Richards" userId="6afda9a54147f31e" providerId="LiveId" clId="{8ACAD365-61D9-45C8-9CE2-3B313EB215B3}"/>
    <pc:docChg chg="undo custSel addSld modSld sldOrd">
      <pc:chgData name="Michael Richards" userId="6afda9a54147f31e" providerId="LiveId" clId="{8ACAD365-61D9-45C8-9CE2-3B313EB215B3}" dt="2023-01-09T17:48:20.316" v="1552" actId="27636"/>
      <pc:docMkLst>
        <pc:docMk/>
      </pc:docMkLst>
      <pc:sldChg chg="mod modShow">
        <pc:chgData name="Michael Richards" userId="6afda9a54147f31e" providerId="LiveId" clId="{8ACAD365-61D9-45C8-9CE2-3B313EB215B3}" dt="2023-01-09T17:45:04.875" v="1437" actId="729"/>
        <pc:sldMkLst>
          <pc:docMk/>
          <pc:sldMk cId="3909793092" sldId="256"/>
        </pc:sldMkLst>
      </pc:sldChg>
      <pc:sldChg chg="mod modShow">
        <pc:chgData name="Michael Richards" userId="6afda9a54147f31e" providerId="LiveId" clId="{8ACAD365-61D9-45C8-9CE2-3B313EB215B3}" dt="2023-01-09T17:45:20.823" v="1438" actId="729"/>
        <pc:sldMkLst>
          <pc:docMk/>
          <pc:sldMk cId="561229006" sldId="259"/>
        </pc:sldMkLst>
      </pc:sldChg>
      <pc:sldChg chg="mod modShow">
        <pc:chgData name="Michael Richards" userId="6afda9a54147f31e" providerId="LiveId" clId="{8ACAD365-61D9-45C8-9CE2-3B313EB215B3}" dt="2023-01-09T17:45:20.823" v="1438" actId="729"/>
        <pc:sldMkLst>
          <pc:docMk/>
          <pc:sldMk cId="2183860606" sldId="260"/>
        </pc:sldMkLst>
      </pc:sldChg>
      <pc:sldChg chg="mod modShow">
        <pc:chgData name="Michael Richards" userId="6afda9a54147f31e" providerId="LiveId" clId="{8ACAD365-61D9-45C8-9CE2-3B313EB215B3}" dt="2023-01-09T17:45:20.823" v="1438" actId="729"/>
        <pc:sldMkLst>
          <pc:docMk/>
          <pc:sldMk cId="2866224583" sldId="261"/>
        </pc:sldMkLst>
      </pc:sldChg>
      <pc:sldChg chg="mod modShow">
        <pc:chgData name="Michael Richards" userId="6afda9a54147f31e" providerId="LiveId" clId="{8ACAD365-61D9-45C8-9CE2-3B313EB215B3}" dt="2023-01-09T17:45:04.875" v="1437" actId="729"/>
        <pc:sldMkLst>
          <pc:docMk/>
          <pc:sldMk cId="766583229" sldId="262"/>
        </pc:sldMkLst>
      </pc:sldChg>
      <pc:sldChg chg="mod modShow">
        <pc:chgData name="Michael Richards" userId="6afda9a54147f31e" providerId="LiveId" clId="{8ACAD365-61D9-45C8-9CE2-3B313EB215B3}" dt="2023-01-09T17:45:20.823" v="1438" actId="729"/>
        <pc:sldMkLst>
          <pc:docMk/>
          <pc:sldMk cId="373728988" sldId="263"/>
        </pc:sldMkLst>
      </pc:sldChg>
      <pc:sldChg chg="mod modShow">
        <pc:chgData name="Michael Richards" userId="6afda9a54147f31e" providerId="LiveId" clId="{8ACAD365-61D9-45C8-9CE2-3B313EB215B3}" dt="2023-01-09T17:45:20.823" v="1438" actId="729"/>
        <pc:sldMkLst>
          <pc:docMk/>
          <pc:sldMk cId="3612306220" sldId="264"/>
        </pc:sldMkLst>
      </pc:sldChg>
      <pc:sldChg chg="mod modShow">
        <pc:chgData name="Michael Richards" userId="6afda9a54147f31e" providerId="LiveId" clId="{8ACAD365-61D9-45C8-9CE2-3B313EB215B3}" dt="2023-01-09T17:45:04.875" v="1437" actId="729"/>
        <pc:sldMkLst>
          <pc:docMk/>
          <pc:sldMk cId="367531739" sldId="265"/>
        </pc:sldMkLst>
      </pc:sldChg>
      <pc:sldChg chg="mod modShow">
        <pc:chgData name="Michael Richards" userId="6afda9a54147f31e" providerId="LiveId" clId="{8ACAD365-61D9-45C8-9CE2-3B313EB215B3}" dt="2023-01-09T17:45:04.875" v="1437" actId="729"/>
        <pc:sldMkLst>
          <pc:docMk/>
          <pc:sldMk cId="3228182486" sldId="266"/>
        </pc:sldMkLst>
      </pc:sldChg>
      <pc:sldChg chg="modSp mod">
        <pc:chgData name="Michael Richards" userId="6afda9a54147f31e" providerId="LiveId" clId="{8ACAD365-61D9-45C8-9CE2-3B313EB215B3}" dt="2023-01-09T17:47:33.246" v="1550" actId="20577"/>
        <pc:sldMkLst>
          <pc:docMk/>
          <pc:sldMk cId="2189749512" sldId="267"/>
        </pc:sldMkLst>
        <pc:spChg chg="mod">
          <ac:chgData name="Michael Richards" userId="6afda9a54147f31e" providerId="LiveId" clId="{8ACAD365-61D9-45C8-9CE2-3B313EB215B3}" dt="2023-01-09T17:47:18.793" v="1546" actId="20577"/>
          <ac:spMkLst>
            <pc:docMk/>
            <pc:sldMk cId="2189749512" sldId="267"/>
            <ac:spMk id="35" creationId="{AC31CD39-2936-69D2-985F-7B8D94936448}"/>
          </ac:spMkLst>
        </pc:spChg>
        <pc:spChg chg="mod">
          <ac:chgData name="Michael Richards" userId="6afda9a54147f31e" providerId="LiveId" clId="{8ACAD365-61D9-45C8-9CE2-3B313EB215B3}" dt="2023-01-09T17:47:33.246" v="1550" actId="20577"/>
          <ac:spMkLst>
            <pc:docMk/>
            <pc:sldMk cId="2189749512" sldId="267"/>
            <ac:spMk id="36" creationId="{BF73D95E-0CFB-EF44-C58E-28B9FA98EB56}"/>
          </ac:spMkLst>
        </pc:spChg>
      </pc:sldChg>
      <pc:sldChg chg="modSp mod">
        <pc:chgData name="Michael Richards" userId="6afda9a54147f31e" providerId="LiveId" clId="{8ACAD365-61D9-45C8-9CE2-3B313EB215B3}" dt="2023-01-09T11:42:01.272" v="17" actId="20577"/>
        <pc:sldMkLst>
          <pc:docMk/>
          <pc:sldMk cId="1418261620" sldId="268"/>
        </pc:sldMkLst>
        <pc:spChg chg="mod">
          <ac:chgData name="Michael Richards" userId="6afda9a54147f31e" providerId="LiveId" clId="{8ACAD365-61D9-45C8-9CE2-3B313EB215B3}" dt="2023-01-09T11:42:01.272" v="17" actId="20577"/>
          <ac:spMkLst>
            <pc:docMk/>
            <pc:sldMk cId="1418261620" sldId="268"/>
            <ac:spMk id="2" creationId="{CAE1CBE6-8A55-93D6-2CF6-47C8C1119D5D}"/>
          </ac:spMkLst>
        </pc:spChg>
      </pc:sldChg>
      <pc:sldChg chg="modSp mod">
        <pc:chgData name="Michael Richards" userId="6afda9a54147f31e" providerId="LiveId" clId="{8ACAD365-61D9-45C8-9CE2-3B313EB215B3}" dt="2023-01-09T17:46:59.603" v="1544" actId="6549"/>
        <pc:sldMkLst>
          <pc:docMk/>
          <pc:sldMk cId="810482597" sldId="269"/>
        </pc:sldMkLst>
        <pc:spChg chg="mod">
          <ac:chgData name="Michael Richards" userId="6afda9a54147f31e" providerId="LiveId" clId="{8ACAD365-61D9-45C8-9CE2-3B313EB215B3}" dt="2023-01-09T17:46:59.603" v="1544" actId="6549"/>
          <ac:spMkLst>
            <pc:docMk/>
            <pc:sldMk cId="810482597" sldId="269"/>
            <ac:spMk id="3" creationId="{94EB5775-821D-F400-E721-A89BFF999E5D}"/>
          </ac:spMkLst>
        </pc:spChg>
      </pc:sldChg>
      <pc:sldChg chg="modSp mod">
        <pc:chgData name="Michael Richards" userId="6afda9a54147f31e" providerId="LiveId" clId="{8ACAD365-61D9-45C8-9CE2-3B313EB215B3}" dt="2023-01-09T17:45:47.325" v="1445" actId="20577"/>
        <pc:sldMkLst>
          <pc:docMk/>
          <pc:sldMk cId="3897317118" sldId="271"/>
        </pc:sldMkLst>
        <pc:spChg chg="mod">
          <ac:chgData name="Michael Richards" userId="6afda9a54147f31e" providerId="LiveId" clId="{8ACAD365-61D9-45C8-9CE2-3B313EB215B3}" dt="2023-01-09T17:45:47.325" v="1445" actId="20577"/>
          <ac:spMkLst>
            <pc:docMk/>
            <pc:sldMk cId="3897317118" sldId="271"/>
            <ac:spMk id="3" creationId="{D4782FD6-ED34-A2E9-83B5-A98F6D4FA1D6}"/>
          </ac:spMkLst>
        </pc:spChg>
      </pc:sldChg>
      <pc:sldChg chg="modSp mod">
        <pc:chgData name="Michael Richards" userId="6afda9a54147f31e" providerId="LiveId" clId="{8ACAD365-61D9-45C8-9CE2-3B313EB215B3}" dt="2023-01-09T17:48:20.316" v="1552" actId="27636"/>
        <pc:sldMkLst>
          <pc:docMk/>
          <pc:sldMk cId="3272148181" sldId="273"/>
        </pc:sldMkLst>
        <pc:spChg chg="mod">
          <ac:chgData name="Michael Richards" userId="6afda9a54147f31e" providerId="LiveId" clId="{8ACAD365-61D9-45C8-9CE2-3B313EB215B3}" dt="2023-01-09T17:48:20.316" v="1552" actId="27636"/>
          <ac:spMkLst>
            <pc:docMk/>
            <pc:sldMk cId="3272148181" sldId="273"/>
            <ac:spMk id="3" creationId="{F6F98063-6B66-40E6-E04F-BC4567D27054}"/>
          </ac:spMkLst>
        </pc:spChg>
      </pc:sldChg>
      <pc:sldChg chg="modSp new mod ord">
        <pc:chgData name="Michael Richards" userId="6afda9a54147f31e" providerId="LiveId" clId="{8ACAD365-61D9-45C8-9CE2-3B313EB215B3}" dt="2023-01-09T17:22:42.799" v="1436" actId="20577"/>
        <pc:sldMkLst>
          <pc:docMk/>
          <pc:sldMk cId="1001621306" sldId="276"/>
        </pc:sldMkLst>
        <pc:spChg chg="mod">
          <ac:chgData name="Michael Richards" userId="6afda9a54147f31e" providerId="LiveId" clId="{8ACAD365-61D9-45C8-9CE2-3B313EB215B3}" dt="2023-01-09T15:47:09.580" v="75" actId="1076"/>
          <ac:spMkLst>
            <pc:docMk/>
            <pc:sldMk cId="1001621306" sldId="276"/>
            <ac:spMk id="2" creationId="{4D55EFC8-F883-F34E-2830-D1C22CD7DE83}"/>
          </ac:spMkLst>
        </pc:spChg>
        <pc:spChg chg="mod">
          <ac:chgData name="Michael Richards" userId="6afda9a54147f31e" providerId="LiveId" clId="{8ACAD365-61D9-45C8-9CE2-3B313EB215B3}" dt="2023-01-09T17:22:42.799" v="1436" actId="20577"/>
          <ac:spMkLst>
            <pc:docMk/>
            <pc:sldMk cId="1001621306" sldId="276"/>
            <ac:spMk id="3" creationId="{415C9755-8291-DC9A-D2D7-E61AE56E178F}"/>
          </ac:spMkLst>
        </pc:spChg>
      </pc:sldChg>
      <pc:sldChg chg="modSp new mod">
        <pc:chgData name="Michael Richards" userId="6afda9a54147f31e" providerId="LiveId" clId="{8ACAD365-61D9-45C8-9CE2-3B313EB215B3}" dt="2023-01-09T17:22:28.738" v="1406" actId="20577"/>
        <pc:sldMkLst>
          <pc:docMk/>
          <pc:sldMk cId="3765857695" sldId="277"/>
        </pc:sldMkLst>
        <pc:spChg chg="mod">
          <ac:chgData name="Michael Richards" userId="6afda9a54147f31e" providerId="LiveId" clId="{8ACAD365-61D9-45C8-9CE2-3B313EB215B3}" dt="2023-01-09T15:48:57.304" v="197" actId="20577"/>
          <ac:spMkLst>
            <pc:docMk/>
            <pc:sldMk cId="3765857695" sldId="277"/>
            <ac:spMk id="2" creationId="{CC127552-D70B-FA40-681F-AD6145BE89A6}"/>
          </ac:spMkLst>
        </pc:spChg>
        <pc:spChg chg="mod">
          <ac:chgData name="Michael Richards" userId="6afda9a54147f31e" providerId="LiveId" clId="{8ACAD365-61D9-45C8-9CE2-3B313EB215B3}" dt="2023-01-09T17:22:28.738" v="1406" actId="20577"/>
          <ac:spMkLst>
            <pc:docMk/>
            <pc:sldMk cId="3765857695" sldId="277"/>
            <ac:spMk id="3" creationId="{B6DEE9B5-33C7-2C27-FC41-D02E80CEDD9C}"/>
          </ac:spMkLst>
        </pc:spChg>
      </pc:sldChg>
      <pc:sldChg chg="modSp new mod">
        <pc:chgData name="Michael Richards" userId="6afda9a54147f31e" providerId="LiveId" clId="{8ACAD365-61D9-45C8-9CE2-3B313EB215B3}" dt="2023-01-09T17:21:50.680" v="1343" actId="20577"/>
        <pc:sldMkLst>
          <pc:docMk/>
          <pc:sldMk cId="1827848616" sldId="278"/>
        </pc:sldMkLst>
        <pc:spChg chg="mod">
          <ac:chgData name="Michael Richards" userId="6afda9a54147f31e" providerId="LiveId" clId="{8ACAD365-61D9-45C8-9CE2-3B313EB215B3}" dt="2023-01-09T17:21:50.680" v="1343" actId="20577"/>
          <ac:spMkLst>
            <pc:docMk/>
            <pc:sldMk cId="1827848616" sldId="278"/>
            <ac:spMk id="2" creationId="{6E68985E-983B-4DE5-AA91-A09CE1372001}"/>
          </ac:spMkLst>
        </pc:spChg>
      </pc:sldChg>
    </pc:docChg>
  </pc:docChgLst>
  <pc:docChgLst>
    <pc:chgData name="Michael Richards" userId="6afda9a54147f31e" providerId="LiveId" clId="{E87AB193-1DC4-4C62-BB41-F2D6BDF04253}"/>
    <pc:docChg chg="custSel addSld modSld">
      <pc:chgData name="Michael Richards" userId="6afda9a54147f31e" providerId="LiveId" clId="{E87AB193-1DC4-4C62-BB41-F2D6BDF04253}" dt="2023-03-08T10:09:21.921" v="570"/>
      <pc:docMkLst>
        <pc:docMk/>
      </pc:docMkLst>
      <pc:sldChg chg="modSp mod modAnim">
        <pc:chgData name="Michael Richards" userId="6afda9a54147f31e" providerId="LiveId" clId="{E87AB193-1DC4-4C62-BB41-F2D6BDF04253}" dt="2023-03-08T10:01:10.639" v="196" actId="20577"/>
        <pc:sldMkLst>
          <pc:docMk/>
          <pc:sldMk cId="810482597" sldId="269"/>
        </pc:sldMkLst>
        <pc:spChg chg="mod">
          <ac:chgData name="Michael Richards" userId="6afda9a54147f31e" providerId="LiveId" clId="{E87AB193-1DC4-4C62-BB41-F2D6BDF04253}" dt="2023-03-08T10:01:10.639" v="196" actId="20577"/>
          <ac:spMkLst>
            <pc:docMk/>
            <pc:sldMk cId="810482597" sldId="269"/>
            <ac:spMk id="3" creationId="{94EB5775-821D-F400-E721-A89BFF999E5D}"/>
          </ac:spMkLst>
        </pc:spChg>
      </pc:sldChg>
      <pc:sldChg chg="modSp">
        <pc:chgData name="Michael Richards" userId="6afda9a54147f31e" providerId="LiveId" clId="{E87AB193-1DC4-4C62-BB41-F2D6BDF04253}" dt="2023-03-08T10:00:06.746" v="154" actId="20577"/>
        <pc:sldMkLst>
          <pc:docMk/>
          <pc:sldMk cId="3897317118" sldId="271"/>
        </pc:sldMkLst>
        <pc:spChg chg="mod">
          <ac:chgData name="Michael Richards" userId="6afda9a54147f31e" providerId="LiveId" clId="{E87AB193-1DC4-4C62-BB41-F2D6BDF04253}" dt="2023-03-08T10:00:06.746" v="154" actId="20577"/>
          <ac:spMkLst>
            <pc:docMk/>
            <pc:sldMk cId="3897317118" sldId="271"/>
            <ac:spMk id="3" creationId="{D4782FD6-ED34-A2E9-83B5-A98F6D4FA1D6}"/>
          </ac:spMkLst>
        </pc:spChg>
      </pc:sldChg>
      <pc:sldChg chg="modSp modAnim">
        <pc:chgData name="Michael Richards" userId="6afda9a54147f31e" providerId="LiveId" clId="{E87AB193-1DC4-4C62-BB41-F2D6BDF04253}" dt="2023-03-08T10:03:47.191" v="354" actId="20577"/>
        <pc:sldMkLst>
          <pc:docMk/>
          <pc:sldMk cId="4279102126" sldId="272"/>
        </pc:sldMkLst>
        <pc:spChg chg="mod">
          <ac:chgData name="Michael Richards" userId="6afda9a54147f31e" providerId="LiveId" clId="{E87AB193-1DC4-4C62-BB41-F2D6BDF04253}" dt="2023-03-08T10:03:47.191" v="354" actId="20577"/>
          <ac:spMkLst>
            <pc:docMk/>
            <pc:sldMk cId="4279102126" sldId="272"/>
            <ac:spMk id="3" creationId="{3CD0A759-ED87-F123-AD45-ACEA4402136B}"/>
          </ac:spMkLst>
        </pc:spChg>
      </pc:sldChg>
      <pc:sldChg chg="modSp modAnim">
        <pc:chgData name="Michael Richards" userId="6afda9a54147f31e" providerId="LiveId" clId="{E87AB193-1DC4-4C62-BB41-F2D6BDF04253}" dt="2023-03-08T09:59:36.563" v="146"/>
        <pc:sldMkLst>
          <pc:docMk/>
          <pc:sldMk cId="1079698811" sldId="275"/>
        </pc:sldMkLst>
        <pc:spChg chg="mod">
          <ac:chgData name="Michael Richards" userId="6afda9a54147f31e" providerId="LiveId" clId="{E87AB193-1DC4-4C62-BB41-F2D6BDF04253}" dt="2023-03-08T09:59:15.525" v="144" actId="20577"/>
          <ac:spMkLst>
            <pc:docMk/>
            <pc:sldMk cId="1079698811" sldId="275"/>
            <ac:spMk id="3" creationId="{DA28448F-E41A-5667-5813-BA9168064553}"/>
          </ac:spMkLst>
        </pc:spChg>
      </pc:sldChg>
      <pc:sldChg chg="mod modShow">
        <pc:chgData name="Michael Richards" userId="6afda9a54147f31e" providerId="LiveId" clId="{E87AB193-1DC4-4C62-BB41-F2D6BDF04253}" dt="2023-03-08T10:08:40.004" v="568" actId="729"/>
        <pc:sldMkLst>
          <pc:docMk/>
          <pc:sldMk cId="1001621306" sldId="276"/>
        </pc:sldMkLst>
      </pc:sldChg>
      <pc:sldChg chg="mod modShow">
        <pc:chgData name="Michael Richards" userId="6afda9a54147f31e" providerId="LiveId" clId="{E87AB193-1DC4-4C62-BB41-F2D6BDF04253}" dt="2023-03-08T10:08:40.004" v="568" actId="729"/>
        <pc:sldMkLst>
          <pc:docMk/>
          <pc:sldMk cId="3765857695" sldId="277"/>
        </pc:sldMkLst>
      </pc:sldChg>
      <pc:sldChg chg="mod modShow">
        <pc:chgData name="Michael Richards" userId="6afda9a54147f31e" providerId="LiveId" clId="{E87AB193-1DC4-4C62-BB41-F2D6BDF04253}" dt="2023-03-08T10:08:40.004" v="568" actId="729"/>
        <pc:sldMkLst>
          <pc:docMk/>
          <pc:sldMk cId="1827848616" sldId="278"/>
        </pc:sldMkLst>
      </pc:sldChg>
      <pc:sldChg chg="mod modShow">
        <pc:chgData name="Michael Richards" userId="6afda9a54147f31e" providerId="LiveId" clId="{E87AB193-1DC4-4C62-BB41-F2D6BDF04253}" dt="2023-03-08T10:08:40.004" v="568" actId="729"/>
        <pc:sldMkLst>
          <pc:docMk/>
          <pc:sldMk cId="4012337585" sldId="279"/>
        </pc:sldMkLst>
      </pc:sldChg>
      <pc:sldChg chg="mod modShow">
        <pc:chgData name="Michael Richards" userId="6afda9a54147f31e" providerId="LiveId" clId="{E87AB193-1DC4-4C62-BB41-F2D6BDF04253}" dt="2023-03-08T10:08:40.004" v="568" actId="729"/>
        <pc:sldMkLst>
          <pc:docMk/>
          <pc:sldMk cId="4080372712" sldId="281"/>
        </pc:sldMkLst>
      </pc:sldChg>
      <pc:sldChg chg="mod modShow">
        <pc:chgData name="Michael Richards" userId="6afda9a54147f31e" providerId="LiveId" clId="{E87AB193-1DC4-4C62-BB41-F2D6BDF04253}" dt="2023-03-08T10:08:40.004" v="568" actId="729"/>
        <pc:sldMkLst>
          <pc:docMk/>
          <pc:sldMk cId="2244850247" sldId="282"/>
        </pc:sldMkLst>
      </pc:sldChg>
      <pc:sldChg chg="mod modShow">
        <pc:chgData name="Michael Richards" userId="6afda9a54147f31e" providerId="LiveId" clId="{E87AB193-1DC4-4C62-BB41-F2D6BDF04253}" dt="2023-03-08T10:08:40.004" v="568" actId="729"/>
        <pc:sldMkLst>
          <pc:docMk/>
          <pc:sldMk cId="1742335364" sldId="283"/>
        </pc:sldMkLst>
      </pc:sldChg>
      <pc:sldChg chg="mod modShow">
        <pc:chgData name="Michael Richards" userId="6afda9a54147f31e" providerId="LiveId" clId="{E87AB193-1DC4-4C62-BB41-F2D6BDF04253}" dt="2023-03-08T10:08:40.004" v="568" actId="729"/>
        <pc:sldMkLst>
          <pc:docMk/>
          <pc:sldMk cId="2273852399" sldId="284"/>
        </pc:sldMkLst>
      </pc:sldChg>
      <pc:sldChg chg="mod modShow">
        <pc:chgData name="Michael Richards" userId="6afda9a54147f31e" providerId="LiveId" clId="{E87AB193-1DC4-4C62-BB41-F2D6BDF04253}" dt="2023-03-08T10:08:40.004" v="568" actId="729"/>
        <pc:sldMkLst>
          <pc:docMk/>
          <pc:sldMk cId="3229698617" sldId="285"/>
        </pc:sldMkLst>
      </pc:sldChg>
      <pc:sldChg chg="mod modShow">
        <pc:chgData name="Michael Richards" userId="6afda9a54147f31e" providerId="LiveId" clId="{E87AB193-1DC4-4C62-BB41-F2D6BDF04253}" dt="2023-03-08T10:08:40.004" v="568" actId="729"/>
        <pc:sldMkLst>
          <pc:docMk/>
          <pc:sldMk cId="948854738" sldId="286"/>
        </pc:sldMkLst>
      </pc:sldChg>
      <pc:sldChg chg="mod modShow">
        <pc:chgData name="Michael Richards" userId="6afda9a54147f31e" providerId="LiveId" clId="{E87AB193-1DC4-4C62-BB41-F2D6BDF04253}" dt="2023-03-08T10:08:40.004" v="568" actId="729"/>
        <pc:sldMkLst>
          <pc:docMk/>
          <pc:sldMk cId="1302086402" sldId="287"/>
        </pc:sldMkLst>
      </pc:sldChg>
      <pc:sldChg chg="mod modShow">
        <pc:chgData name="Michael Richards" userId="6afda9a54147f31e" providerId="LiveId" clId="{E87AB193-1DC4-4C62-BB41-F2D6BDF04253}" dt="2023-03-08T10:08:40.004" v="568" actId="729"/>
        <pc:sldMkLst>
          <pc:docMk/>
          <pc:sldMk cId="2709635642" sldId="288"/>
        </pc:sldMkLst>
      </pc:sldChg>
      <pc:sldChg chg="mod modShow">
        <pc:chgData name="Michael Richards" userId="6afda9a54147f31e" providerId="LiveId" clId="{E87AB193-1DC4-4C62-BB41-F2D6BDF04253}" dt="2023-03-08T10:08:40.004" v="568" actId="729"/>
        <pc:sldMkLst>
          <pc:docMk/>
          <pc:sldMk cId="2475126322" sldId="289"/>
        </pc:sldMkLst>
      </pc:sldChg>
      <pc:sldChg chg="modSp new mod modAnim">
        <pc:chgData name="Michael Richards" userId="6afda9a54147f31e" providerId="LiveId" clId="{E87AB193-1DC4-4C62-BB41-F2D6BDF04253}" dt="2023-03-08T10:09:21.921" v="570"/>
        <pc:sldMkLst>
          <pc:docMk/>
          <pc:sldMk cId="2215371588" sldId="291"/>
        </pc:sldMkLst>
        <pc:spChg chg="mod">
          <ac:chgData name="Michael Richards" userId="6afda9a54147f31e" providerId="LiveId" clId="{E87AB193-1DC4-4C62-BB41-F2D6BDF04253}" dt="2023-03-08T10:06:49.325" v="377" actId="20577"/>
          <ac:spMkLst>
            <pc:docMk/>
            <pc:sldMk cId="2215371588" sldId="291"/>
            <ac:spMk id="2" creationId="{39321099-C8EA-7A87-7960-01BD6F085093}"/>
          </ac:spMkLst>
        </pc:spChg>
        <pc:spChg chg="mod">
          <ac:chgData name="Michael Richards" userId="6afda9a54147f31e" providerId="LiveId" clId="{E87AB193-1DC4-4C62-BB41-F2D6BDF04253}" dt="2023-03-08T10:08:21.574" v="567" actId="20577"/>
          <ac:spMkLst>
            <pc:docMk/>
            <pc:sldMk cId="2215371588" sldId="291"/>
            <ac:spMk id="3" creationId="{D41498F6-850E-4CA1-8060-F322E2B631F5}"/>
          </ac:spMkLst>
        </pc:spChg>
      </pc:sldChg>
    </pc:docChg>
  </pc:docChgLst>
  <pc:docChgLst>
    <pc:chgData name="Michael Richards" userId="6afda9a54147f31e" providerId="LiveId" clId="{E064A597-EB57-428A-88C1-3F300A2C7496}"/>
    <pc:docChg chg="modMainMaster">
      <pc:chgData name="Michael Richards" userId="6afda9a54147f31e" providerId="LiveId" clId="{E064A597-EB57-428A-88C1-3F300A2C7496}" dt="2022-02-24T16:06:22.622" v="3" actId="1076"/>
      <pc:docMkLst>
        <pc:docMk/>
      </pc:docMkLst>
      <pc:sldMasterChg chg="modSldLayout">
        <pc:chgData name="Michael Richards" userId="6afda9a54147f31e" providerId="LiveId" clId="{E064A597-EB57-428A-88C1-3F300A2C7496}" dt="2022-02-24T16:06:22.622" v="3" actId="1076"/>
        <pc:sldMasterMkLst>
          <pc:docMk/>
          <pc:sldMasterMk cId="3489411563" sldId="2147483660"/>
        </pc:sldMasterMkLst>
        <pc:sldLayoutChg chg="modSp mod">
          <pc:chgData name="Michael Richards" userId="6afda9a54147f31e" providerId="LiveId" clId="{E064A597-EB57-428A-88C1-3F300A2C7496}" dt="2022-02-24T16:06:00.147" v="1" actId="1076"/>
          <pc:sldLayoutMkLst>
            <pc:docMk/>
            <pc:sldMasterMk cId="3489411563" sldId="2147483660"/>
            <pc:sldLayoutMk cId="1751848412" sldId="2147483661"/>
          </pc:sldLayoutMkLst>
          <pc:spChg chg="mod">
            <ac:chgData name="Michael Richards" userId="6afda9a54147f31e" providerId="LiveId" clId="{E064A597-EB57-428A-88C1-3F300A2C7496}" dt="2022-02-24T16:05:54.596" v="0" actId="14100"/>
            <ac:spMkLst>
              <pc:docMk/>
              <pc:sldMasterMk cId="3489411563" sldId="2147483660"/>
              <pc:sldLayoutMk cId="1751848412" sldId="2147483661"/>
              <ac:spMk id="11" creationId="{1212E7D8-EF21-2543-93D3-E52749CD1EC8}"/>
            </ac:spMkLst>
          </pc:spChg>
          <pc:picChg chg="mod">
            <ac:chgData name="Michael Richards" userId="6afda9a54147f31e" providerId="LiveId" clId="{E064A597-EB57-428A-88C1-3F300A2C7496}" dt="2022-02-24T16:06:00.147" v="1" actId="1076"/>
            <ac:picMkLst>
              <pc:docMk/>
              <pc:sldMasterMk cId="3489411563" sldId="2147483660"/>
              <pc:sldLayoutMk cId="1751848412" sldId="2147483661"/>
              <ac:picMk id="14" creationId="{B521E106-8648-8741-A7AD-70A8F3AE0BB8}"/>
            </ac:picMkLst>
          </pc:picChg>
        </pc:sldLayoutChg>
        <pc:sldLayoutChg chg="modSp mod">
          <pc:chgData name="Michael Richards" userId="6afda9a54147f31e" providerId="LiveId" clId="{E064A597-EB57-428A-88C1-3F300A2C7496}" dt="2022-02-24T16:06:22.622" v="3" actId="1076"/>
          <pc:sldLayoutMkLst>
            <pc:docMk/>
            <pc:sldMasterMk cId="3489411563" sldId="2147483660"/>
            <pc:sldLayoutMk cId="2047265941" sldId="2147483670"/>
          </pc:sldLayoutMkLst>
          <pc:spChg chg="mod">
            <ac:chgData name="Michael Richards" userId="6afda9a54147f31e" providerId="LiveId" clId="{E064A597-EB57-428A-88C1-3F300A2C7496}" dt="2022-02-24T16:06:16.128" v="2" actId="14100"/>
            <ac:spMkLst>
              <pc:docMk/>
              <pc:sldMasterMk cId="3489411563" sldId="2147483660"/>
              <pc:sldLayoutMk cId="2047265941" sldId="2147483670"/>
              <ac:spMk id="11" creationId="{1212E7D8-EF21-2543-93D3-E52749CD1EC8}"/>
            </ac:spMkLst>
          </pc:spChg>
          <pc:picChg chg="mod">
            <ac:chgData name="Michael Richards" userId="6afda9a54147f31e" providerId="LiveId" clId="{E064A597-EB57-428A-88C1-3F300A2C7496}" dt="2022-02-24T16:06:22.622" v="3" actId="1076"/>
            <ac:picMkLst>
              <pc:docMk/>
              <pc:sldMasterMk cId="3489411563" sldId="2147483660"/>
              <pc:sldLayoutMk cId="2047265941" sldId="2147483670"/>
              <ac:picMk id="14" creationId="{B521E106-8648-8741-A7AD-70A8F3AE0BB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5344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8421528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19581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8424535" y="5009181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0246" y="-299102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619" y="2144995"/>
            <a:ext cx="21033938" cy="10208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4A1F8B-C419-4603-9EEB-E97DD0EC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2384277"/>
            <a:ext cx="10364549" cy="9969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2384277"/>
            <a:ext cx="10364549" cy="9969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465F6-5688-4BC1-9853-4B06EA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71D0330-633D-4ADB-80FA-4D712C332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7073C-B612-438B-901C-1C39864E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/>
          </a:bodyPr>
          <a:lstStyle/>
          <a:p>
            <a:r>
              <a:rPr lang="en-US" dirty="0"/>
              <a:t>Connecting IIPS schemes with each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4CC1-6E00-1006-602B-D2D1E23B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between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A759-ED87-F123-AD45-ACEA44021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Communication between schemes for the agreement of terms and the execution of payments follows the ILP pattern:</a:t>
            </a:r>
          </a:p>
          <a:p>
            <a:pPr lvl="1"/>
            <a:r>
              <a:rPr lang="en-GB" dirty="0"/>
              <a:t>Each leg of the journey suspends completion until it has received confirmation from the downstream leg that it has completed.</a:t>
            </a:r>
          </a:p>
          <a:p>
            <a:pPr lvl="1"/>
            <a:r>
              <a:rPr lang="en-GB" dirty="0"/>
              <a:t>Legs are linked by sharing the same transaction identifier.</a:t>
            </a:r>
          </a:p>
          <a:p>
            <a:pPr lvl="1"/>
            <a:r>
              <a:rPr lang="en-GB" dirty="0"/>
              <a:t>Work needs to be done here to ensure that determinacy is always maintained.</a:t>
            </a:r>
          </a:p>
          <a:p>
            <a:r>
              <a:rPr lang="en-GB" dirty="0"/>
              <a:t>Routing the requests between schemes is managed by Cross Network Providers.</a:t>
            </a:r>
          </a:p>
          <a:p>
            <a:pPr lvl="1"/>
            <a:r>
              <a:rPr lang="en-GB" dirty="0"/>
              <a:t>These may be Mojaloop or non-Mojaloop adapters.</a:t>
            </a:r>
          </a:p>
          <a:p>
            <a:pPr lvl="1"/>
            <a:r>
              <a:rPr lang="en-GB" dirty="0"/>
              <a:t>The characteristics required of a CNP and a test suite to confirm its functionality will be publicly available.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7E68F-520F-C45A-D07D-C5CBD076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0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1099-C8EA-7A87-7960-01BD6F08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needs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498F6-850E-4CA1-8060-F322E2B6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modification to the internal working of the Address Lookup Service.</a:t>
            </a:r>
          </a:p>
          <a:p>
            <a:pPr lvl="1"/>
            <a:r>
              <a:rPr lang="en-GB" dirty="0"/>
              <a:t>(which we should probably do anyway…)</a:t>
            </a:r>
          </a:p>
          <a:p>
            <a:r>
              <a:rPr lang="en-GB" dirty="0"/>
              <a:t>The rest of the work happens in the CNP.</a:t>
            </a:r>
          </a:p>
          <a:p>
            <a:pPr lvl="1"/>
            <a:r>
              <a:rPr lang="en-GB" dirty="0"/>
              <a:t>(and is sized in outline…)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4A10E-4502-AAC0-F955-7EB5584B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7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985E-983B-4DE5-AA91-A09CE137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AA375-DD51-0830-8502-756E8F15F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5F548-D72F-ECA9-6B25-EE186245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7552-D70B-FA40-681F-AD6145BE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a switch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E9B5-33C7-2C27-FC41-D02E80CE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Maintain a list of Address Resolution Service Providers (ARSPs)</a:t>
            </a:r>
          </a:p>
          <a:p>
            <a:r>
              <a:rPr lang="en-GB" dirty="0"/>
              <a:t>If it receives a request for resolution of an identifier it does not recognise:</a:t>
            </a:r>
          </a:p>
          <a:p>
            <a:pPr lvl="1"/>
            <a:r>
              <a:rPr lang="en-GB" dirty="0"/>
              <a:t>Ensure that the request has a unique identifier.</a:t>
            </a:r>
          </a:p>
          <a:p>
            <a:pPr lvl="1"/>
            <a:r>
              <a:rPr lang="en-GB" dirty="0"/>
              <a:t>Forward the request to each ARSP it knows about</a:t>
            </a:r>
          </a:p>
          <a:p>
            <a:pPr lvl="1"/>
            <a:r>
              <a:rPr lang="en-GB" dirty="0"/>
              <a:t>Wait until all requests have been answered or timed out.</a:t>
            </a:r>
          </a:p>
          <a:p>
            <a:pPr lvl="1"/>
            <a:r>
              <a:rPr lang="en-GB" dirty="0"/>
              <a:t>For each response received:</a:t>
            </a:r>
          </a:p>
          <a:p>
            <a:pPr lvl="2"/>
            <a:r>
              <a:rPr lang="en-GB" dirty="0"/>
              <a:t>If negative, discard</a:t>
            </a:r>
          </a:p>
          <a:p>
            <a:pPr lvl="2"/>
            <a:r>
              <a:rPr lang="en-GB" dirty="0"/>
              <a:t>If positive, store</a:t>
            </a:r>
          </a:p>
          <a:p>
            <a:pPr lvl="1"/>
            <a:r>
              <a:rPr lang="en-GB" dirty="0"/>
              <a:t>When all responses have been received (or timed out):</a:t>
            </a:r>
          </a:p>
          <a:p>
            <a:pPr lvl="2"/>
            <a:r>
              <a:rPr lang="en-GB" dirty="0"/>
              <a:t>If more than one positive response has been received, go through an appropriate duplicate resolution process TBD.</a:t>
            </a:r>
          </a:p>
          <a:p>
            <a:pPr lvl="2"/>
            <a:r>
              <a:rPr lang="en-GB" dirty="0"/>
              <a:t>If one positive response has been received, store the ARSP against the identifier for future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7F325-D35D-9CA4-055F-EA38FB8C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EFC8-F883-F34E-2830-D1C22CD7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02" y="463062"/>
            <a:ext cx="23699370" cy="1491656"/>
          </a:xfrm>
        </p:spPr>
        <p:txBody>
          <a:bodyPr>
            <a:normAutofit fontScale="90000"/>
          </a:bodyPr>
          <a:lstStyle/>
          <a:p>
            <a:r>
              <a:rPr lang="en-GB" dirty="0"/>
              <a:t>What does a cross-network provider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C9755-8291-DC9A-D2D7-E61AE56E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Register itself as an ARSP with each scheme it belongs to.</a:t>
            </a:r>
          </a:p>
          <a:p>
            <a:r>
              <a:rPr lang="en-GB" dirty="0"/>
              <a:t>If it receives an address resolution request:</a:t>
            </a:r>
          </a:p>
          <a:p>
            <a:pPr lvl="1"/>
            <a:r>
              <a:rPr lang="en-GB" dirty="0"/>
              <a:t>Store the request with a unique identifier.</a:t>
            </a:r>
          </a:p>
          <a:p>
            <a:pPr lvl="1"/>
            <a:r>
              <a:rPr lang="en-GB" dirty="0"/>
              <a:t>Convert the request to the format used by the target system.</a:t>
            </a:r>
          </a:p>
          <a:p>
            <a:pPr lvl="1"/>
            <a:r>
              <a:rPr lang="en-GB" dirty="0"/>
              <a:t>Issue the request to the target system.</a:t>
            </a:r>
          </a:p>
          <a:p>
            <a:pPr lvl="1"/>
            <a:r>
              <a:rPr lang="en-GB" dirty="0"/>
              <a:t>Identify the source request to which this is a response.</a:t>
            </a:r>
          </a:p>
          <a:p>
            <a:pPr lvl="1"/>
            <a:r>
              <a:rPr lang="en-GB" dirty="0"/>
              <a:t>If the response is positive, store the proximate recipient for messages addressed to the requested ultimate recipient.</a:t>
            </a:r>
          </a:p>
          <a:p>
            <a:pPr lvl="2"/>
            <a:r>
              <a:rPr lang="en-GB" dirty="0"/>
              <a:t>The proximate recipient will be the FSPIOP-Source entity in the message.</a:t>
            </a:r>
          </a:p>
          <a:p>
            <a:pPr lvl="2"/>
            <a:r>
              <a:rPr lang="en-GB" dirty="0"/>
              <a:t>This allows for subsequent n-hop routing of messages through the system.</a:t>
            </a:r>
          </a:p>
          <a:p>
            <a:pPr lvl="1"/>
            <a:r>
              <a:rPr lang="en-GB" dirty="0"/>
              <a:t>Convert the response to the format used by the source system.</a:t>
            </a:r>
          </a:p>
          <a:p>
            <a:pPr lvl="1"/>
            <a:r>
              <a:rPr lang="en-GB" dirty="0"/>
              <a:t>Return the response to the source system.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ABE9-13F2-3C56-ADA2-65046FFE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2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985E-983B-4DE5-AA91-A09CE137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Agreement of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AA375-DD51-0830-8502-756E8F15F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5F548-D72F-ECA9-6B25-EE186245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3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8619-E488-4F12-FE2F-F3D5B73C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E90F-FF07-2AFC-3F38-239FC7DE5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switch? Nothing.</a:t>
            </a:r>
          </a:p>
          <a:p>
            <a:r>
              <a:rPr lang="en-GB" dirty="0"/>
              <a:t>From the CNP:</a:t>
            </a:r>
          </a:p>
          <a:p>
            <a:pPr lvl="1"/>
            <a:r>
              <a:rPr lang="en-GB" dirty="0"/>
              <a:t>Store the correlation ID associated with the transaction request and the proximate sender of the request.</a:t>
            </a:r>
          </a:p>
          <a:p>
            <a:pPr lvl="2"/>
            <a:r>
              <a:rPr lang="en-GB" dirty="0"/>
              <a:t>That is, the DFSP specified in the FSPIOP-Source parameter in the header.</a:t>
            </a:r>
          </a:p>
          <a:p>
            <a:pPr lvl="1"/>
            <a:r>
              <a:rPr lang="en-GB" dirty="0"/>
              <a:t>Retrieve the proximate recipient associated with the payee DFSP.</a:t>
            </a:r>
          </a:p>
          <a:p>
            <a:pPr lvl="1"/>
            <a:r>
              <a:rPr lang="en-GB" dirty="0"/>
              <a:t>Perform any currency conversion required, if the currencies of the source scheme and target scheme are different from each other.</a:t>
            </a:r>
          </a:p>
          <a:p>
            <a:pPr lvl="1"/>
            <a:r>
              <a:rPr lang="en-GB" dirty="0"/>
              <a:t>Create a new quotation request based on the quotation request received, and forward it to the proximate recipient.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F7CD3-A4C2-1E41-35EC-0B6805D3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5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985E-983B-4DE5-AA91-A09CE137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Approval of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AA375-DD51-0830-8502-756E8F15F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5F548-D72F-ECA9-6B25-EE186245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2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8619-E488-4F12-FE2F-F3D5B73C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E90F-FF07-2AFC-3F38-239FC7DE5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switch? Nothing.</a:t>
            </a:r>
          </a:p>
          <a:p>
            <a:r>
              <a:rPr lang="en-GB" dirty="0"/>
              <a:t>From the CNP:</a:t>
            </a:r>
          </a:p>
          <a:p>
            <a:pPr lvl="1"/>
            <a:r>
              <a:rPr lang="en-GB" dirty="0"/>
              <a:t>Retrieve the proximate recipient associated with the transaction correlation ID for the quote.</a:t>
            </a:r>
          </a:p>
          <a:p>
            <a:pPr lvl="1"/>
            <a:r>
              <a:rPr lang="en-GB" dirty="0"/>
              <a:t>Retrieve the original request associated with this transaction request.</a:t>
            </a:r>
          </a:p>
          <a:p>
            <a:pPr lvl="1"/>
            <a:r>
              <a:rPr lang="en-GB" dirty="0"/>
              <a:t>Make any changes to the original request required by the approved request, including currency conversion.</a:t>
            </a:r>
          </a:p>
          <a:p>
            <a:pPr lvl="1"/>
            <a:r>
              <a:rPr lang="en-GB" dirty="0"/>
              <a:t>Create a response based on the modified original request</a:t>
            </a:r>
          </a:p>
          <a:p>
            <a:pPr lvl="1"/>
            <a:r>
              <a:rPr lang="en-GB" dirty="0"/>
              <a:t>Forward the message to the proximate recipient.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F7CD3-A4C2-1E41-35EC-0B6805D3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985E-983B-4DE5-AA91-A09CE137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Payment execution request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AA375-DD51-0830-8502-756E8F15F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5F548-D72F-ECA9-6B25-EE186245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5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7229-0A27-D2C4-CF05-AD4E8F6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CC4B-71FD-1BA7-1DAE-701BB9D32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Provide a means of managing a connection between IIPS schemes, such that a participant in any scheme can:</a:t>
            </a:r>
          </a:p>
          <a:p>
            <a:pPr lvl="1"/>
            <a:r>
              <a:rPr lang="en-GB" dirty="0"/>
              <a:t>Identify another party’s account-holding institution anywhere on the network of schemes.</a:t>
            </a:r>
          </a:p>
          <a:p>
            <a:pPr lvl="1"/>
            <a:r>
              <a:rPr lang="en-GB" dirty="0"/>
              <a:t>Send or receive an immediate payment to or from a party whose account is held anywhere in the network of schemes.</a:t>
            </a:r>
          </a:p>
          <a:p>
            <a:pPr lvl="1"/>
            <a:r>
              <a:rPr lang="en-GB" dirty="0"/>
              <a:t>Use a generalised pattern to ensure that regulatory requirements in any part of the network of schemes are observed.</a:t>
            </a:r>
          </a:p>
          <a:p>
            <a:pPr lvl="1"/>
            <a:r>
              <a:rPr lang="en-GB" dirty="0"/>
              <a:t>Be confident that a transfer will never allow a payment request to result in an indeterminate state.</a:t>
            </a:r>
          </a:p>
          <a:p>
            <a:pPr lvl="1"/>
            <a:r>
              <a:rPr lang="en-GB" dirty="0"/>
              <a:t>Settle its obligations using local resources, without needing to communicate directly with the ultimate parties to those obligations.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E4581-9099-DC31-F078-54483CCA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9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8619-E488-4F12-FE2F-F3D5B73C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E90F-FF07-2AFC-3F38-239FC7DE5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switch? Nothing.</a:t>
            </a:r>
          </a:p>
          <a:p>
            <a:r>
              <a:rPr lang="en-GB" dirty="0"/>
              <a:t>From the CNP:</a:t>
            </a:r>
          </a:p>
          <a:p>
            <a:pPr lvl="1"/>
            <a:r>
              <a:rPr lang="en-GB" dirty="0"/>
              <a:t>Retrieve the proximate recipient associated with the payee DFSP.</a:t>
            </a:r>
          </a:p>
          <a:p>
            <a:pPr lvl="1"/>
            <a:r>
              <a:rPr lang="en-GB" dirty="0"/>
              <a:t>Retrieve the approved agreement of terms associated with the transaction request.</a:t>
            </a:r>
          </a:p>
          <a:p>
            <a:pPr lvl="1"/>
            <a:r>
              <a:rPr lang="en-GB" dirty="0"/>
              <a:t>Create a new payment execution request based on the payment execution request received, and forward it to the proximate recipient.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F7CD3-A4C2-1E41-35EC-0B6805D3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9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985E-983B-4DE5-AA91-A09CE137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Completion of payment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AA375-DD51-0830-8502-756E8F15F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5F548-D72F-ECA9-6B25-EE186245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4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8619-E488-4F12-FE2F-F3D5B73C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required?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E90F-FF07-2AFC-3F38-239FC7DE5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switch? Nothing.</a:t>
            </a:r>
          </a:p>
          <a:p>
            <a:r>
              <a:rPr lang="en-GB" dirty="0"/>
              <a:t>From the CNP:</a:t>
            </a:r>
          </a:p>
          <a:p>
            <a:pPr lvl="1"/>
            <a:r>
              <a:rPr lang="en-GB" dirty="0"/>
              <a:t>Retrieve the proximate recipient associated with the transaction correlation ID for the quote.</a:t>
            </a:r>
          </a:p>
          <a:p>
            <a:pPr lvl="1"/>
            <a:r>
              <a:rPr lang="en-GB" dirty="0"/>
              <a:t>Retrieve the original payment execution request associated with this transaction request.</a:t>
            </a:r>
          </a:p>
          <a:p>
            <a:pPr lvl="1"/>
            <a:r>
              <a:rPr lang="en-GB" dirty="0"/>
              <a:t>Make any changes to the original request required by the payment approval</a:t>
            </a:r>
          </a:p>
          <a:p>
            <a:pPr lvl="1"/>
            <a:r>
              <a:rPr lang="en-GB" dirty="0"/>
              <a:t>Create a response based on the modified original request</a:t>
            </a:r>
          </a:p>
          <a:p>
            <a:pPr lvl="1"/>
            <a:r>
              <a:rPr lang="en-GB" dirty="0"/>
              <a:t>Forward the message to the proximate recipient.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F7CD3-A4C2-1E41-35EC-0B6805D3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D14E-D813-90EB-E691-B1394FCB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determinism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1681F-299F-06C5-264F-6FBD4206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We’re managing this as a series of multiple connected transfers.</a:t>
            </a:r>
          </a:p>
          <a:p>
            <a:r>
              <a:rPr lang="en-GB" dirty="0"/>
              <a:t>So it’s vulnerable to the problem: what happens if an intermediate operation times out after a downstream operation has completed?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118BB-FAAF-4561-8199-14A92F0C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3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4241-E0FA-5095-683C-29106BFC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possible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8569-F260-74A7-E0A4-5701CFF7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the transfer response only:</a:t>
            </a:r>
          </a:p>
          <a:p>
            <a:pPr lvl="1"/>
            <a:r>
              <a:rPr lang="en-GB" dirty="0"/>
              <a:t>The switch does not register the transfer as complete until it receives the HTTP 200 response from the payer DFSP (which might be a CNP).</a:t>
            </a:r>
          </a:p>
          <a:p>
            <a:pPr lvl="1"/>
            <a:r>
              <a:rPr lang="en-GB" dirty="0"/>
              <a:t>The payer CNP in one scheme will be a payee DFSP in the correspondent scheme.</a:t>
            </a:r>
          </a:p>
          <a:p>
            <a:pPr lvl="1"/>
            <a:r>
              <a:rPr lang="en-GB" dirty="0"/>
              <a:t>The payee CNP requests confirmation of the completion of the transfer from its switch…</a:t>
            </a:r>
          </a:p>
          <a:p>
            <a:pPr lvl="1"/>
            <a:r>
              <a:rPr lang="en-GB" dirty="0"/>
              <a:t>And does not send its 200 confirmation until it receives that confirmation.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EC2A8-3DE0-2092-07BE-F8E611F9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9008-4F3A-570B-C31B-F9007D3F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2C327-011C-0307-A044-C73B78428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57AE0-5B2C-D4BE-D52E-A819F2BD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0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7D80-BBAE-0D02-A2B7-EF3C07A3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propose?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8448F-E41A-5667-5813-BA916806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flexible network of schemes of two kinds:</a:t>
            </a:r>
          </a:p>
          <a:p>
            <a:pPr lvl="1"/>
            <a:r>
              <a:rPr lang="en-GB" dirty="0"/>
              <a:t>The first kind connects account-holding institutions with each other. For example: Tanzania TIPS, </a:t>
            </a:r>
            <a:r>
              <a:rPr lang="en-GB" dirty="0" err="1"/>
              <a:t>WynePay</a:t>
            </a:r>
            <a:r>
              <a:rPr lang="en-GB" dirty="0"/>
              <a:t>, </a:t>
            </a:r>
            <a:r>
              <a:rPr lang="en-GB" dirty="0" err="1"/>
              <a:t>PromptPay</a:t>
            </a:r>
            <a:r>
              <a:rPr lang="en-GB" dirty="0"/>
              <a:t>, European TIPS.</a:t>
            </a:r>
          </a:p>
          <a:p>
            <a:pPr lvl="2"/>
            <a:r>
              <a:rPr lang="en-GB" dirty="0"/>
              <a:t>These schemes may, but need not, be Mojaloop schemes</a:t>
            </a:r>
          </a:p>
          <a:p>
            <a:pPr lvl="1"/>
            <a:r>
              <a:rPr lang="en-GB" dirty="0"/>
              <a:t>The second kind connects </a:t>
            </a:r>
            <a:r>
              <a:rPr lang="en-GB" i="1" dirty="0"/>
              <a:t>schemes</a:t>
            </a:r>
            <a:r>
              <a:rPr lang="en-GB" dirty="0"/>
              <a:t> with each other.</a:t>
            </a:r>
          </a:p>
          <a:p>
            <a:r>
              <a:rPr lang="en-GB" dirty="0"/>
              <a:t>We propose that the two types can be mixed</a:t>
            </a:r>
          </a:p>
          <a:p>
            <a:pPr lvl="1"/>
            <a:r>
              <a:rPr lang="en-GB" dirty="0"/>
              <a:t>This means that a given scheme can contain both individual participants and other schemes.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77FE7-12D8-E916-3C44-E9EA3E12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9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CBE6-8A55-93D6-2CF6-47C8C111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n-tier model for connecting payment schemes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7ED6A-86F8-D85F-04B2-B607EB89C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A1771-FB65-FDDA-E976-BC94631D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6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1628-BF1C-0AAB-3C20-538FBCD2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82FD6-ED34-A2E9-83B5-A98F6D4F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Every participant in a Mojaloop scheme already operates a correspondent structure:</a:t>
            </a:r>
          </a:p>
          <a:p>
            <a:pPr lvl="1"/>
            <a:r>
              <a:rPr lang="en-GB" dirty="0"/>
              <a:t>Where their customer is the debit party:</a:t>
            </a:r>
          </a:p>
          <a:p>
            <a:pPr lvl="2"/>
            <a:r>
              <a:rPr lang="en-GB" dirty="0"/>
              <a:t>Funds are transferred from the customer’s account to a vostro (due to/from Mojaloop) account.</a:t>
            </a:r>
          </a:p>
          <a:p>
            <a:pPr lvl="2"/>
            <a:r>
              <a:rPr lang="en-GB" dirty="0"/>
              <a:t>The transfer is guaranteed by a balance in a nostro account (the settlement account) in the Mojaloop scheme.</a:t>
            </a:r>
          </a:p>
          <a:p>
            <a:pPr lvl="1"/>
            <a:r>
              <a:rPr lang="en-GB" dirty="0"/>
              <a:t>Where their customer is the credit party:</a:t>
            </a:r>
          </a:p>
          <a:p>
            <a:pPr lvl="2"/>
            <a:r>
              <a:rPr lang="en-GB" dirty="0"/>
              <a:t>Funds are transferred from a vostro (due to/from Mojaloop) account to the customer’s account.</a:t>
            </a:r>
          </a:p>
          <a:p>
            <a:pPr lvl="2"/>
            <a:r>
              <a:rPr lang="en-GB" dirty="0"/>
              <a:t>The funds are eventually received by a credit to a nostro account (the settlement account) in the Mojaloop scheme.</a:t>
            </a:r>
          </a:p>
          <a:p>
            <a:r>
              <a:rPr lang="en-GB" dirty="0"/>
              <a:t>What the Mojaloop scheme contributes is:</a:t>
            </a:r>
          </a:p>
          <a:p>
            <a:pPr lvl="1"/>
            <a:r>
              <a:rPr lang="en-GB" dirty="0"/>
              <a:t>the replacement of a bilateral correspondent relationship between participants with a multilateral relationship mediated by the hub.</a:t>
            </a:r>
          </a:p>
          <a:p>
            <a:r>
              <a:rPr lang="en-GB" dirty="0"/>
              <a:t>This proposal generalises this structure to a network of schemes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7F35F-DEE7-AA49-602A-AADE9675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3EAB-CA1E-AA77-2CD3-F8DCBF57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the n-tier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5775-821D-F400-E721-A89BFF99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583" y="2167892"/>
            <a:ext cx="22400006" cy="1020893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Each </a:t>
            </a:r>
            <a:r>
              <a:rPr lang="en-GB" i="1" dirty="0"/>
              <a:t>scheme</a:t>
            </a:r>
            <a:r>
              <a:rPr lang="en-GB" dirty="0"/>
              <a:t> is a settling </a:t>
            </a:r>
            <a:r>
              <a:rPr lang="en-GB" i="1" dirty="0"/>
              <a:t>participant</a:t>
            </a:r>
            <a:r>
              <a:rPr lang="en-GB" dirty="0"/>
              <a:t> in the scheme above it (the meta-scheme) in the hierarchy.</a:t>
            </a:r>
          </a:p>
          <a:p>
            <a:pPr lvl="1"/>
            <a:r>
              <a:rPr lang="en-GB" dirty="0"/>
              <a:t>It is represented in the meta-scheme by a CNP.</a:t>
            </a:r>
          </a:p>
          <a:p>
            <a:r>
              <a:rPr lang="en-GB" dirty="0"/>
              <a:t>All inter-scheme transfers are mediated through the hierarchy of schemes.</a:t>
            </a:r>
          </a:p>
          <a:p>
            <a:r>
              <a:rPr lang="en-GB" dirty="0"/>
              <a:t>Each meta-scheme settles between its member schemes, in the same way as each scheme settles between its own participants.</a:t>
            </a:r>
          </a:p>
          <a:p>
            <a:r>
              <a:rPr lang="en-GB" dirty="0"/>
              <a:t>Each scheme represents its obligations to its parent scheme as a participant ledger (=CNP) in its own scheme.</a:t>
            </a:r>
          </a:p>
          <a:p>
            <a:r>
              <a:rPr lang="en-GB" dirty="0"/>
              <a:t>There is therefore a </a:t>
            </a:r>
            <a:r>
              <a:rPr lang="en-GB" i="1" dirty="0"/>
              <a:t>correspondent relationship </a:t>
            </a:r>
            <a:r>
              <a:rPr lang="en-GB" dirty="0"/>
              <a:t>between the obligations recorded in the scheme and the obligations recorded against that participant’s account in the meta-scheme…</a:t>
            </a:r>
          </a:p>
          <a:p>
            <a:pPr lvl="1"/>
            <a:r>
              <a:rPr lang="en-GB" dirty="0"/>
              <a:t>… but it’s a correspondent relationship which is managed within a single entity…</a:t>
            </a:r>
          </a:p>
          <a:p>
            <a:pPr lvl="1"/>
            <a:r>
              <a:rPr lang="en-GB" dirty="0"/>
              <a:t>… and can include an </a:t>
            </a:r>
            <a:r>
              <a:rPr lang="en-GB" i="1" dirty="0"/>
              <a:t>implied</a:t>
            </a:r>
            <a:r>
              <a:rPr lang="en-GB" dirty="0"/>
              <a:t> currency conversion where the scheme and its parent use different currencies</a:t>
            </a:r>
          </a:p>
          <a:p>
            <a:pPr lvl="2"/>
            <a:r>
              <a:rPr lang="en-GB" dirty="0"/>
              <a:t>The conversion can be implicit because the same institution controls both sides of the correspondent relationship.</a:t>
            </a:r>
          </a:p>
          <a:p>
            <a:pPr lvl="2"/>
            <a:r>
              <a:rPr lang="en-GB" dirty="0"/>
              <a:t>So there is no opportunity for arbitrage</a:t>
            </a:r>
          </a:p>
          <a:p>
            <a:r>
              <a:rPr lang="en-GB" dirty="0"/>
              <a:t>Each scheme conducts its transfers and settlements in a single 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84688-BFE2-2566-9E41-C36DB4BF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EC7FD-D6FE-6C56-C4C8-4FE6683E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61359-A12C-C8E6-A1E5-F7FF97AE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1" y="463062"/>
            <a:ext cx="24136708" cy="1491656"/>
          </a:xfrm>
        </p:spPr>
        <p:txBody>
          <a:bodyPr>
            <a:noAutofit/>
          </a:bodyPr>
          <a:lstStyle/>
          <a:p>
            <a:r>
              <a:rPr lang="en-GB" sz="7200" dirty="0"/>
              <a:t>A simple model for settlement in a regional system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5E459B-CDB2-D46C-C4ED-F6119A137A43}"/>
              </a:ext>
            </a:extLst>
          </p:cNvPr>
          <p:cNvSpPr/>
          <p:nvPr/>
        </p:nvSpPr>
        <p:spPr>
          <a:xfrm>
            <a:off x="529700" y="10575985"/>
            <a:ext cx="5552876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200" dirty="0" err="1"/>
              <a:t>GoPay</a:t>
            </a:r>
            <a:r>
              <a:rPr lang="en-GB" sz="3200" dirty="0"/>
              <a:t> (IDR) </a:t>
            </a:r>
            <a:endParaRPr lang="en-GB" dirty="0"/>
          </a:p>
        </p:txBody>
      </p:sp>
      <p:pic>
        <p:nvPicPr>
          <p:cNvPr id="6" name="Graphic 5" descr="Money outline">
            <a:extLst>
              <a:ext uri="{FF2B5EF4-FFF2-40B4-BE49-F238E27FC236}">
                <a16:creationId xmlns:a16="http://schemas.microsoft.com/office/drawing/2014/main" id="{228824EB-E939-50B4-1CAC-3EB33BD3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307" y="10713053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C8E7F2-2FE1-7187-3F78-BA42437590D6}"/>
              </a:ext>
            </a:extLst>
          </p:cNvPr>
          <p:cNvSpPr txBox="1"/>
          <p:nvPr/>
        </p:nvSpPr>
        <p:spPr>
          <a:xfrm>
            <a:off x="1025973" y="11627453"/>
            <a:ext cx="120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Customer account</a:t>
            </a:r>
          </a:p>
        </p:txBody>
      </p:sp>
      <p:pic>
        <p:nvPicPr>
          <p:cNvPr id="8" name="Graphic 7" descr="Money outline">
            <a:extLst>
              <a:ext uri="{FF2B5EF4-FFF2-40B4-BE49-F238E27FC236}">
                <a16:creationId xmlns:a16="http://schemas.microsoft.com/office/drawing/2014/main" id="{61E55A85-CB41-17CD-3EE7-B32F0EF3C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362" y="10708873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B834CA-090E-D257-68A3-14BC7FF39246}"/>
              </a:ext>
            </a:extLst>
          </p:cNvPr>
          <p:cNvSpPr txBox="1"/>
          <p:nvPr/>
        </p:nvSpPr>
        <p:spPr>
          <a:xfrm>
            <a:off x="4398028" y="11623273"/>
            <a:ext cx="12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</a:t>
            </a:r>
            <a:r>
              <a:rPr lang="en-GB" dirty="0" err="1">
                <a:solidFill>
                  <a:schemeClr val="bg1"/>
                </a:solidFill>
              </a:rPr>
              <a:t>BiFast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5D2635E-6849-47BE-044A-DBF25D93B42C}"/>
              </a:ext>
            </a:extLst>
          </p:cNvPr>
          <p:cNvSpPr/>
          <p:nvPr/>
        </p:nvSpPr>
        <p:spPr>
          <a:xfrm>
            <a:off x="2235040" y="10956142"/>
            <a:ext cx="2104897" cy="4476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365F7B-6649-627D-4851-3C448BE17BAF}"/>
              </a:ext>
            </a:extLst>
          </p:cNvPr>
          <p:cNvSpPr/>
          <p:nvPr/>
        </p:nvSpPr>
        <p:spPr>
          <a:xfrm>
            <a:off x="4339937" y="6657886"/>
            <a:ext cx="6480000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200" dirty="0" err="1"/>
              <a:t>BiFast</a:t>
            </a:r>
            <a:r>
              <a:rPr lang="en-GB" sz="3200" dirty="0"/>
              <a:t> (IDR)</a:t>
            </a:r>
            <a:endParaRPr lang="en-GB" dirty="0"/>
          </a:p>
        </p:txBody>
      </p:sp>
      <p:pic>
        <p:nvPicPr>
          <p:cNvPr id="12" name="Graphic 11" descr="Money outline">
            <a:extLst>
              <a:ext uri="{FF2B5EF4-FFF2-40B4-BE49-F238E27FC236}">
                <a16:creationId xmlns:a16="http://schemas.microsoft.com/office/drawing/2014/main" id="{0AA9F8F2-AE1F-ADC4-77F5-432339C39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9843" y="685800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4D45F9-F7EB-DD4C-C2FC-8F73A82C64AD}"/>
              </a:ext>
            </a:extLst>
          </p:cNvPr>
          <p:cNvSpPr txBox="1"/>
          <p:nvPr/>
        </p:nvSpPr>
        <p:spPr>
          <a:xfrm>
            <a:off x="4652509" y="7772400"/>
            <a:ext cx="12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</a:t>
            </a:r>
            <a:r>
              <a:rPr lang="en-GB" dirty="0" err="1">
                <a:solidFill>
                  <a:schemeClr val="bg1"/>
                </a:solidFill>
              </a:rPr>
              <a:t>GoPay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4" name="Graphic 13" descr="Money outline">
            <a:extLst>
              <a:ext uri="{FF2B5EF4-FFF2-40B4-BE49-F238E27FC236}">
                <a16:creationId xmlns:a16="http://schemas.microsoft.com/office/drawing/2014/main" id="{502C2E8F-F773-E5F6-9B00-9BD4AD0AB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150" y="6823486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CDC3CA-3019-097B-4827-C1BED223FCEC}"/>
              </a:ext>
            </a:extLst>
          </p:cNvPr>
          <p:cNvSpPr txBox="1"/>
          <p:nvPr/>
        </p:nvSpPr>
        <p:spPr>
          <a:xfrm>
            <a:off x="9231816" y="7737886"/>
            <a:ext cx="12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IPSEA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877A85D-E069-0BF6-E0BC-FA12B8E04BF7}"/>
              </a:ext>
            </a:extLst>
          </p:cNvPr>
          <p:cNvSpPr/>
          <p:nvPr/>
        </p:nvSpPr>
        <p:spPr>
          <a:xfrm>
            <a:off x="6082576" y="7128441"/>
            <a:ext cx="2995968" cy="4476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4830C7-3CB3-2E71-BB48-234FA66C15C7}"/>
              </a:ext>
            </a:extLst>
          </p:cNvPr>
          <p:cNvSpPr/>
          <p:nvPr/>
        </p:nvSpPr>
        <p:spPr>
          <a:xfrm>
            <a:off x="8953586" y="2995200"/>
            <a:ext cx="6480000" cy="216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200" dirty="0"/>
              <a:t>IPSEA (E-SGD)</a:t>
            </a:r>
            <a:endParaRPr lang="en-GB" dirty="0"/>
          </a:p>
        </p:txBody>
      </p:sp>
      <p:pic>
        <p:nvPicPr>
          <p:cNvPr id="18" name="Graphic 17" descr="Money outline">
            <a:extLst>
              <a:ext uri="{FF2B5EF4-FFF2-40B4-BE49-F238E27FC236}">
                <a16:creationId xmlns:a16="http://schemas.microsoft.com/office/drawing/2014/main" id="{2BEDDB21-7BD5-E72B-E3A4-5979B2892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7146" y="316080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2469EE-D9F1-735E-6D6A-00EB16040DAA}"/>
              </a:ext>
            </a:extLst>
          </p:cNvPr>
          <p:cNvSpPr txBox="1"/>
          <p:nvPr/>
        </p:nvSpPr>
        <p:spPr>
          <a:xfrm>
            <a:off x="9409812" y="4075200"/>
            <a:ext cx="12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</a:t>
            </a:r>
            <a:r>
              <a:rPr lang="en-GB" dirty="0" err="1">
                <a:solidFill>
                  <a:schemeClr val="bg1"/>
                </a:solidFill>
              </a:rPr>
              <a:t>BiFast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0" name="Graphic 19" descr="Money outline">
            <a:extLst>
              <a:ext uri="{FF2B5EF4-FFF2-40B4-BE49-F238E27FC236}">
                <a16:creationId xmlns:a16="http://schemas.microsoft.com/office/drawing/2014/main" id="{BF94D812-9C9A-DE38-A9BA-F00B44CDE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91050" y="3160800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5B976-4BB3-8334-F89E-35DDE365D752}"/>
              </a:ext>
            </a:extLst>
          </p:cNvPr>
          <p:cNvSpPr txBox="1"/>
          <p:nvPr/>
        </p:nvSpPr>
        <p:spPr>
          <a:xfrm>
            <a:off x="13943716" y="4075200"/>
            <a:ext cx="12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</a:t>
            </a:r>
            <a:r>
              <a:rPr lang="en-GB" dirty="0" err="1">
                <a:solidFill>
                  <a:schemeClr val="bg1"/>
                </a:solidFill>
              </a:rPr>
              <a:t>WynePay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C05F70D-13CF-5FBB-7397-30A8C189443C}"/>
              </a:ext>
            </a:extLst>
          </p:cNvPr>
          <p:cNvSpPr/>
          <p:nvPr/>
        </p:nvSpPr>
        <p:spPr>
          <a:xfrm>
            <a:off x="10649565" y="3627581"/>
            <a:ext cx="3088041" cy="4476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15E6AC3-9467-00B1-5F84-D1B9CD1876DD}"/>
              </a:ext>
            </a:extLst>
          </p:cNvPr>
          <p:cNvSpPr/>
          <p:nvPr/>
        </p:nvSpPr>
        <p:spPr>
          <a:xfrm>
            <a:off x="13567238" y="6657886"/>
            <a:ext cx="6480000" cy="216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200" dirty="0" err="1"/>
              <a:t>WynePay</a:t>
            </a:r>
            <a:r>
              <a:rPr lang="en-GB" sz="3200" dirty="0"/>
              <a:t> (MMK)</a:t>
            </a:r>
            <a:endParaRPr lang="en-GB" dirty="0"/>
          </a:p>
        </p:txBody>
      </p:sp>
      <p:pic>
        <p:nvPicPr>
          <p:cNvPr id="24" name="Graphic 23" descr="Money outline">
            <a:extLst>
              <a:ext uri="{FF2B5EF4-FFF2-40B4-BE49-F238E27FC236}">
                <a16:creationId xmlns:a16="http://schemas.microsoft.com/office/drawing/2014/main" id="{B55CB421-CAD8-3803-100C-249B8FF81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56978" y="6858000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251D0C8-5698-5DD8-7867-CDAA9EAE4B86}"/>
              </a:ext>
            </a:extLst>
          </p:cNvPr>
          <p:cNvSpPr txBox="1"/>
          <p:nvPr/>
        </p:nvSpPr>
        <p:spPr>
          <a:xfrm>
            <a:off x="13909644" y="7772400"/>
            <a:ext cx="12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IPSEA</a:t>
            </a:r>
          </a:p>
        </p:txBody>
      </p:sp>
      <p:pic>
        <p:nvPicPr>
          <p:cNvPr id="26" name="Graphic 25" descr="Money outline">
            <a:extLst>
              <a:ext uri="{FF2B5EF4-FFF2-40B4-BE49-F238E27FC236}">
                <a16:creationId xmlns:a16="http://schemas.microsoft.com/office/drawing/2014/main" id="{FB15A9DE-76DE-283F-B4B3-764820BD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32232" y="688547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65A9CDB-C088-DC8A-9869-6B1DBFA323D5}"/>
              </a:ext>
            </a:extLst>
          </p:cNvPr>
          <p:cNvSpPr txBox="1"/>
          <p:nvPr/>
        </p:nvSpPr>
        <p:spPr>
          <a:xfrm>
            <a:off x="18684898" y="7799870"/>
            <a:ext cx="12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OK$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3026438-3F80-08EE-DCFD-FC29C4A48EC6}"/>
              </a:ext>
            </a:extLst>
          </p:cNvPr>
          <p:cNvSpPr/>
          <p:nvPr/>
        </p:nvSpPr>
        <p:spPr>
          <a:xfrm>
            <a:off x="15339711" y="7128441"/>
            <a:ext cx="3124187" cy="4476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136341-9A4C-203B-4AC7-30DC69266E54}"/>
              </a:ext>
            </a:extLst>
          </p:cNvPr>
          <p:cNvSpPr/>
          <p:nvPr/>
        </p:nvSpPr>
        <p:spPr>
          <a:xfrm>
            <a:off x="18463897" y="10545182"/>
            <a:ext cx="5635117" cy="216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200" dirty="0"/>
              <a:t>OK$ (MMK)</a:t>
            </a:r>
            <a:endParaRPr lang="en-GB" dirty="0"/>
          </a:p>
        </p:txBody>
      </p:sp>
      <p:pic>
        <p:nvPicPr>
          <p:cNvPr id="30" name="Graphic 29" descr="Money outline">
            <a:extLst>
              <a:ext uri="{FF2B5EF4-FFF2-40B4-BE49-F238E27FC236}">
                <a16:creationId xmlns:a16="http://schemas.microsoft.com/office/drawing/2014/main" id="{02E5B824-84AD-0B79-72D1-BF36FEB14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32232" y="10710782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13FB819-D185-E7DF-E558-E88C1ACD2FB4}"/>
              </a:ext>
            </a:extLst>
          </p:cNvPr>
          <p:cNvSpPr txBox="1"/>
          <p:nvPr/>
        </p:nvSpPr>
        <p:spPr>
          <a:xfrm>
            <a:off x="18684898" y="11625182"/>
            <a:ext cx="12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</a:t>
            </a:r>
            <a:r>
              <a:rPr lang="en-GB" dirty="0" err="1">
                <a:solidFill>
                  <a:schemeClr val="bg1"/>
                </a:solidFill>
              </a:rPr>
              <a:t>WynePay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2" name="Graphic 31" descr="Money outline">
            <a:extLst>
              <a:ext uri="{FF2B5EF4-FFF2-40B4-BE49-F238E27FC236}">
                <a16:creationId xmlns:a16="http://schemas.microsoft.com/office/drawing/2014/main" id="{117EE6DB-7C6C-3374-763A-01289F37D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46802" y="10814661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24A7815-D2C5-AFAE-21EF-853585BC5378}"/>
              </a:ext>
            </a:extLst>
          </p:cNvPr>
          <p:cNvSpPr txBox="1"/>
          <p:nvPr/>
        </p:nvSpPr>
        <p:spPr>
          <a:xfrm>
            <a:off x="22299468" y="11729061"/>
            <a:ext cx="120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Customer Account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FE618BC-B718-EC37-F239-14AED4B2174F}"/>
              </a:ext>
            </a:extLst>
          </p:cNvPr>
          <p:cNvSpPr/>
          <p:nvPr/>
        </p:nvSpPr>
        <p:spPr>
          <a:xfrm>
            <a:off x="20009447" y="10956142"/>
            <a:ext cx="2321873" cy="4476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AC31CD39-2936-69D2-985F-7B8D94936448}"/>
              </a:ext>
            </a:extLst>
          </p:cNvPr>
          <p:cNvSpPr/>
          <p:nvPr/>
        </p:nvSpPr>
        <p:spPr>
          <a:xfrm>
            <a:off x="409576" y="2964223"/>
            <a:ext cx="6757091" cy="1774333"/>
          </a:xfrm>
          <a:prstGeom prst="wedgeRoundRectCallout">
            <a:avLst>
              <a:gd name="adj1" fmla="val 75937"/>
              <a:gd name="adj2" fmla="val 610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The regional system settles between schemes using central bank accounts in a reference currency (in this example, E-SGD)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BF73D95E-0CFB-EF44-C58E-28B9FA98EB56}"/>
              </a:ext>
            </a:extLst>
          </p:cNvPr>
          <p:cNvSpPr/>
          <p:nvPr/>
        </p:nvSpPr>
        <p:spPr>
          <a:xfrm>
            <a:off x="411822" y="6369397"/>
            <a:ext cx="3376299" cy="2403855"/>
          </a:xfrm>
          <a:prstGeom prst="wedgeRoundRectCallout">
            <a:avLst>
              <a:gd name="adj1" fmla="val 63511"/>
              <a:gd name="adj2" fmla="val 445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The schemes settle between their participants using central bank accounts in a fiat currency 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8FD16B69-84C3-762F-9EEA-827672C03913}"/>
              </a:ext>
            </a:extLst>
          </p:cNvPr>
          <p:cNvSpPr/>
          <p:nvPr/>
        </p:nvSpPr>
        <p:spPr>
          <a:xfrm>
            <a:off x="19096410" y="2973007"/>
            <a:ext cx="4881189" cy="2403855"/>
          </a:xfrm>
          <a:prstGeom prst="wedgeRoundRectCallout">
            <a:avLst>
              <a:gd name="adj1" fmla="val -117804"/>
              <a:gd name="adj2" fmla="val 6402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The correspondent relationships include an implied currency conversion where required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EE81E5C-682B-469D-EB04-CEB4A42F7944}"/>
              </a:ext>
            </a:extLst>
          </p:cNvPr>
          <p:cNvSpPr/>
          <p:nvPr/>
        </p:nvSpPr>
        <p:spPr>
          <a:xfrm>
            <a:off x="13485285" y="2794958"/>
            <a:ext cx="2021968" cy="6383548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Correspondent Relationship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8770C98-9BB6-91FA-6C35-07535405B1DC}"/>
              </a:ext>
            </a:extLst>
          </p:cNvPr>
          <p:cNvSpPr/>
          <p:nvPr/>
        </p:nvSpPr>
        <p:spPr>
          <a:xfrm>
            <a:off x="8880579" y="2794958"/>
            <a:ext cx="2021968" cy="6383548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Correspondent Relationship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4F803AA-C2A5-331B-D998-82A1A3DC804D}"/>
              </a:ext>
            </a:extLst>
          </p:cNvPr>
          <p:cNvSpPr/>
          <p:nvPr/>
        </p:nvSpPr>
        <p:spPr>
          <a:xfrm>
            <a:off x="4176633" y="6504316"/>
            <a:ext cx="2021968" cy="6383548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Correspondent Relationship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098CFB-AB1D-732C-976D-7BBF8997B962}"/>
              </a:ext>
            </a:extLst>
          </p:cNvPr>
          <p:cNvSpPr/>
          <p:nvPr/>
        </p:nvSpPr>
        <p:spPr>
          <a:xfrm>
            <a:off x="18219541" y="6510244"/>
            <a:ext cx="2021968" cy="6383548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Correspondent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8974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0" grpId="0" animBg="1"/>
      <p:bldP spid="11" grpId="0" animBg="1"/>
      <p:bldP spid="13" grpId="0"/>
      <p:bldP spid="15" grpId="0"/>
      <p:bldP spid="16" grpId="0" animBg="1"/>
      <p:bldP spid="17" grpId="0" animBg="1"/>
      <p:bldP spid="19" grpId="0"/>
      <p:bldP spid="21" grpId="0"/>
      <p:bldP spid="22" grpId="0" animBg="1"/>
      <p:bldP spid="23" grpId="0" animBg="1"/>
      <p:bldP spid="25" grpId="0"/>
      <p:bldP spid="27" grpId="0"/>
      <p:bldP spid="28" grpId="0" animBg="1"/>
      <p:bldP spid="29" grpId="0" animBg="1"/>
      <p:bldP spid="31" grpId="0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0EC7FD-D6FE-6C56-C4C8-4FE6683E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61359-A12C-C8E6-A1E5-F7FF97AE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1" y="463062"/>
            <a:ext cx="24136708" cy="1491656"/>
          </a:xfrm>
        </p:spPr>
        <p:txBody>
          <a:bodyPr>
            <a:noAutofit/>
          </a:bodyPr>
          <a:lstStyle/>
          <a:p>
            <a:r>
              <a:rPr lang="en-GB" sz="7200" dirty="0"/>
              <a:t>A complex model for settlement in a regional system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5E459B-CDB2-D46C-C4ED-F6119A137A43}"/>
              </a:ext>
            </a:extLst>
          </p:cNvPr>
          <p:cNvSpPr/>
          <p:nvPr/>
        </p:nvSpPr>
        <p:spPr>
          <a:xfrm>
            <a:off x="529700" y="10575985"/>
            <a:ext cx="5552876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200" dirty="0"/>
              <a:t>BPI (PHP) </a:t>
            </a:r>
            <a:endParaRPr lang="en-GB" dirty="0"/>
          </a:p>
        </p:txBody>
      </p:sp>
      <p:pic>
        <p:nvPicPr>
          <p:cNvPr id="6" name="Graphic 5" descr="Money outline">
            <a:extLst>
              <a:ext uri="{FF2B5EF4-FFF2-40B4-BE49-F238E27FC236}">
                <a16:creationId xmlns:a16="http://schemas.microsoft.com/office/drawing/2014/main" id="{228824EB-E939-50B4-1CAC-3EB33BD3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307" y="10713053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C8E7F2-2FE1-7187-3F78-BA42437590D6}"/>
              </a:ext>
            </a:extLst>
          </p:cNvPr>
          <p:cNvSpPr txBox="1"/>
          <p:nvPr/>
        </p:nvSpPr>
        <p:spPr>
          <a:xfrm>
            <a:off x="1025973" y="11627453"/>
            <a:ext cx="12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</a:t>
            </a:r>
            <a:r>
              <a:rPr lang="en-GB" dirty="0" err="1">
                <a:solidFill>
                  <a:schemeClr val="bg1"/>
                </a:solidFill>
              </a:rPr>
              <a:t>InstaPay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Graphic 7" descr="Money outline">
            <a:extLst>
              <a:ext uri="{FF2B5EF4-FFF2-40B4-BE49-F238E27FC236}">
                <a16:creationId xmlns:a16="http://schemas.microsoft.com/office/drawing/2014/main" id="{61E55A85-CB41-17CD-3EE7-B32F0EF3C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5362" y="10708873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B834CA-090E-D257-68A3-14BC7FF39246}"/>
              </a:ext>
            </a:extLst>
          </p:cNvPr>
          <p:cNvSpPr txBox="1"/>
          <p:nvPr/>
        </p:nvSpPr>
        <p:spPr>
          <a:xfrm>
            <a:off x="4398028" y="11623273"/>
            <a:ext cx="120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Customer account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5D2635E-6849-47BE-044A-DBF25D93B42C}"/>
              </a:ext>
            </a:extLst>
          </p:cNvPr>
          <p:cNvSpPr/>
          <p:nvPr/>
        </p:nvSpPr>
        <p:spPr>
          <a:xfrm flipH="1">
            <a:off x="2235040" y="10956142"/>
            <a:ext cx="2104897" cy="4476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365F7B-6649-627D-4851-3C448BE17BAF}"/>
              </a:ext>
            </a:extLst>
          </p:cNvPr>
          <p:cNvSpPr/>
          <p:nvPr/>
        </p:nvSpPr>
        <p:spPr>
          <a:xfrm>
            <a:off x="731373" y="7902542"/>
            <a:ext cx="5306961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200" dirty="0" err="1"/>
              <a:t>InstaPay</a:t>
            </a:r>
            <a:endParaRPr lang="en-GB" sz="3200" dirty="0"/>
          </a:p>
          <a:p>
            <a:pPr algn="ctr"/>
            <a:r>
              <a:rPr lang="en-GB" sz="3200" dirty="0"/>
              <a:t>(PHP)</a:t>
            </a:r>
            <a:endParaRPr lang="en-GB" dirty="0"/>
          </a:p>
        </p:txBody>
      </p:sp>
      <p:pic>
        <p:nvPicPr>
          <p:cNvPr id="12" name="Graphic 11" descr="Money outline">
            <a:extLst>
              <a:ext uri="{FF2B5EF4-FFF2-40B4-BE49-F238E27FC236}">
                <a16:creationId xmlns:a16="http://schemas.microsoft.com/office/drawing/2014/main" id="{0AA9F8F2-AE1F-ADC4-77F5-432339C39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1279" y="810265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4D45F9-F7EB-DD4C-C2FC-8F73A82C64AD}"/>
              </a:ext>
            </a:extLst>
          </p:cNvPr>
          <p:cNvSpPr txBox="1"/>
          <p:nvPr/>
        </p:nvSpPr>
        <p:spPr>
          <a:xfrm>
            <a:off x="1043945" y="9017056"/>
            <a:ext cx="12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BPI</a:t>
            </a:r>
          </a:p>
        </p:txBody>
      </p:sp>
      <p:pic>
        <p:nvPicPr>
          <p:cNvPr id="14" name="Graphic 13" descr="Money outline">
            <a:extLst>
              <a:ext uri="{FF2B5EF4-FFF2-40B4-BE49-F238E27FC236}">
                <a16:creationId xmlns:a16="http://schemas.microsoft.com/office/drawing/2014/main" id="{502C2E8F-F773-E5F6-9B00-9BD4AD0AB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6186" y="8068142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CDC3CA-3019-097B-4827-C1BED223FCEC}"/>
              </a:ext>
            </a:extLst>
          </p:cNvPr>
          <p:cNvSpPr txBox="1"/>
          <p:nvPr/>
        </p:nvSpPr>
        <p:spPr>
          <a:xfrm>
            <a:off x="4708852" y="8982542"/>
            <a:ext cx="12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PIP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877A85D-E069-0BF6-E0BC-FA12B8E04BF7}"/>
              </a:ext>
            </a:extLst>
          </p:cNvPr>
          <p:cNvSpPr/>
          <p:nvPr/>
        </p:nvSpPr>
        <p:spPr>
          <a:xfrm>
            <a:off x="2474011" y="8373097"/>
            <a:ext cx="2127679" cy="4476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4830C7-3CB3-2E71-BB48-234FA66C15C7}"/>
              </a:ext>
            </a:extLst>
          </p:cNvPr>
          <p:cNvSpPr/>
          <p:nvPr/>
        </p:nvSpPr>
        <p:spPr>
          <a:xfrm>
            <a:off x="8953586" y="2995200"/>
            <a:ext cx="6480000" cy="2160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200" dirty="0"/>
              <a:t>IPSEA (E-SGD)</a:t>
            </a:r>
            <a:endParaRPr lang="en-GB" dirty="0"/>
          </a:p>
        </p:txBody>
      </p:sp>
      <p:pic>
        <p:nvPicPr>
          <p:cNvPr id="18" name="Graphic 17" descr="Money outline">
            <a:extLst>
              <a:ext uri="{FF2B5EF4-FFF2-40B4-BE49-F238E27FC236}">
                <a16:creationId xmlns:a16="http://schemas.microsoft.com/office/drawing/2014/main" id="{2BEDDB21-7BD5-E72B-E3A4-5979B2892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7146" y="316080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2469EE-D9F1-735E-6D6A-00EB16040DAA}"/>
              </a:ext>
            </a:extLst>
          </p:cNvPr>
          <p:cNvSpPr txBox="1"/>
          <p:nvPr/>
        </p:nvSpPr>
        <p:spPr>
          <a:xfrm>
            <a:off x="9409812" y="4075200"/>
            <a:ext cx="12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PIP</a:t>
            </a:r>
          </a:p>
        </p:txBody>
      </p:sp>
      <p:pic>
        <p:nvPicPr>
          <p:cNvPr id="20" name="Graphic 19" descr="Money outline">
            <a:extLst>
              <a:ext uri="{FF2B5EF4-FFF2-40B4-BE49-F238E27FC236}">
                <a16:creationId xmlns:a16="http://schemas.microsoft.com/office/drawing/2014/main" id="{BF94D812-9C9A-DE38-A9BA-F00B44CDE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91050" y="3160800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B5B976-4BB3-8334-F89E-35DDE365D752}"/>
              </a:ext>
            </a:extLst>
          </p:cNvPr>
          <p:cNvSpPr txBox="1"/>
          <p:nvPr/>
        </p:nvSpPr>
        <p:spPr>
          <a:xfrm>
            <a:off x="13943716" y="4075200"/>
            <a:ext cx="12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</a:t>
            </a:r>
            <a:r>
              <a:rPr lang="en-GB" dirty="0" err="1">
                <a:solidFill>
                  <a:schemeClr val="bg1"/>
                </a:solidFill>
              </a:rPr>
              <a:t>WynePay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C05F70D-13CF-5FBB-7397-30A8C189443C}"/>
              </a:ext>
            </a:extLst>
          </p:cNvPr>
          <p:cNvSpPr/>
          <p:nvPr/>
        </p:nvSpPr>
        <p:spPr>
          <a:xfrm>
            <a:off x="10649565" y="3627581"/>
            <a:ext cx="3088041" cy="4476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15E6AC3-9467-00B1-5F84-D1B9CD1876DD}"/>
              </a:ext>
            </a:extLst>
          </p:cNvPr>
          <p:cNvSpPr/>
          <p:nvPr/>
        </p:nvSpPr>
        <p:spPr>
          <a:xfrm>
            <a:off x="13567238" y="6657886"/>
            <a:ext cx="6480000" cy="216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200" dirty="0" err="1"/>
              <a:t>WynePay</a:t>
            </a:r>
            <a:r>
              <a:rPr lang="en-GB" sz="3200" dirty="0"/>
              <a:t> (MMK)</a:t>
            </a:r>
            <a:endParaRPr lang="en-GB" dirty="0"/>
          </a:p>
        </p:txBody>
      </p:sp>
      <p:pic>
        <p:nvPicPr>
          <p:cNvPr id="24" name="Graphic 23" descr="Money outline">
            <a:extLst>
              <a:ext uri="{FF2B5EF4-FFF2-40B4-BE49-F238E27FC236}">
                <a16:creationId xmlns:a16="http://schemas.microsoft.com/office/drawing/2014/main" id="{B55CB421-CAD8-3803-100C-249B8FF81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56978" y="6858000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251D0C8-5698-5DD8-7867-CDAA9EAE4B86}"/>
              </a:ext>
            </a:extLst>
          </p:cNvPr>
          <p:cNvSpPr txBox="1"/>
          <p:nvPr/>
        </p:nvSpPr>
        <p:spPr>
          <a:xfrm>
            <a:off x="13909644" y="7772400"/>
            <a:ext cx="12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IPSEA</a:t>
            </a:r>
          </a:p>
        </p:txBody>
      </p:sp>
      <p:pic>
        <p:nvPicPr>
          <p:cNvPr id="26" name="Graphic 25" descr="Money outline">
            <a:extLst>
              <a:ext uri="{FF2B5EF4-FFF2-40B4-BE49-F238E27FC236}">
                <a16:creationId xmlns:a16="http://schemas.microsoft.com/office/drawing/2014/main" id="{FB15A9DE-76DE-283F-B4B3-764820BD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32232" y="688547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65A9CDB-C088-DC8A-9869-6B1DBFA323D5}"/>
              </a:ext>
            </a:extLst>
          </p:cNvPr>
          <p:cNvSpPr txBox="1"/>
          <p:nvPr/>
        </p:nvSpPr>
        <p:spPr>
          <a:xfrm>
            <a:off x="18684898" y="7799870"/>
            <a:ext cx="12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OK$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3026438-3F80-08EE-DCFD-FC29C4A48EC6}"/>
              </a:ext>
            </a:extLst>
          </p:cNvPr>
          <p:cNvSpPr/>
          <p:nvPr/>
        </p:nvSpPr>
        <p:spPr>
          <a:xfrm>
            <a:off x="15339711" y="7128441"/>
            <a:ext cx="3124187" cy="4476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136341-9A4C-203B-4AC7-30DC69266E54}"/>
              </a:ext>
            </a:extLst>
          </p:cNvPr>
          <p:cNvSpPr/>
          <p:nvPr/>
        </p:nvSpPr>
        <p:spPr>
          <a:xfrm>
            <a:off x="18463897" y="10545182"/>
            <a:ext cx="5635117" cy="216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200" dirty="0"/>
              <a:t>OK$ (MMK)</a:t>
            </a:r>
            <a:endParaRPr lang="en-GB" dirty="0"/>
          </a:p>
        </p:txBody>
      </p:sp>
      <p:pic>
        <p:nvPicPr>
          <p:cNvPr id="30" name="Graphic 29" descr="Money outline">
            <a:extLst>
              <a:ext uri="{FF2B5EF4-FFF2-40B4-BE49-F238E27FC236}">
                <a16:creationId xmlns:a16="http://schemas.microsoft.com/office/drawing/2014/main" id="{02E5B824-84AD-0B79-72D1-BF36FEB14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32232" y="10710782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13FB819-D185-E7DF-E558-E88C1ACD2FB4}"/>
              </a:ext>
            </a:extLst>
          </p:cNvPr>
          <p:cNvSpPr txBox="1"/>
          <p:nvPr/>
        </p:nvSpPr>
        <p:spPr>
          <a:xfrm>
            <a:off x="18684898" y="11625182"/>
            <a:ext cx="12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</a:t>
            </a:r>
            <a:r>
              <a:rPr lang="en-GB" dirty="0" err="1">
                <a:solidFill>
                  <a:schemeClr val="bg1"/>
                </a:solidFill>
              </a:rPr>
              <a:t>WynePay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2" name="Graphic 31" descr="Money outline">
            <a:extLst>
              <a:ext uri="{FF2B5EF4-FFF2-40B4-BE49-F238E27FC236}">
                <a16:creationId xmlns:a16="http://schemas.microsoft.com/office/drawing/2014/main" id="{117EE6DB-7C6C-3374-763A-01289F37D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46802" y="10814661"/>
            <a:ext cx="914400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24A7815-D2C5-AFAE-21EF-853585BC5378}"/>
              </a:ext>
            </a:extLst>
          </p:cNvPr>
          <p:cNvSpPr txBox="1"/>
          <p:nvPr/>
        </p:nvSpPr>
        <p:spPr>
          <a:xfrm>
            <a:off x="22299468" y="11729061"/>
            <a:ext cx="120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Customer Account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FE618BC-B718-EC37-F239-14AED4B2174F}"/>
              </a:ext>
            </a:extLst>
          </p:cNvPr>
          <p:cNvSpPr/>
          <p:nvPr/>
        </p:nvSpPr>
        <p:spPr>
          <a:xfrm>
            <a:off x="20009447" y="10956142"/>
            <a:ext cx="2321873" cy="4476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EE81E5C-682B-469D-EB04-CEB4A42F7944}"/>
              </a:ext>
            </a:extLst>
          </p:cNvPr>
          <p:cNvSpPr/>
          <p:nvPr/>
        </p:nvSpPr>
        <p:spPr>
          <a:xfrm>
            <a:off x="13567238" y="2794958"/>
            <a:ext cx="2021968" cy="6383548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Correspondent Relationship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4F803AA-C2A5-331B-D998-82A1A3DC804D}"/>
              </a:ext>
            </a:extLst>
          </p:cNvPr>
          <p:cNvSpPr/>
          <p:nvPr/>
        </p:nvSpPr>
        <p:spPr>
          <a:xfrm>
            <a:off x="566804" y="7485129"/>
            <a:ext cx="2021968" cy="5592515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Correspondent Relationship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098CFB-AB1D-732C-976D-7BBF8997B962}"/>
              </a:ext>
            </a:extLst>
          </p:cNvPr>
          <p:cNvSpPr/>
          <p:nvPr/>
        </p:nvSpPr>
        <p:spPr>
          <a:xfrm>
            <a:off x="18449060" y="6504316"/>
            <a:ext cx="2021968" cy="6383548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Correspondent Relationship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C2913B-4102-3F39-4D2C-6F75D42C6F25}"/>
              </a:ext>
            </a:extLst>
          </p:cNvPr>
          <p:cNvSpPr/>
          <p:nvPr/>
        </p:nvSpPr>
        <p:spPr>
          <a:xfrm>
            <a:off x="7499863" y="10606349"/>
            <a:ext cx="5552876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200" dirty="0" err="1"/>
              <a:t>AuroraBank</a:t>
            </a:r>
            <a:endParaRPr lang="en-GB" sz="3200" dirty="0"/>
          </a:p>
          <a:p>
            <a:pPr algn="ctr"/>
            <a:r>
              <a:rPr lang="en-GB" sz="3200" dirty="0"/>
              <a:t> (PHP) </a:t>
            </a:r>
            <a:endParaRPr lang="en-GB" dirty="0"/>
          </a:p>
        </p:txBody>
      </p:sp>
      <p:pic>
        <p:nvPicPr>
          <p:cNvPr id="42" name="Graphic 41" descr="Money outline">
            <a:extLst>
              <a:ext uri="{FF2B5EF4-FFF2-40B4-BE49-F238E27FC236}">
                <a16:creationId xmlns:a16="http://schemas.microsoft.com/office/drawing/2014/main" id="{CE000052-04BA-897B-362A-04E90D27C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3470" y="10743417"/>
            <a:ext cx="914400" cy="914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D167A06-A2AC-6D52-70B1-9E41FE48A7FB}"/>
              </a:ext>
            </a:extLst>
          </p:cNvPr>
          <p:cNvSpPr txBox="1"/>
          <p:nvPr/>
        </p:nvSpPr>
        <p:spPr>
          <a:xfrm>
            <a:off x="7996136" y="11657817"/>
            <a:ext cx="12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I2I</a:t>
            </a:r>
          </a:p>
        </p:txBody>
      </p:sp>
      <p:pic>
        <p:nvPicPr>
          <p:cNvPr id="44" name="Graphic 43" descr="Money outline">
            <a:extLst>
              <a:ext uri="{FF2B5EF4-FFF2-40B4-BE49-F238E27FC236}">
                <a16:creationId xmlns:a16="http://schemas.microsoft.com/office/drawing/2014/main" id="{281B7DA1-2372-2036-1CC3-1AAB8CEB5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15525" y="10739237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822E682-68D6-77A6-0E0B-1B89513EA11E}"/>
              </a:ext>
            </a:extLst>
          </p:cNvPr>
          <p:cNvSpPr txBox="1"/>
          <p:nvPr/>
        </p:nvSpPr>
        <p:spPr>
          <a:xfrm>
            <a:off x="11368191" y="11653637"/>
            <a:ext cx="120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Customer Account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C8E4D44E-E332-4309-0B78-F1AAA88612B2}"/>
              </a:ext>
            </a:extLst>
          </p:cNvPr>
          <p:cNvSpPr/>
          <p:nvPr/>
        </p:nvSpPr>
        <p:spPr>
          <a:xfrm flipH="1">
            <a:off x="9205203" y="10986506"/>
            <a:ext cx="2104897" cy="4476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6B74864-7112-916F-38C9-F9B7ECC38B10}"/>
              </a:ext>
            </a:extLst>
          </p:cNvPr>
          <p:cNvSpPr/>
          <p:nvPr/>
        </p:nvSpPr>
        <p:spPr>
          <a:xfrm>
            <a:off x="7701536" y="7932906"/>
            <a:ext cx="5306961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200" dirty="0"/>
              <a:t>I2I (PHP)</a:t>
            </a:r>
            <a:endParaRPr lang="en-GB" dirty="0"/>
          </a:p>
        </p:txBody>
      </p:sp>
      <p:pic>
        <p:nvPicPr>
          <p:cNvPr id="48" name="Graphic 47" descr="Money outline">
            <a:extLst>
              <a:ext uri="{FF2B5EF4-FFF2-40B4-BE49-F238E27FC236}">
                <a16:creationId xmlns:a16="http://schemas.microsoft.com/office/drawing/2014/main" id="{C8BC9A5C-04F9-912D-78C9-D3E781D06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1442" y="8133020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D64BA00-2431-E2F5-D40B-1989171B1056}"/>
              </a:ext>
            </a:extLst>
          </p:cNvPr>
          <p:cNvSpPr txBox="1"/>
          <p:nvPr/>
        </p:nvSpPr>
        <p:spPr>
          <a:xfrm>
            <a:off x="7829150" y="9100803"/>
            <a:ext cx="154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</a:t>
            </a:r>
            <a:r>
              <a:rPr lang="en-GB" dirty="0" err="1">
                <a:solidFill>
                  <a:schemeClr val="bg1"/>
                </a:solidFill>
              </a:rPr>
              <a:t>AuroraBank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0" name="Graphic 49" descr="Money outline">
            <a:extLst>
              <a:ext uri="{FF2B5EF4-FFF2-40B4-BE49-F238E27FC236}">
                <a16:creationId xmlns:a16="http://schemas.microsoft.com/office/drawing/2014/main" id="{5C37890D-EE91-B5CB-979C-9B8C98228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63347" y="8098506"/>
            <a:ext cx="914400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BA0F08C-BC79-1756-5233-47E6DF5C72AF}"/>
              </a:ext>
            </a:extLst>
          </p:cNvPr>
          <p:cNvSpPr txBox="1"/>
          <p:nvPr/>
        </p:nvSpPr>
        <p:spPr>
          <a:xfrm>
            <a:off x="11716013" y="9012906"/>
            <a:ext cx="12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PIP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AAA3C41-8DF0-34C3-6592-9BE86DCEF2FE}"/>
              </a:ext>
            </a:extLst>
          </p:cNvPr>
          <p:cNvSpPr/>
          <p:nvPr/>
        </p:nvSpPr>
        <p:spPr>
          <a:xfrm>
            <a:off x="9444175" y="8403461"/>
            <a:ext cx="2294624" cy="4476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1D0D6C6-29AE-0F14-A439-1B72FF88625A}"/>
              </a:ext>
            </a:extLst>
          </p:cNvPr>
          <p:cNvSpPr/>
          <p:nvPr/>
        </p:nvSpPr>
        <p:spPr>
          <a:xfrm>
            <a:off x="4339936" y="5447286"/>
            <a:ext cx="8668561" cy="21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3200" dirty="0"/>
              <a:t>PIP (PHP)</a:t>
            </a:r>
            <a:endParaRPr lang="en-GB" dirty="0"/>
          </a:p>
        </p:txBody>
      </p:sp>
      <p:pic>
        <p:nvPicPr>
          <p:cNvPr id="54" name="Graphic 53" descr="Money outline">
            <a:extLst>
              <a:ext uri="{FF2B5EF4-FFF2-40B4-BE49-F238E27FC236}">
                <a16:creationId xmlns:a16="http://schemas.microsoft.com/office/drawing/2014/main" id="{6FD968AF-CB17-A0C3-6B02-E172BAE24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2014" y="5647400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0F7F27D-246C-3CFA-CC74-4017E648271A}"/>
              </a:ext>
            </a:extLst>
          </p:cNvPr>
          <p:cNvSpPr txBox="1"/>
          <p:nvPr/>
        </p:nvSpPr>
        <p:spPr>
          <a:xfrm>
            <a:off x="4404680" y="6561800"/>
            <a:ext cx="120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</a:t>
            </a:r>
            <a:r>
              <a:rPr lang="en-GB" dirty="0" err="1">
                <a:solidFill>
                  <a:schemeClr val="bg1"/>
                </a:solidFill>
              </a:rPr>
              <a:t>InstaPay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6" name="Graphic 55" descr="Money outline">
            <a:extLst>
              <a:ext uri="{FF2B5EF4-FFF2-40B4-BE49-F238E27FC236}">
                <a16:creationId xmlns:a16="http://schemas.microsoft.com/office/drawing/2014/main" id="{423C8388-35C0-6667-3D63-08D92EFE4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1345" y="5486008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38A7283-8E7E-B91B-248B-134FFBE47E45}"/>
              </a:ext>
            </a:extLst>
          </p:cNvPr>
          <p:cNvSpPr txBox="1"/>
          <p:nvPr/>
        </p:nvSpPr>
        <p:spPr>
          <a:xfrm>
            <a:off x="8783625" y="6400408"/>
            <a:ext cx="171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IPSEA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A18C295E-C0F7-94AD-9AA8-898DBB7E6579}"/>
              </a:ext>
            </a:extLst>
          </p:cNvPr>
          <p:cNvSpPr/>
          <p:nvPr/>
        </p:nvSpPr>
        <p:spPr>
          <a:xfrm>
            <a:off x="5834747" y="5917841"/>
            <a:ext cx="2995968" cy="4476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" name="Graphic 58" descr="Money outline">
            <a:extLst>
              <a:ext uri="{FF2B5EF4-FFF2-40B4-BE49-F238E27FC236}">
                <a16:creationId xmlns:a16="http://schemas.microsoft.com/office/drawing/2014/main" id="{C0604B7E-AAB9-D17F-D953-73E8BE4BE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3466" y="5612400"/>
            <a:ext cx="914400" cy="9144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B18159A-C1C4-1516-1C5D-9C7881C3EC44}"/>
              </a:ext>
            </a:extLst>
          </p:cNvPr>
          <p:cNvSpPr txBox="1"/>
          <p:nvPr/>
        </p:nvSpPr>
        <p:spPr>
          <a:xfrm>
            <a:off x="11624716" y="6589010"/>
            <a:ext cx="1391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Due to/from I2I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1F164F4-FD07-B703-7289-D8B147C28184}"/>
              </a:ext>
            </a:extLst>
          </p:cNvPr>
          <p:cNvSpPr/>
          <p:nvPr/>
        </p:nvSpPr>
        <p:spPr>
          <a:xfrm flipH="1">
            <a:off x="10378435" y="5898819"/>
            <a:ext cx="1482297" cy="4476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65AB27F-7705-359A-A189-80D50C7FB2FF}"/>
              </a:ext>
            </a:extLst>
          </p:cNvPr>
          <p:cNvSpPr/>
          <p:nvPr/>
        </p:nvSpPr>
        <p:spPr>
          <a:xfrm>
            <a:off x="7394342" y="7772400"/>
            <a:ext cx="2021968" cy="5144739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Correspondent Relationship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360BE0A-86F6-B5DC-C8EA-2DF88D922125}"/>
              </a:ext>
            </a:extLst>
          </p:cNvPr>
          <p:cNvSpPr/>
          <p:nvPr/>
        </p:nvSpPr>
        <p:spPr>
          <a:xfrm>
            <a:off x="4183057" y="5045574"/>
            <a:ext cx="2021968" cy="5144739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Correspondent Relationship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2139D2F-A85D-6987-2289-3BE1BB96EAD9}"/>
              </a:ext>
            </a:extLst>
          </p:cNvPr>
          <p:cNvSpPr/>
          <p:nvPr/>
        </p:nvSpPr>
        <p:spPr>
          <a:xfrm>
            <a:off x="11322999" y="5200030"/>
            <a:ext cx="2021968" cy="5144739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Correspondent Relationship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9F93A05-400F-89BA-1DC6-A029F21D5815}"/>
              </a:ext>
            </a:extLst>
          </p:cNvPr>
          <p:cNvSpPr/>
          <p:nvPr/>
        </p:nvSpPr>
        <p:spPr>
          <a:xfrm>
            <a:off x="8882088" y="2696138"/>
            <a:ext cx="2021968" cy="5144739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Correspondent Relationship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8FD16B69-84C3-762F-9EEA-827672C03913}"/>
              </a:ext>
            </a:extLst>
          </p:cNvPr>
          <p:cNvSpPr/>
          <p:nvPr/>
        </p:nvSpPr>
        <p:spPr>
          <a:xfrm>
            <a:off x="2146353" y="2302567"/>
            <a:ext cx="4881189" cy="2403855"/>
          </a:xfrm>
          <a:prstGeom prst="wedgeRoundRectCallout">
            <a:avLst>
              <a:gd name="adj1" fmla="val 62758"/>
              <a:gd name="adj2" fmla="val 9044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PIP (Philippines Instant Payments) Allows </a:t>
            </a:r>
            <a:r>
              <a:rPr lang="en-GB" sz="2400" dirty="0" err="1"/>
              <a:t>InstaPay</a:t>
            </a:r>
            <a:r>
              <a:rPr lang="en-GB" sz="2400" dirty="0"/>
              <a:t> and I2I participants to interact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49160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C37A-163D-D57D-999E-63BCE52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8063-6B66-40E6-E04F-BC4567D27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scheme needs to have access to an account associated with each other scheme with which it will communicate.</a:t>
            </a:r>
          </a:p>
          <a:p>
            <a:r>
              <a:rPr lang="en-GB" dirty="0"/>
              <a:t>Each of these accounts will have a participant identifier associated with it in the scheme.</a:t>
            </a:r>
          </a:p>
          <a:p>
            <a:pPr lvl="1"/>
            <a:r>
              <a:rPr lang="en-GB" dirty="0"/>
              <a:t>Transfers into the scheme from the scheme the participant represents will be represented as credits to this participant.</a:t>
            </a:r>
          </a:p>
          <a:p>
            <a:pPr lvl="1"/>
            <a:r>
              <a:rPr lang="en-GB" dirty="0"/>
              <a:t>Transfers out of the scheme into the scheme the participant represents will be represented as debits to this participant.</a:t>
            </a:r>
          </a:p>
          <a:p>
            <a:r>
              <a:rPr lang="en-GB" dirty="0"/>
              <a:t>The scheme must be able to issue payment instructions in respect of the accounts in order to settle.</a:t>
            </a:r>
          </a:p>
          <a:p>
            <a:r>
              <a:rPr lang="en-GB" dirty="0"/>
              <a:t>Settlement in one scheme does not imply settlement in the schemes with which it communicates.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F9558-9AEE-F195-BEF9-CDFFCA71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4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22072</TotalTime>
  <Words>1778</Words>
  <Application>Microsoft Office PowerPoint</Application>
  <PresentationFormat>Custom</PresentationFormat>
  <Paragraphs>212</Paragraphs>
  <Slides>25</Slides>
  <Notes>0</Notes>
  <HiddenSlides>13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Connecting IIPS schemes with each other</vt:lpstr>
      <vt:lpstr>Objectives</vt:lpstr>
      <vt:lpstr>What do we propose?</vt:lpstr>
      <vt:lpstr>An n-tier model for connecting payment schemes</vt:lpstr>
      <vt:lpstr>The base pattern</vt:lpstr>
      <vt:lpstr>Characteristics of the n-tier model</vt:lpstr>
      <vt:lpstr>A simple model for settlement in a regional system</vt:lpstr>
      <vt:lpstr>A complex model for settlement in a regional system</vt:lpstr>
      <vt:lpstr>Characteristics of schemes</vt:lpstr>
      <vt:lpstr>Communication between schemes</vt:lpstr>
      <vt:lpstr>What needs to be done</vt:lpstr>
      <vt:lpstr>Address resolution</vt:lpstr>
      <vt:lpstr>What does a switch need to do?</vt:lpstr>
      <vt:lpstr>What does a cross-network provider need to do?</vt:lpstr>
      <vt:lpstr>Agreement of terms</vt:lpstr>
      <vt:lpstr>What is required?</vt:lpstr>
      <vt:lpstr>Approval of terms</vt:lpstr>
      <vt:lpstr>What is required?</vt:lpstr>
      <vt:lpstr>Payment execution request</vt:lpstr>
      <vt:lpstr>What is required?</vt:lpstr>
      <vt:lpstr>Completion of payment</vt:lpstr>
      <vt:lpstr>What is required?</vt:lpstr>
      <vt:lpstr>The determinism problem</vt:lpstr>
      <vt:lpstr>A possible solution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Michael Richards</cp:lastModifiedBy>
  <cp:revision>17</cp:revision>
  <dcterms:created xsi:type="dcterms:W3CDTF">2020-01-08T21:13:28Z</dcterms:created>
  <dcterms:modified xsi:type="dcterms:W3CDTF">2023-03-08T10:09:28Z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