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8" r:id="rId5"/>
    <p:sldId id="262" r:id="rId6"/>
    <p:sldId id="263" r:id="rId7"/>
    <p:sldId id="259" r:id="rId8"/>
    <p:sldId id="261" r:id="rId9"/>
    <p:sldId id="264" r:id="rId10"/>
    <p:sldId id="260" r:id="rId11"/>
    <p:sldId id="265" r:id="rId12"/>
    <p:sldId id="267" r:id="rId13"/>
    <p:sldId id="268" r:id="rId14"/>
    <p:sldId id="271" r:id="rId15"/>
    <p:sldId id="272" r:id="rId16"/>
    <p:sldId id="269" r:id="rId17"/>
    <p:sldId id="270" r:id="rId18"/>
    <p:sldId id="273" r:id="rId19"/>
    <p:sldId id="274" r:id="rId20"/>
    <p:sldId id="275" r:id="rId21"/>
    <p:sldId id="276" r:id="rId22"/>
    <p:sldId id="266" r:id="rId23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B57C36-1023-4662-B4C2-B3752CE716B2}" v="1224" dt="2023-03-09T07:10:47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5"/>
    <p:restoredTop sz="96327"/>
  </p:normalViewPr>
  <p:slideViewPr>
    <p:cSldViewPr snapToGrid="0" snapToObjects="1">
      <p:cViewPr varScale="1">
        <p:scale>
          <a:sx n="50" d="100"/>
          <a:sy n="50" d="100"/>
        </p:scale>
        <p:origin x="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ichards" userId="6afda9a54147f31e" providerId="LiveId" clId="{D5B57C36-1023-4662-B4C2-B3752CE716B2}"/>
    <pc:docChg chg="undo custSel addSld modSld sldOrd">
      <pc:chgData name="Michael Richards" userId="6afda9a54147f31e" providerId="LiveId" clId="{D5B57C36-1023-4662-B4C2-B3752CE716B2}" dt="2023-03-09T07:11:50.040" v="6198" actId="20577"/>
      <pc:docMkLst>
        <pc:docMk/>
      </pc:docMkLst>
      <pc:sldChg chg="addSp delSp modSp mod delAnim modAnim">
        <pc:chgData name="Michael Richards" userId="6afda9a54147f31e" providerId="LiveId" clId="{D5B57C36-1023-4662-B4C2-B3752CE716B2}" dt="2023-03-07T09:27:47.424" v="2151"/>
        <pc:sldMkLst>
          <pc:docMk/>
          <pc:sldMk cId="561229006" sldId="259"/>
        </pc:sldMkLst>
        <pc:spChg chg="mod">
          <ac:chgData name="Michael Richards" userId="6afda9a54147f31e" providerId="LiveId" clId="{D5B57C36-1023-4662-B4C2-B3752CE716B2}" dt="2023-03-07T09:06:31.483" v="1960" actId="20577"/>
          <ac:spMkLst>
            <pc:docMk/>
            <pc:sldMk cId="561229006" sldId="259"/>
            <ac:spMk id="2" creationId="{968676C5-4F89-484C-80BA-39559D4220B4}"/>
          </ac:spMkLst>
        </pc:spChg>
        <pc:spChg chg="del">
          <ac:chgData name="Michael Richards" userId="6afda9a54147f31e" providerId="LiveId" clId="{D5B57C36-1023-4662-B4C2-B3752CE716B2}" dt="2023-03-07T08:04:14.045" v="41" actId="478"/>
          <ac:spMkLst>
            <pc:docMk/>
            <pc:sldMk cId="561229006" sldId="259"/>
            <ac:spMk id="3" creationId="{91A9C230-3792-48EC-A9D5-48CC4D925B12}"/>
          </ac:spMkLst>
        </pc:spChg>
        <pc:spChg chg="add del mod">
          <ac:chgData name="Michael Richards" userId="6afda9a54147f31e" providerId="LiveId" clId="{D5B57C36-1023-4662-B4C2-B3752CE716B2}" dt="2023-03-07T08:04:17.519" v="42" actId="478"/>
          <ac:spMkLst>
            <pc:docMk/>
            <pc:sldMk cId="561229006" sldId="259"/>
            <ac:spMk id="6" creationId="{8596A3F2-F558-FDCF-CF56-158506B90381}"/>
          </ac:spMkLst>
        </pc:spChg>
        <pc:spChg chg="add mod">
          <ac:chgData name="Michael Richards" userId="6afda9a54147f31e" providerId="LiveId" clId="{D5B57C36-1023-4662-B4C2-B3752CE716B2}" dt="2023-03-07T09:09:10.472" v="1963" actId="207"/>
          <ac:spMkLst>
            <pc:docMk/>
            <pc:sldMk cId="561229006" sldId="259"/>
            <ac:spMk id="7" creationId="{AD254AAD-DCE4-43E1-6B3E-9085032C4B6B}"/>
          </ac:spMkLst>
        </pc:spChg>
        <pc:spChg chg="add mod">
          <ac:chgData name="Michael Richards" userId="6afda9a54147f31e" providerId="LiveId" clId="{D5B57C36-1023-4662-B4C2-B3752CE716B2}" dt="2023-03-07T09:10:16.260" v="1969" actId="20577"/>
          <ac:spMkLst>
            <pc:docMk/>
            <pc:sldMk cId="561229006" sldId="259"/>
            <ac:spMk id="8" creationId="{A21C24BC-1944-D06F-19F7-758AAEE2CA7D}"/>
          </ac:spMkLst>
        </pc:spChg>
        <pc:spChg chg="add mod">
          <ac:chgData name="Michael Richards" userId="6afda9a54147f31e" providerId="LiveId" clId="{D5B57C36-1023-4662-B4C2-B3752CE716B2}" dt="2023-03-07T09:10:35.465" v="1993" actId="20577"/>
          <ac:spMkLst>
            <pc:docMk/>
            <pc:sldMk cId="561229006" sldId="259"/>
            <ac:spMk id="9" creationId="{C8D4DEB7-353F-AA51-E677-F700BE821139}"/>
          </ac:spMkLst>
        </pc:spChg>
        <pc:spChg chg="add del mod">
          <ac:chgData name="Michael Richards" userId="6afda9a54147f31e" providerId="LiveId" clId="{D5B57C36-1023-4662-B4C2-B3752CE716B2}" dt="2023-03-07T09:11:19.721" v="2013" actId="478"/>
          <ac:spMkLst>
            <pc:docMk/>
            <pc:sldMk cId="561229006" sldId="259"/>
            <ac:spMk id="10" creationId="{DE024707-72AE-D65A-88C1-4B813C9DE876}"/>
          </ac:spMkLst>
        </pc:spChg>
        <pc:spChg chg="add mod">
          <ac:chgData name="Michael Richards" userId="6afda9a54147f31e" providerId="LiveId" clId="{D5B57C36-1023-4662-B4C2-B3752CE716B2}" dt="2023-03-07T09:19:26.681" v="2111" actId="1076"/>
          <ac:spMkLst>
            <pc:docMk/>
            <pc:sldMk cId="561229006" sldId="259"/>
            <ac:spMk id="11" creationId="{04025FC7-96DF-D1EC-BF8B-0BDD3A8A923A}"/>
          </ac:spMkLst>
        </pc:spChg>
        <pc:spChg chg="add del mod">
          <ac:chgData name="Michael Richards" userId="6afda9a54147f31e" providerId="LiveId" clId="{D5B57C36-1023-4662-B4C2-B3752CE716B2}" dt="2023-03-07T09:13:50.096" v="2051" actId="478"/>
          <ac:spMkLst>
            <pc:docMk/>
            <pc:sldMk cId="561229006" sldId="259"/>
            <ac:spMk id="12" creationId="{F6641DF6-A50D-C950-E8C7-5AF9328EC5F3}"/>
          </ac:spMkLst>
        </pc:spChg>
        <pc:spChg chg="add del mod">
          <ac:chgData name="Michael Richards" userId="6afda9a54147f31e" providerId="LiveId" clId="{D5B57C36-1023-4662-B4C2-B3752CE716B2}" dt="2023-03-07T09:13:52.901" v="2052" actId="478"/>
          <ac:spMkLst>
            <pc:docMk/>
            <pc:sldMk cId="561229006" sldId="259"/>
            <ac:spMk id="13" creationId="{8F0F0091-94A1-D1C5-B324-3C69B6FDCF57}"/>
          </ac:spMkLst>
        </pc:spChg>
        <pc:spChg chg="add mod">
          <ac:chgData name="Michael Richards" userId="6afda9a54147f31e" providerId="LiveId" clId="{D5B57C36-1023-4662-B4C2-B3752CE716B2}" dt="2023-03-07T09:11:16.777" v="2012" actId="20577"/>
          <ac:spMkLst>
            <pc:docMk/>
            <pc:sldMk cId="561229006" sldId="259"/>
            <ac:spMk id="33" creationId="{A180844C-2EB9-E84A-2FF3-DD9FC9C08DBF}"/>
          </ac:spMkLst>
        </pc:spChg>
        <pc:spChg chg="add mod">
          <ac:chgData name="Michael Richards" userId="6afda9a54147f31e" providerId="LiveId" clId="{D5B57C36-1023-4662-B4C2-B3752CE716B2}" dt="2023-03-07T09:19:26.681" v="2111" actId="1076"/>
          <ac:spMkLst>
            <pc:docMk/>
            <pc:sldMk cId="561229006" sldId="259"/>
            <ac:spMk id="45" creationId="{DDFFB3E1-0BB7-3B4E-D692-239A246E9101}"/>
          </ac:spMkLst>
        </pc:spChg>
        <pc:spChg chg="add mod">
          <ac:chgData name="Michael Richards" userId="6afda9a54147f31e" providerId="LiveId" clId="{D5B57C36-1023-4662-B4C2-B3752CE716B2}" dt="2023-03-07T09:19:26.681" v="2111" actId="1076"/>
          <ac:spMkLst>
            <pc:docMk/>
            <pc:sldMk cId="561229006" sldId="259"/>
            <ac:spMk id="51" creationId="{51484A02-EE60-90F6-EAC8-3A8350E8028A}"/>
          </ac:spMkLst>
        </pc:spChg>
        <pc:spChg chg="add mod">
          <ac:chgData name="Michael Richards" userId="6afda9a54147f31e" providerId="LiveId" clId="{D5B57C36-1023-4662-B4C2-B3752CE716B2}" dt="2023-03-07T09:19:26.681" v="2111" actId="1076"/>
          <ac:spMkLst>
            <pc:docMk/>
            <pc:sldMk cId="561229006" sldId="259"/>
            <ac:spMk id="52" creationId="{854A541F-D281-9A58-D83C-8E857B245858}"/>
          </ac:spMkLst>
        </pc:spChg>
        <pc:spChg chg="add mod">
          <ac:chgData name="Michael Richards" userId="6afda9a54147f31e" providerId="LiveId" clId="{D5B57C36-1023-4662-B4C2-B3752CE716B2}" dt="2023-03-07T09:19:26.681" v="2111" actId="1076"/>
          <ac:spMkLst>
            <pc:docMk/>
            <pc:sldMk cId="561229006" sldId="259"/>
            <ac:spMk id="53" creationId="{8B0E0D16-57B0-C743-3CD8-43DD812A1BAD}"/>
          </ac:spMkLst>
        </pc:spChg>
        <pc:cxnChg chg="add mod">
          <ac:chgData name="Michael Richards" userId="6afda9a54147f31e" providerId="LiveId" clId="{D5B57C36-1023-4662-B4C2-B3752CE716B2}" dt="2023-03-07T09:09:43.193" v="1967" actId="1076"/>
          <ac:cxnSpMkLst>
            <pc:docMk/>
            <pc:sldMk cId="561229006" sldId="259"/>
            <ac:cxnSpMk id="14" creationId="{567833D2-05D2-0764-7724-71A322EADDD3}"/>
          </ac:cxnSpMkLst>
        </pc:cxnChg>
        <pc:cxnChg chg="add mod">
          <ac:chgData name="Michael Richards" userId="6afda9a54147f31e" providerId="LiveId" clId="{D5B57C36-1023-4662-B4C2-B3752CE716B2}" dt="2023-03-07T09:10:27.099" v="1970" actId="1076"/>
          <ac:cxnSpMkLst>
            <pc:docMk/>
            <pc:sldMk cId="561229006" sldId="259"/>
            <ac:cxnSpMk id="15" creationId="{B4500E59-3545-E269-05C1-7BB7B0171E8C}"/>
          </ac:cxnSpMkLst>
        </pc:cxnChg>
        <pc:cxnChg chg="add mod">
          <ac:chgData name="Michael Richards" userId="6afda9a54147f31e" providerId="LiveId" clId="{D5B57C36-1023-4662-B4C2-B3752CE716B2}" dt="2023-03-07T09:19:26.681" v="2111" actId="1076"/>
          <ac:cxnSpMkLst>
            <pc:docMk/>
            <pc:sldMk cId="561229006" sldId="259"/>
            <ac:cxnSpMk id="16" creationId="{633E7D42-9152-0EFF-D5F4-50C5CA163A87}"/>
          </ac:cxnSpMkLst>
        </pc:cxnChg>
        <pc:cxnChg chg="add mod">
          <ac:chgData name="Michael Richards" userId="6afda9a54147f31e" providerId="LiveId" clId="{D5B57C36-1023-4662-B4C2-B3752CE716B2}" dt="2023-03-07T09:11:36.725" v="2017" actId="14100"/>
          <ac:cxnSpMkLst>
            <pc:docMk/>
            <pc:sldMk cId="561229006" sldId="259"/>
            <ac:cxnSpMk id="17" creationId="{C46CE663-9BB8-7291-1BFB-687B246758C4}"/>
          </ac:cxnSpMkLst>
        </pc:cxnChg>
        <pc:cxnChg chg="add del mod">
          <ac:chgData name="Michael Richards" userId="6afda9a54147f31e" providerId="LiveId" clId="{D5B57C36-1023-4662-B4C2-B3752CE716B2}" dt="2023-03-07T09:13:46.154" v="2049" actId="478"/>
          <ac:cxnSpMkLst>
            <pc:docMk/>
            <pc:sldMk cId="561229006" sldId="259"/>
            <ac:cxnSpMk id="18" creationId="{B99D1C38-F731-ECE9-6943-36C84A8EE24A}"/>
          </ac:cxnSpMkLst>
        </pc:cxnChg>
        <pc:cxnChg chg="add mod">
          <ac:chgData name="Michael Richards" userId="6afda9a54147f31e" providerId="LiveId" clId="{D5B57C36-1023-4662-B4C2-B3752CE716B2}" dt="2023-03-07T09:19:46.613" v="2114" actId="14100"/>
          <ac:cxnSpMkLst>
            <pc:docMk/>
            <pc:sldMk cId="561229006" sldId="259"/>
            <ac:cxnSpMk id="19" creationId="{C33C9393-D599-B8F0-D2F1-E722C46EFCBA}"/>
          </ac:cxnSpMkLst>
        </pc:cxnChg>
        <pc:cxnChg chg="add del mod">
          <ac:chgData name="Michael Richards" userId="6afda9a54147f31e" providerId="LiveId" clId="{D5B57C36-1023-4662-B4C2-B3752CE716B2}" dt="2023-03-07T09:13:44.176" v="2048" actId="478"/>
          <ac:cxnSpMkLst>
            <pc:docMk/>
            <pc:sldMk cId="561229006" sldId="259"/>
            <ac:cxnSpMk id="20" creationId="{26123CB6-9896-BE07-068D-6D320DD4EEAC}"/>
          </ac:cxnSpMkLst>
        </pc:cxnChg>
        <pc:cxnChg chg="add mod">
          <ac:chgData name="Michael Richards" userId="6afda9a54147f31e" providerId="LiveId" clId="{D5B57C36-1023-4662-B4C2-B3752CE716B2}" dt="2023-03-07T09:19:41.048" v="2113" actId="14100"/>
          <ac:cxnSpMkLst>
            <pc:docMk/>
            <pc:sldMk cId="561229006" sldId="259"/>
            <ac:cxnSpMk id="21" creationId="{65D83BCA-A5AE-C03D-6A79-59F7ACBCA39A}"/>
          </ac:cxnSpMkLst>
        </pc:cxnChg>
        <pc:cxnChg chg="add mod">
          <ac:chgData name="Michael Richards" userId="6afda9a54147f31e" providerId="LiveId" clId="{D5B57C36-1023-4662-B4C2-B3752CE716B2}" dt="2023-03-07T09:20:37.986" v="2123" actId="14100"/>
          <ac:cxnSpMkLst>
            <pc:docMk/>
            <pc:sldMk cId="561229006" sldId="259"/>
            <ac:cxnSpMk id="63" creationId="{CDDDC2DA-609B-9969-8D7B-70731278B3B1}"/>
          </ac:cxnSpMkLst>
        </pc:cxnChg>
        <pc:cxnChg chg="add mod">
          <ac:chgData name="Michael Richards" userId="6afda9a54147f31e" providerId="LiveId" clId="{D5B57C36-1023-4662-B4C2-B3752CE716B2}" dt="2023-03-07T09:20:29.591" v="2122" actId="14100"/>
          <ac:cxnSpMkLst>
            <pc:docMk/>
            <pc:sldMk cId="561229006" sldId="259"/>
            <ac:cxnSpMk id="68" creationId="{834B2084-AA35-68A1-5385-C77D2C87B5C3}"/>
          </ac:cxnSpMkLst>
        </pc:cxnChg>
      </pc:sldChg>
      <pc:sldChg chg="modSp mod modAnim">
        <pc:chgData name="Michael Richards" userId="6afda9a54147f31e" providerId="LiveId" clId="{D5B57C36-1023-4662-B4C2-B3752CE716B2}" dt="2023-03-09T07:00:09.745" v="6069"/>
        <pc:sldMkLst>
          <pc:docMk/>
          <pc:sldMk cId="2183860606" sldId="260"/>
        </pc:sldMkLst>
        <pc:spChg chg="mod">
          <ac:chgData name="Michael Richards" userId="6afda9a54147f31e" providerId="LiveId" clId="{D5B57C36-1023-4662-B4C2-B3752CE716B2}" dt="2023-03-07T09:42:27.803" v="2461" actId="20577"/>
          <ac:spMkLst>
            <pc:docMk/>
            <pc:sldMk cId="2183860606" sldId="260"/>
            <ac:spMk id="2" creationId="{968676C5-4F89-484C-80BA-39559D4220B4}"/>
          </ac:spMkLst>
        </pc:spChg>
        <pc:spChg chg="mod">
          <ac:chgData name="Michael Richards" userId="6afda9a54147f31e" providerId="LiveId" clId="{D5B57C36-1023-4662-B4C2-B3752CE716B2}" dt="2023-03-07T09:43:12.644" v="2483" actId="20577"/>
          <ac:spMkLst>
            <pc:docMk/>
            <pc:sldMk cId="2183860606" sldId="260"/>
            <ac:spMk id="3" creationId="{91A9C230-3792-48EC-A9D5-48CC4D925B12}"/>
          </ac:spMkLst>
        </pc:spChg>
      </pc:sldChg>
      <pc:sldChg chg="modSp new mod ord modAnim">
        <pc:chgData name="Michael Richards" userId="6afda9a54147f31e" providerId="LiveId" clId="{D5B57C36-1023-4662-B4C2-B3752CE716B2}" dt="2023-03-07T09:38:25.915" v="2188"/>
        <pc:sldMkLst>
          <pc:docMk/>
          <pc:sldMk cId="1902038255" sldId="261"/>
        </pc:sldMkLst>
        <pc:spChg chg="mod">
          <ac:chgData name="Michael Richards" userId="6afda9a54147f31e" providerId="LiveId" clId="{D5B57C36-1023-4662-B4C2-B3752CE716B2}" dt="2023-03-07T08:22:43.907" v="514" actId="20577"/>
          <ac:spMkLst>
            <pc:docMk/>
            <pc:sldMk cId="1902038255" sldId="261"/>
            <ac:spMk id="2" creationId="{2A584C64-723B-AFC4-5E6F-1639ADB4AE2B}"/>
          </ac:spMkLst>
        </pc:spChg>
        <pc:spChg chg="mod">
          <ac:chgData name="Michael Richards" userId="6afda9a54147f31e" providerId="LiveId" clId="{D5B57C36-1023-4662-B4C2-B3752CE716B2}" dt="2023-03-07T08:37:25.177" v="1145" actId="20577"/>
          <ac:spMkLst>
            <pc:docMk/>
            <pc:sldMk cId="1902038255" sldId="261"/>
            <ac:spMk id="3" creationId="{7565A036-0A76-69DD-D0D6-BA1402B9FC10}"/>
          </ac:spMkLst>
        </pc:spChg>
      </pc:sldChg>
      <pc:sldChg chg="modSp new mod modAnim">
        <pc:chgData name="Michael Richards" userId="6afda9a54147f31e" providerId="LiveId" clId="{D5B57C36-1023-4662-B4C2-B3752CE716B2}" dt="2023-03-07T08:43:08.937" v="1241"/>
        <pc:sldMkLst>
          <pc:docMk/>
          <pc:sldMk cId="3497692126" sldId="262"/>
        </pc:sldMkLst>
        <pc:spChg chg="mod">
          <ac:chgData name="Michael Richards" userId="6afda9a54147f31e" providerId="LiveId" clId="{D5B57C36-1023-4662-B4C2-B3752CE716B2}" dt="2023-03-07T08:39:46.277" v="1198" actId="6549"/>
          <ac:spMkLst>
            <pc:docMk/>
            <pc:sldMk cId="3497692126" sldId="262"/>
            <ac:spMk id="2" creationId="{CE9A2326-E953-6FD6-0874-B74459E269D8}"/>
          </ac:spMkLst>
        </pc:spChg>
        <pc:spChg chg="mod">
          <ac:chgData name="Michael Richards" userId="6afda9a54147f31e" providerId="LiveId" clId="{D5B57C36-1023-4662-B4C2-B3752CE716B2}" dt="2023-03-07T08:42:46.865" v="1239" actId="20577"/>
          <ac:spMkLst>
            <pc:docMk/>
            <pc:sldMk cId="3497692126" sldId="262"/>
            <ac:spMk id="3" creationId="{FEBB68D4-36F7-A882-5D92-F9699D84C12F}"/>
          </ac:spMkLst>
        </pc:spChg>
      </pc:sldChg>
      <pc:sldChg chg="modSp new mod modAnim">
        <pc:chgData name="Michael Richards" userId="6afda9a54147f31e" providerId="LiveId" clId="{D5B57C36-1023-4662-B4C2-B3752CE716B2}" dt="2023-03-07T09:06:07.458" v="1945"/>
        <pc:sldMkLst>
          <pc:docMk/>
          <pc:sldMk cId="1639579373" sldId="263"/>
        </pc:sldMkLst>
        <pc:spChg chg="mod">
          <ac:chgData name="Michael Richards" userId="6afda9a54147f31e" providerId="LiveId" clId="{D5B57C36-1023-4662-B4C2-B3752CE716B2}" dt="2023-03-07T08:47:05.107" v="1275" actId="20577"/>
          <ac:spMkLst>
            <pc:docMk/>
            <pc:sldMk cId="1639579373" sldId="263"/>
            <ac:spMk id="2" creationId="{325BEBD6-9C1B-2EDE-544D-3D878B5CE18B}"/>
          </ac:spMkLst>
        </pc:spChg>
        <pc:spChg chg="mod">
          <ac:chgData name="Michael Richards" userId="6afda9a54147f31e" providerId="LiveId" clId="{D5B57C36-1023-4662-B4C2-B3752CE716B2}" dt="2023-03-07T09:05:10.253" v="1943" actId="20577"/>
          <ac:spMkLst>
            <pc:docMk/>
            <pc:sldMk cId="1639579373" sldId="263"/>
            <ac:spMk id="3" creationId="{0127B595-0D18-1EA3-361F-99C9AE11F7EE}"/>
          </ac:spMkLst>
        </pc:spChg>
      </pc:sldChg>
      <pc:sldChg chg="modSp add mod">
        <pc:chgData name="Michael Richards" userId="6afda9a54147f31e" providerId="LiveId" clId="{D5B57C36-1023-4662-B4C2-B3752CE716B2}" dt="2023-03-07T09:38:11.221" v="2186" actId="404"/>
        <pc:sldMkLst>
          <pc:docMk/>
          <pc:sldMk cId="1726088074" sldId="264"/>
        </pc:sldMkLst>
        <pc:spChg chg="mod">
          <ac:chgData name="Michael Richards" userId="6afda9a54147f31e" providerId="LiveId" clId="{D5B57C36-1023-4662-B4C2-B3752CE716B2}" dt="2023-03-07T09:38:11.221" v="2186" actId="404"/>
          <ac:spMkLst>
            <pc:docMk/>
            <pc:sldMk cId="1726088074" sldId="264"/>
            <ac:spMk id="2" creationId="{968676C5-4F89-484C-80BA-39559D4220B4}"/>
          </ac:spMkLst>
        </pc:spChg>
      </pc:sldChg>
      <pc:sldChg chg="modSp add mod modAnim">
        <pc:chgData name="Michael Richards" userId="6afda9a54147f31e" providerId="LiveId" clId="{D5B57C36-1023-4662-B4C2-B3752CE716B2}" dt="2023-03-08T12:21:21.254" v="6066"/>
        <pc:sldMkLst>
          <pc:docMk/>
          <pc:sldMk cId="3418873283" sldId="265"/>
        </pc:sldMkLst>
        <pc:spChg chg="mod">
          <ac:chgData name="Michael Richards" userId="6afda9a54147f31e" providerId="LiveId" clId="{D5B57C36-1023-4662-B4C2-B3752CE716B2}" dt="2023-03-07T09:42:36.465" v="2467" actId="20577"/>
          <ac:spMkLst>
            <pc:docMk/>
            <pc:sldMk cId="3418873283" sldId="265"/>
            <ac:spMk id="2" creationId="{968676C5-4F89-484C-80BA-39559D4220B4}"/>
          </ac:spMkLst>
        </pc:spChg>
        <pc:spChg chg="mod">
          <ac:chgData name="Michael Richards" userId="6afda9a54147f31e" providerId="LiveId" clId="{D5B57C36-1023-4662-B4C2-B3752CE716B2}" dt="2023-03-07T10:21:25.258" v="3020" actId="20577"/>
          <ac:spMkLst>
            <pc:docMk/>
            <pc:sldMk cId="3418873283" sldId="265"/>
            <ac:spMk id="3" creationId="{91A9C230-3792-48EC-A9D5-48CC4D925B12}"/>
          </ac:spMkLst>
        </pc:spChg>
      </pc:sldChg>
      <pc:sldChg chg="modSp new mod">
        <pc:chgData name="Michael Richards" userId="6afda9a54147f31e" providerId="LiveId" clId="{D5B57C36-1023-4662-B4C2-B3752CE716B2}" dt="2023-03-07T15:46:41.017" v="4444" actId="20577"/>
        <pc:sldMkLst>
          <pc:docMk/>
          <pc:sldMk cId="272831394" sldId="266"/>
        </pc:sldMkLst>
        <pc:spChg chg="mod">
          <ac:chgData name="Michael Richards" userId="6afda9a54147f31e" providerId="LiveId" clId="{D5B57C36-1023-4662-B4C2-B3752CE716B2}" dt="2023-03-07T09:45:50.154" v="2558" actId="20577"/>
          <ac:spMkLst>
            <pc:docMk/>
            <pc:sldMk cId="272831394" sldId="266"/>
            <ac:spMk id="2" creationId="{34F2D3D3-F61B-2CDD-2F91-47D7F4D651DA}"/>
          </ac:spMkLst>
        </pc:spChg>
        <pc:spChg chg="mod">
          <ac:chgData name="Michael Richards" userId="6afda9a54147f31e" providerId="LiveId" clId="{D5B57C36-1023-4662-B4C2-B3752CE716B2}" dt="2023-03-07T15:46:41.017" v="4444" actId="20577"/>
          <ac:spMkLst>
            <pc:docMk/>
            <pc:sldMk cId="272831394" sldId="266"/>
            <ac:spMk id="3" creationId="{A9F1EDC3-11EF-B6C2-766B-49169A93349E}"/>
          </ac:spMkLst>
        </pc:spChg>
      </pc:sldChg>
      <pc:sldChg chg="modSp new mod modAnim">
        <pc:chgData name="Michael Richards" userId="6afda9a54147f31e" providerId="LiveId" clId="{D5B57C36-1023-4662-B4C2-B3752CE716B2}" dt="2023-03-09T07:10:47.130" v="6129" actId="20577"/>
        <pc:sldMkLst>
          <pc:docMk/>
          <pc:sldMk cId="882348881" sldId="267"/>
        </pc:sldMkLst>
        <pc:spChg chg="mod">
          <ac:chgData name="Michael Richards" userId="6afda9a54147f31e" providerId="LiveId" clId="{D5B57C36-1023-4662-B4C2-B3752CE716B2}" dt="2023-03-07T10:15:01.223" v="2970" actId="20577"/>
          <ac:spMkLst>
            <pc:docMk/>
            <pc:sldMk cId="882348881" sldId="267"/>
            <ac:spMk id="2" creationId="{B9F841D4-155D-B77F-616D-5DED633F8B5B}"/>
          </ac:spMkLst>
        </pc:spChg>
        <pc:spChg chg="mod">
          <ac:chgData name="Michael Richards" userId="6afda9a54147f31e" providerId="LiveId" clId="{D5B57C36-1023-4662-B4C2-B3752CE716B2}" dt="2023-03-09T07:10:47.130" v="6129" actId="20577"/>
          <ac:spMkLst>
            <pc:docMk/>
            <pc:sldMk cId="882348881" sldId="267"/>
            <ac:spMk id="3" creationId="{34E1FB54-6B32-15D8-ECBA-10C3D43183A4}"/>
          </ac:spMkLst>
        </pc:spChg>
      </pc:sldChg>
      <pc:sldChg chg="modSp mod modClrScheme chgLayout">
        <pc:chgData name="Michael Richards" userId="6afda9a54147f31e" providerId="LiveId" clId="{D5B57C36-1023-4662-B4C2-B3752CE716B2}" dt="2023-03-09T07:11:06.463" v="6141" actId="20577"/>
        <pc:sldMkLst>
          <pc:docMk/>
          <pc:sldMk cId="0" sldId="268"/>
        </pc:sldMkLst>
        <pc:spChg chg="mod ord">
          <ac:chgData name="Michael Richards" userId="6afda9a54147f31e" providerId="LiveId" clId="{D5B57C36-1023-4662-B4C2-B3752CE716B2}" dt="2023-03-09T07:11:06.463" v="6141" actId="20577"/>
          <ac:spMkLst>
            <pc:docMk/>
            <pc:sldMk cId="0" sldId="268"/>
            <ac:spMk id="105" creationId="{00000000-0000-0000-0000-000000000000}"/>
          </ac:spMkLst>
        </pc:spChg>
        <pc:spChg chg="mod ord">
          <ac:chgData name="Michael Richards" userId="6afda9a54147f31e" providerId="LiveId" clId="{D5B57C36-1023-4662-B4C2-B3752CE716B2}" dt="2023-03-07T10:31:47.340" v="3422" actId="700"/>
          <ac:spMkLst>
            <pc:docMk/>
            <pc:sldMk cId="0" sldId="268"/>
            <ac:spMk id="106" creationId="{00000000-0000-0000-0000-000000000000}"/>
          </ac:spMkLst>
        </pc:spChg>
        <pc:spChg chg="mod ord">
          <ac:chgData name="Michael Richards" userId="6afda9a54147f31e" providerId="LiveId" clId="{D5B57C36-1023-4662-B4C2-B3752CE716B2}" dt="2023-03-07T10:31:47.340" v="3422" actId="700"/>
          <ac:spMkLst>
            <pc:docMk/>
            <pc:sldMk cId="0" sldId="268"/>
            <ac:spMk id="107" creationId="{00000000-0000-0000-0000-000000000000}"/>
          </ac:spMkLst>
        </pc:spChg>
      </pc:sldChg>
      <pc:sldChg chg="modSp mod modClrScheme chgLayout">
        <pc:chgData name="Michael Richards" userId="6afda9a54147f31e" providerId="LiveId" clId="{D5B57C36-1023-4662-B4C2-B3752CE716B2}" dt="2023-03-07T15:45:43.009" v="4430" actId="20577"/>
        <pc:sldMkLst>
          <pc:docMk/>
          <pc:sldMk cId="0" sldId="269"/>
        </pc:sldMkLst>
        <pc:spChg chg="mod ord">
          <ac:chgData name="Michael Richards" userId="6afda9a54147f31e" providerId="LiveId" clId="{D5B57C36-1023-4662-B4C2-B3752CE716B2}" dt="2023-03-07T10:33:58.895" v="3427" actId="122"/>
          <ac:spMkLst>
            <pc:docMk/>
            <pc:sldMk cId="0" sldId="269"/>
            <ac:spMk id="112" creationId="{00000000-0000-0000-0000-000000000000}"/>
          </ac:spMkLst>
        </pc:spChg>
        <pc:spChg chg="mod ord">
          <ac:chgData name="Michael Richards" userId="6afda9a54147f31e" providerId="LiveId" clId="{D5B57C36-1023-4662-B4C2-B3752CE716B2}" dt="2023-03-07T15:45:43.009" v="4430" actId="20577"/>
          <ac:spMkLst>
            <pc:docMk/>
            <pc:sldMk cId="0" sldId="269"/>
            <ac:spMk id="113" creationId="{00000000-0000-0000-0000-000000000000}"/>
          </ac:spMkLst>
        </pc:spChg>
        <pc:spChg chg="mod ord">
          <ac:chgData name="Michael Richards" userId="6afda9a54147f31e" providerId="LiveId" clId="{D5B57C36-1023-4662-B4C2-B3752CE716B2}" dt="2023-03-07T10:31:47.340" v="3422" actId="700"/>
          <ac:spMkLst>
            <pc:docMk/>
            <pc:sldMk cId="0" sldId="269"/>
            <ac:spMk id="114" creationId="{00000000-0000-0000-0000-000000000000}"/>
          </ac:spMkLst>
        </pc:spChg>
      </pc:sldChg>
      <pc:sldChg chg="modSp mod modClrScheme modAnim chgLayout">
        <pc:chgData name="Michael Richards" userId="6afda9a54147f31e" providerId="LiveId" clId="{D5B57C36-1023-4662-B4C2-B3752CE716B2}" dt="2023-03-07T10:34:24.860" v="3446" actId="313"/>
        <pc:sldMkLst>
          <pc:docMk/>
          <pc:sldMk cId="3876245129" sldId="270"/>
        </pc:sldMkLst>
        <pc:spChg chg="mod ord">
          <ac:chgData name="Michael Richards" userId="6afda9a54147f31e" providerId="LiveId" clId="{D5B57C36-1023-4662-B4C2-B3752CE716B2}" dt="2023-03-07T10:34:05.486" v="3428" actId="122"/>
          <ac:spMkLst>
            <pc:docMk/>
            <pc:sldMk cId="3876245129" sldId="270"/>
            <ac:spMk id="112" creationId="{00000000-0000-0000-0000-000000000000}"/>
          </ac:spMkLst>
        </pc:spChg>
        <pc:spChg chg="mod ord">
          <ac:chgData name="Michael Richards" userId="6afda9a54147f31e" providerId="LiveId" clId="{D5B57C36-1023-4662-B4C2-B3752CE716B2}" dt="2023-03-07T10:34:24.860" v="3446" actId="313"/>
          <ac:spMkLst>
            <pc:docMk/>
            <pc:sldMk cId="3876245129" sldId="270"/>
            <ac:spMk id="113" creationId="{00000000-0000-0000-0000-000000000000}"/>
          </ac:spMkLst>
        </pc:spChg>
        <pc:spChg chg="mod ord">
          <ac:chgData name="Michael Richards" userId="6afda9a54147f31e" providerId="LiveId" clId="{D5B57C36-1023-4662-B4C2-B3752CE716B2}" dt="2023-03-07T10:31:47.340" v="3422" actId="700"/>
          <ac:spMkLst>
            <pc:docMk/>
            <pc:sldMk cId="3876245129" sldId="270"/>
            <ac:spMk id="114" creationId="{00000000-0000-0000-0000-000000000000}"/>
          </ac:spMkLst>
        </pc:spChg>
      </pc:sldChg>
      <pc:sldChg chg="modSp new mod">
        <pc:chgData name="Michael Richards" userId="6afda9a54147f31e" providerId="LiveId" clId="{D5B57C36-1023-4662-B4C2-B3752CE716B2}" dt="2023-03-07T15:31:29.803" v="3885" actId="5793"/>
        <pc:sldMkLst>
          <pc:docMk/>
          <pc:sldMk cId="3984563959" sldId="271"/>
        </pc:sldMkLst>
        <pc:spChg chg="mod">
          <ac:chgData name="Michael Richards" userId="6afda9a54147f31e" providerId="LiveId" clId="{D5B57C36-1023-4662-B4C2-B3752CE716B2}" dt="2023-03-07T10:37:57.471" v="3467" actId="20577"/>
          <ac:spMkLst>
            <pc:docMk/>
            <pc:sldMk cId="3984563959" sldId="271"/>
            <ac:spMk id="2" creationId="{B54BBB0B-7C43-7970-7E14-217C274AEC2C}"/>
          </ac:spMkLst>
        </pc:spChg>
        <pc:spChg chg="mod">
          <ac:chgData name="Michael Richards" userId="6afda9a54147f31e" providerId="LiveId" clId="{D5B57C36-1023-4662-B4C2-B3752CE716B2}" dt="2023-03-07T15:31:29.803" v="3885" actId="5793"/>
          <ac:spMkLst>
            <pc:docMk/>
            <pc:sldMk cId="3984563959" sldId="271"/>
            <ac:spMk id="3" creationId="{5027AB20-5EDD-784D-CE6B-E89C6EA80FB3}"/>
          </ac:spMkLst>
        </pc:spChg>
      </pc:sldChg>
      <pc:sldChg chg="modSp new mod">
        <pc:chgData name="Michael Richards" userId="6afda9a54147f31e" providerId="LiveId" clId="{D5B57C36-1023-4662-B4C2-B3752CE716B2}" dt="2023-03-09T07:11:50.040" v="6198" actId="20577"/>
        <pc:sldMkLst>
          <pc:docMk/>
          <pc:sldMk cId="3550392412" sldId="272"/>
        </pc:sldMkLst>
        <pc:spChg chg="mod">
          <ac:chgData name="Michael Richards" userId="6afda9a54147f31e" providerId="LiveId" clId="{D5B57C36-1023-4662-B4C2-B3752CE716B2}" dt="2023-03-07T15:32:20.293" v="3939" actId="20577"/>
          <ac:spMkLst>
            <pc:docMk/>
            <pc:sldMk cId="3550392412" sldId="272"/>
            <ac:spMk id="2" creationId="{2032721A-77F7-AAFC-FC11-4066C0DC7847}"/>
          </ac:spMkLst>
        </pc:spChg>
        <pc:spChg chg="mod">
          <ac:chgData name="Michael Richards" userId="6afda9a54147f31e" providerId="LiveId" clId="{D5B57C36-1023-4662-B4C2-B3752CE716B2}" dt="2023-03-09T07:11:50.040" v="6198" actId="20577"/>
          <ac:spMkLst>
            <pc:docMk/>
            <pc:sldMk cId="3550392412" sldId="272"/>
            <ac:spMk id="3" creationId="{6917539D-095F-85F0-A7D4-B589FEC8411F}"/>
          </ac:spMkLst>
        </pc:spChg>
      </pc:sldChg>
      <pc:sldChg chg="modSp new mod modAnim">
        <pc:chgData name="Michael Richards" userId="6afda9a54147f31e" providerId="LiveId" clId="{D5B57C36-1023-4662-B4C2-B3752CE716B2}" dt="2023-03-08T08:06:08.903" v="5069" actId="15"/>
        <pc:sldMkLst>
          <pc:docMk/>
          <pc:sldMk cId="115064326" sldId="273"/>
        </pc:sldMkLst>
        <pc:spChg chg="mod">
          <ac:chgData name="Michael Richards" userId="6afda9a54147f31e" providerId="LiveId" clId="{D5B57C36-1023-4662-B4C2-B3752CE716B2}" dt="2023-03-07T15:47:27.465" v="4482" actId="20577"/>
          <ac:spMkLst>
            <pc:docMk/>
            <pc:sldMk cId="115064326" sldId="273"/>
            <ac:spMk id="2" creationId="{5CF40CF1-010E-8E0C-A8E3-F1FC8FBEC3DA}"/>
          </ac:spMkLst>
        </pc:spChg>
        <pc:spChg chg="mod">
          <ac:chgData name="Michael Richards" userId="6afda9a54147f31e" providerId="LiveId" clId="{D5B57C36-1023-4662-B4C2-B3752CE716B2}" dt="2023-03-08T08:06:08.903" v="5069" actId="15"/>
          <ac:spMkLst>
            <pc:docMk/>
            <pc:sldMk cId="115064326" sldId="273"/>
            <ac:spMk id="3" creationId="{0D2FA4F0-8A6A-4280-5635-2A774B2ACA91}"/>
          </ac:spMkLst>
        </pc:spChg>
      </pc:sldChg>
      <pc:sldChg chg="addSp delSp modSp new mod modAnim">
        <pc:chgData name="Michael Richards" userId="6afda9a54147f31e" providerId="LiveId" clId="{D5B57C36-1023-4662-B4C2-B3752CE716B2}" dt="2023-03-08T12:16:19.640" v="5838" actId="113"/>
        <pc:sldMkLst>
          <pc:docMk/>
          <pc:sldMk cId="2639984205" sldId="274"/>
        </pc:sldMkLst>
        <pc:spChg chg="mod">
          <ac:chgData name="Michael Richards" userId="6afda9a54147f31e" providerId="LiveId" clId="{D5B57C36-1023-4662-B4C2-B3752CE716B2}" dt="2023-03-08T08:35:06.965" v="5101" actId="20577"/>
          <ac:spMkLst>
            <pc:docMk/>
            <pc:sldMk cId="2639984205" sldId="274"/>
            <ac:spMk id="2" creationId="{70B860A3-DF70-4226-86AA-D121AD1EE02D}"/>
          </ac:spMkLst>
        </pc:spChg>
        <pc:spChg chg="del">
          <ac:chgData name="Michael Richards" userId="6afda9a54147f31e" providerId="LiveId" clId="{D5B57C36-1023-4662-B4C2-B3752CE716B2}" dt="2023-03-08T08:35:13.603" v="5102" actId="478"/>
          <ac:spMkLst>
            <pc:docMk/>
            <pc:sldMk cId="2639984205" sldId="274"/>
            <ac:spMk id="3" creationId="{E3A0AE06-67C8-9EC5-FA51-582D2875C62D}"/>
          </ac:spMkLst>
        </pc:spChg>
        <pc:spChg chg="add mod">
          <ac:chgData name="Michael Richards" userId="6afda9a54147f31e" providerId="LiveId" clId="{D5B57C36-1023-4662-B4C2-B3752CE716B2}" dt="2023-03-08T09:54:56.855" v="5532" actId="13822"/>
          <ac:spMkLst>
            <pc:docMk/>
            <pc:sldMk cId="2639984205" sldId="274"/>
            <ac:spMk id="5" creationId="{57A7F9FE-52EB-2A32-F3B4-72FCE1BF2B9A}"/>
          </ac:spMkLst>
        </pc:spChg>
        <pc:spChg chg="add mod">
          <ac:chgData name="Michael Richards" userId="6afda9a54147f31e" providerId="LiveId" clId="{D5B57C36-1023-4662-B4C2-B3752CE716B2}" dt="2023-03-08T09:06:00.057" v="5310" actId="20577"/>
          <ac:spMkLst>
            <pc:docMk/>
            <pc:sldMk cId="2639984205" sldId="274"/>
            <ac:spMk id="6" creationId="{166B119A-7EB0-EA87-BEE2-CF8214DD848B}"/>
          </ac:spMkLst>
        </pc:spChg>
        <pc:spChg chg="add mod">
          <ac:chgData name="Michael Richards" userId="6afda9a54147f31e" providerId="LiveId" clId="{D5B57C36-1023-4662-B4C2-B3752CE716B2}" dt="2023-03-08T09:04:00.515" v="5284" actId="1076"/>
          <ac:spMkLst>
            <pc:docMk/>
            <pc:sldMk cId="2639984205" sldId="274"/>
            <ac:spMk id="7" creationId="{DF9DC7EC-F08B-38D3-8978-531FDB317A6B}"/>
          </ac:spMkLst>
        </pc:spChg>
        <pc:spChg chg="add mod">
          <ac:chgData name="Michael Richards" userId="6afda9a54147f31e" providerId="LiveId" clId="{D5B57C36-1023-4662-B4C2-B3752CE716B2}" dt="2023-03-08T09:55:05.116" v="5533" actId="13822"/>
          <ac:spMkLst>
            <pc:docMk/>
            <pc:sldMk cId="2639984205" sldId="274"/>
            <ac:spMk id="8" creationId="{B54BACEF-6BF2-1C6B-7324-7CC51882E826}"/>
          </ac:spMkLst>
        </pc:spChg>
        <pc:spChg chg="add del mod">
          <ac:chgData name="Michael Richards" userId="6afda9a54147f31e" providerId="LiveId" clId="{D5B57C36-1023-4662-B4C2-B3752CE716B2}" dt="2023-03-08T09:00:46.996" v="5246" actId="478"/>
          <ac:spMkLst>
            <pc:docMk/>
            <pc:sldMk cId="2639984205" sldId="274"/>
            <ac:spMk id="9" creationId="{9044CA45-ACD0-3CA2-D190-1EB38762A4D3}"/>
          </ac:spMkLst>
        </pc:spChg>
        <pc:spChg chg="add mod">
          <ac:chgData name="Michael Richards" userId="6afda9a54147f31e" providerId="LiveId" clId="{D5B57C36-1023-4662-B4C2-B3752CE716B2}" dt="2023-03-08T09:06:22.633" v="5319" actId="20577"/>
          <ac:spMkLst>
            <pc:docMk/>
            <pc:sldMk cId="2639984205" sldId="274"/>
            <ac:spMk id="22" creationId="{E0D35138-2DBF-F0F7-A489-23FFC11CB36C}"/>
          </ac:spMkLst>
        </pc:spChg>
        <pc:spChg chg="add mod">
          <ac:chgData name="Michael Richards" userId="6afda9a54147f31e" providerId="LiveId" clId="{D5B57C36-1023-4662-B4C2-B3752CE716B2}" dt="2023-03-08T09:06:42.486" v="5334" actId="20577"/>
          <ac:spMkLst>
            <pc:docMk/>
            <pc:sldMk cId="2639984205" sldId="274"/>
            <ac:spMk id="31" creationId="{2D7E05E2-8D06-C221-E5B4-10D54ECDB6B6}"/>
          </ac:spMkLst>
        </pc:spChg>
        <pc:spChg chg="add mod">
          <ac:chgData name="Michael Richards" userId="6afda9a54147f31e" providerId="LiveId" clId="{D5B57C36-1023-4662-B4C2-B3752CE716B2}" dt="2023-03-08T09:07:07.813" v="5343" actId="20577"/>
          <ac:spMkLst>
            <pc:docMk/>
            <pc:sldMk cId="2639984205" sldId="274"/>
            <ac:spMk id="34" creationId="{843E8A62-6E04-4582-B4EB-59504CE125D7}"/>
          </ac:spMkLst>
        </pc:spChg>
        <pc:spChg chg="add mod">
          <ac:chgData name="Michael Richards" userId="6afda9a54147f31e" providerId="LiveId" clId="{D5B57C36-1023-4662-B4C2-B3752CE716B2}" dt="2023-03-08T09:07:27.955" v="5344" actId="255"/>
          <ac:spMkLst>
            <pc:docMk/>
            <pc:sldMk cId="2639984205" sldId="274"/>
            <ac:spMk id="35" creationId="{600DCDFE-79BA-8F85-573E-1C483612EE3F}"/>
          </ac:spMkLst>
        </pc:spChg>
        <pc:spChg chg="add mod">
          <ac:chgData name="Michael Richards" userId="6afda9a54147f31e" providerId="LiveId" clId="{D5B57C36-1023-4662-B4C2-B3752CE716B2}" dt="2023-03-08T09:07:35.843" v="5345" actId="255"/>
          <ac:spMkLst>
            <pc:docMk/>
            <pc:sldMk cId="2639984205" sldId="274"/>
            <ac:spMk id="36" creationId="{2CD68C96-08BD-3D42-0DC6-1EBB987CBDAF}"/>
          </ac:spMkLst>
        </pc:spChg>
        <pc:spChg chg="add del mod">
          <ac:chgData name="Michael Richards" userId="6afda9a54147f31e" providerId="LiveId" clId="{D5B57C36-1023-4662-B4C2-B3752CE716B2}" dt="2023-03-08T09:24:02.778" v="5356" actId="478"/>
          <ac:spMkLst>
            <pc:docMk/>
            <pc:sldMk cId="2639984205" sldId="274"/>
            <ac:spMk id="64" creationId="{3362509A-6346-54F1-9584-930847BFD013}"/>
          </ac:spMkLst>
        </pc:spChg>
        <pc:spChg chg="add mod">
          <ac:chgData name="Michael Richards" userId="6afda9a54147f31e" providerId="LiveId" clId="{D5B57C36-1023-4662-B4C2-B3752CE716B2}" dt="2023-03-08T12:15:21.622" v="5831" actId="113"/>
          <ac:spMkLst>
            <pc:docMk/>
            <pc:sldMk cId="2639984205" sldId="274"/>
            <ac:spMk id="65" creationId="{43BC8A08-218E-ED3B-CC10-9DE2E3E552ED}"/>
          </ac:spMkLst>
        </pc:spChg>
        <pc:spChg chg="add mod">
          <ac:chgData name="Michael Richards" userId="6afda9a54147f31e" providerId="LiveId" clId="{D5B57C36-1023-4662-B4C2-B3752CE716B2}" dt="2023-03-08T12:15:38.075" v="5833" actId="113"/>
          <ac:spMkLst>
            <pc:docMk/>
            <pc:sldMk cId="2639984205" sldId="274"/>
            <ac:spMk id="66" creationId="{3C677D1E-BE10-A6EC-DFAE-39B37A46C943}"/>
          </ac:spMkLst>
        </pc:spChg>
        <pc:spChg chg="add mod">
          <ac:chgData name="Michael Richards" userId="6afda9a54147f31e" providerId="LiveId" clId="{D5B57C36-1023-4662-B4C2-B3752CE716B2}" dt="2023-03-08T12:15:52.361" v="5835" actId="113"/>
          <ac:spMkLst>
            <pc:docMk/>
            <pc:sldMk cId="2639984205" sldId="274"/>
            <ac:spMk id="67" creationId="{936C81C0-328D-1E75-2762-3A8E92C5C958}"/>
          </ac:spMkLst>
        </pc:spChg>
        <pc:spChg chg="add mod">
          <ac:chgData name="Michael Richards" userId="6afda9a54147f31e" providerId="LiveId" clId="{D5B57C36-1023-4662-B4C2-B3752CE716B2}" dt="2023-03-08T12:16:19.640" v="5838" actId="113"/>
          <ac:spMkLst>
            <pc:docMk/>
            <pc:sldMk cId="2639984205" sldId="274"/>
            <ac:spMk id="68" creationId="{D014F85D-A7CF-6079-D277-F915045983FA}"/>
          </ac:spMkLst>
        </pc:spChg>
        <pc:cxnChg chg="add mod">
          <ac:chgData name="Michael Richards" userId="6afda9a54147f31e" providerId="LiveId" clId="{D5B57C36-1023-4662-B4C2-B3752CE716B2}" dt="2023-03-08T08:57:29.708" v="5207" actId="14100"/>
          <ac:cxnSpMkLst>
            <pc:docMk/>
            <pc:sldMk cId="2639984205" sldId="274"/>
            <ac:cxnSpMk id="11" creationId="{50E90BBD-65C9-04B7-0AB3-9588B4D86AA7}"/>
          </ac:cxnSpMkLst>
        </pc:cxnChg>
        <pc:cxnChg chg="add mod">
          <ac:chgData name="Michael Richards" userId="6afda9a54147f31e" providerId="LiveId" clId="{D5B57C36-1023-4662-B4C2-B3752CE716B2}" dt="2023-03-08T09:04:00.515" v="5284" actId="1076"/>
          <ac:cxnSpMkLst>
            <pc:docMk/>
            <pc:sldMk cId="2639984205" sldId="274"/>
            <ac:cxnSpMk id="14" creationId="{3DC1215A-213E-E1DA-F51B-8C7B8C76C8FD}"/>
          </ac:cxnSpMkLst>
        </pc:cxnChg>
        <pc:cxnChg chg="add del mod">
          <ac:chgData name="Michael Richards" userId="6afda9a54147f31e" providerId="LiveId" clId="{D5B57C36-1023-4662-B4C2-B3752CE716B2}" dt="2023-03-08T09:00:49.352" v="5247" actId="478"/>
          <ac:cxnSpMkLst>
            <pc:docMk/>
            <pc:sldMk cId="2639984205" sldId="274"/>
            <ac:cxnSpMk id="17" creationId="{865EECDE-3CF3-8C0A-804E-C2D67AA5E149}"/>
          </ac:cxnSpMkLst>
        </pc:cxnChg>
        <pc:cxnChg chg="add mod">
          <ac:chgData name="Michael Richards" userId="6afda9a54147f31e" providerId="LiveId" clId="{D5B57C36-1023-4662-B4C2-B3752CE716B2}" dt="2023-03-08T09:04:00.515" v="5284" actId="1076"/>
          <ac:cxnSpMkLst>
            <pc:docMk/>
            <pc:sldMk cId="2639984205" sldId="274"/>
            <ac:cxnSpMk id="23" creationId="{A8CCBE8D-8779-3660-8C1A-91AD5E2D8182}"/>
          </ac:cxnSpMkLst>
        </pc:cxnChg>
        <pc:cxnChg chg="add mod">
          <ac:chgData name="Michael Richards" userId="6afda9a54147f31e" providerId="LiveId" clId="{D5B57C36-1023-4662-B4C2-B3752CE716B2}" dt="2023-03-08T08:58:39.028" v="5232" actId="14100"/>
          <ac:cxnSpMkLst>
            <pc:docMk/>
            <pc:sldMk cId="2639984205" sldId="274"/>
            <ac:cxnSpMk id="26" creationId="{8B2C8A00-9DF5-0854-AB92-4A19802D1AEF}"/>
          </ac:cxnSpMkLst>
        </pc:cxnChg>
        <pc:cxnChg chg="add mod">
          <ac:chgData name="Michael Richards" userId="6afda9a54147f31e" providerId="LiveId" clId="{D5B57C36-1023-4662-B4C2-B3752CE716B2}" dt="2023-03-08T09:03:29.127" v="5277" actId="14100"/>
          <ac:cxnSpMkLst>
            <pc:docMk/>
            <pc:sldMk cId="2639984205" sldId="274"/>
            <ac:cxnSpMk id="37" creationId="{4BBE76EF-ADED-843A-97FA-8D2E2CF38675}"/>
          </ac:cxnSpMkLst>
        </pc:cxnChg>
        <pc:cxnChg chg="add mod">
          <ac:chgData name="Michael Richards" userId="6afda9a54147f31e" providerId="LiveId" clId="{D5B57C36-1023-4662-B4C2-B3752CE716B2}" dt="2023-03-08T09:04:00.515" v="5284" actId="1076"/>
          <ac:cxnSpMkLst>
            <pc:docMk/>
            <pc:sldMk cId="2639984205" sldId="274"/>
            <ac:cxnSpMk id="40" creationId="{FF0C7540-D526-1FDC-55ED-CDDBD249FA39}"/>
          </ac:cxnSpMkLst>
        </pc:cxnChg>
        <pc:cxnChg chg="add mod">
          <ac:chgData name="Michael Richards" userId="6afda9a54147f31e" providerId="LiveId" clId="{D5B57C36-1023-4662-B4C2-B3752CE716B2}" dt="2023-03-08T09:04:11.066" v="5285" actId="14100"/>
          <ac:cxnSpMkLst>
            <pc:docMk/>
            <pc:sldMk cId="2639984205" sldId="274"/>
            <ac:cxnSpMk id="43" creationId="{CF464564-302B-801C-05F1-2BAD9856EC87}"/>
          </ac:cxnSpMkLst>
        </pc:cxnChg>
        <pc:cxnChg chg="add mod">
          <ac:chgData name="Michael Richards" userId="6afda9a54147f31e" providerId="LiveId" clId="{D5B57C36-1023-4662-B4C2-B3752CE716B2}" dt="2023-03-08T09:04:29.366" v="5288" actId="14100"/>
          <ac:cxnSpMkLst>
            <pc:docMk/>
            <pc:sldMk cId="2639984205" sldId="274"/>
            <ac:cxnSpMk id="49" creationId="{ED89E022-8ED7-A097-DB55-6FFFD927A77A}"/>
          </ac:cxnSpMkLst>
        </pc:cxnChg>
        <pc:cxnChg chg="add mod">
          <ac:chgData name="Michael Richards" userId="6afda9a54147f31e" providerId="LiveId" clId="{D5B57C36-1023-4662-B4C2-B3752CE716B2}" dt="2023-03-08T09:04:42.108" v="5291" actId="14100"/>
          <ac:cxnSpMkLst>
            <pc:docMk/>
            <pc:sldMk cId="2639984205" sldId="274"/>
            <ac:cxnSpMk id="52" creationId="{1A2FFC0D-E268-1CA8-8FE2-6F41E780DC21}"/>
          </ac:cxnSpMkLst>
        </pc:cxnChg>
        <pc:cxnChg chg="add mod">
          <ac:chgData name="Michael Richards" userId="6afda9a54147f31e" providerId="LiveId" clId="{D5B57C36-1023-4662-B4C2-B3752CE716B2}" dt="2023-03-08T09:04:58.471" v="5294" actId="14100"/>
          <ac:cxnSpMkLst>
            <pc:docMk/>
            <pc:sldMk cId="2639984205" sldId="274"/>
            <ac:cxnSpMk id="55" creationId="{D82E05A2-CB0D-5AB9-2AE0-171B14682F87}"/>
          </ac:cxnSpMkLst>
        </pc:cxnChg>
        <pc:cxnChg chg="add mod">
          <ac:chgData name="Michael Richards" userId="6afda9a54147f31e" providerId="LiveId" clId="{D5B57C36-1023-4662-B4C2-B3752CE716B2}" dt="2023-03-08T09:05:17.392" v="5297" actId="14100"/>
          <ac:cxnSpMkLst>
            <pc:docMk/>
            <pc:sldMk cId="2639984205" sldId="274"/>
            <ac:cxnSpMk id="58" creationId="{68C27D75-6648-0B0F-48D1-5F541F8AB72D}"/>
          </ac:cxnSpMkLst>
        </pc:cxnChg>
        <pc:cxnChg chg="add mod">
          <ac:chgData name="Michael Richards" userId="6afda9a54147f31e" providerId="LiveId" clId="{D5B57C36-1023-4662-B4C2-B3752CE716B2}" dt="2023-03-08T09:05:30.608" v="5300" actId="14100"/>
          <ac:cxnSpMkLst>
            <pc:docMk/>
            <pc:sldMk cId="2639984205" sldId="274"/>
            <ac:cxnSpMk id="61" creationId="{90B319F9-693D-3433-1AC6-23B19F6C3549}"/>
          </ac:cxnSpMkLst>
        </pc:cxnChg>
      </pc:sldChg>
      <pc:sldChg chg="modSp new mod modAnim">
        <pc:chgData name="Michael Richards" userId="6afda9a54147f31e" providerId="LiveId" clId="{D5B57C36-1023-4662-B4C2-B3752CE716B2}" dt="2023-03-08T12:19:08.162" v="6030" actId="20577"/>
        <pc:sldMkLst>
          <pc:docMk/>
          <pc:sldMk cId="2186121885" sldId="275"/>
        </pc:sldMkLst>
        <pc:spChg chg="mod">
          <ac:chgData name="Michael Richards" userId="6afda9a54147f31e" providerId="LiveId" clId="{D5B57C36-1023-4662-B4C2-B3752CE716B2}" dt="2023-03-08T10:19:22.178" v="5561" actId="20577"/>
          <ac:spMkLst>
            <pc:docMk/>
            <pc:sldMk cId="2186121885" sldId="275"/>
            <ac:spMk id="2" creationId="{30B394B6-C8B8-EB95-2A5D-107E12D9AF81}"/>
          </ac:spMkLst>
        </pc:spChg>
        <pc:spChg chg="mod">
          <ac:chgData name="Michael Richards" userId="6afda9a54147f31e" providerId="LiveId" clId="{D5B57C36-1023-4662-B4C2-B3752CE716B2}" dt="2023-03-08T12:19:08.162" v="6030" actId="20577"/>
          <ac:spMkLst>
            <pc:docMk/>
            <pc:sldMk cId="2186121885" sldId="275"/>
            <ac:spMk id="3" creationId="{04270DEB-3793-101E-928D-ABEED31159EB}"/>
          </ac:spMkLst>
        </pc:spChg>
      </pc:sldChg>
      <pc:sldChg chg="modSp new mod">
        <pc:chgData name="Michael Richards" userId="6afda9a54147f31e" providerId="LiveId" clId="{D5B57C36-1023-4662-B4C2-B3752CE716B2}" dt="2023-03-08T12:19:45.747" v="6048" actId="20577"/>
        <pc:sldMkLst>
          <pc:docMk/>
          <pc:sldMk cId="2996908089" sldId="276"/>
        </pc:sldMkLst>
        <pc:spChg chg="mod">
          <ac:chgData name="Michael Richards" userId="6afda9a54147f31e" providerId="LiveId" clId="{D5B57C36-1023-4662-B4C2-B3752CE716B2}" dt="2023-03-08T12:19:45.747" v="6048" actId="20577"/>
          <ac:spMkLst>
            <pc:docMk/>
            <pc:sldMk cId="2996908089" sldId="276"/>
            <ac:spMk id="2" creationId="{4F3706D6-D10C-C4F0-ABF3-207A37D88850}"/>
          </ac:spMkLst>
        </pc:spChg>
      </pc:sldChg>
    </pc:docChg>
  </pc:docChgLst>
  <pc:docChgLst>
    <pc:chgData name="Michael Richards" userId="6afda9a54147f31e" providerId="LiveId" clId="{4C173FFC-A3A8-4C1E-95C0-0F17D4951E80}"/>
    <pc:docChg chg="modSld">
      <pc:chgData name="Michael Richards" userId="6afda9a54147f31e" providerId="LiveId" clId="{4C173FFC-A3A8-4C1E-95C0-0F17D4951E80}" dt="2023-03-07T08:00:34.070" v="42" actId="20577"/>
      <pc:docMkLst>
        <pc:docMk/>
      </pc:docMkLst>
      <pc:sldChg chg="modSp mod">
        <pc:chgData name="Michael Richards" userId="6afda9a54147f31e" providerId="LiveId" clId="{4C173FFC-A3A8-4C1E-95C0-0F17D4951E80}" dt="2023-03-07T08:00:34.070" v="42" actId="20577"/>
        <pc:sldMkLst>
          <pc:docMk/>
          <pc:sldMk cId="1490150337" sldId="258"/>
        </pc:sldMkLst>
        <pc:spChg chg="mod">
          <ac:chgData name="Michael Richards" userId="6afda9a54147f31e" providerId="LiveId" clId="{4C173FFC-A3A8-4C1E-95C0-0F17D4951E80}" dt="2023-03-07T08:00:34.070" v="42" actId="20577"/>
          <ac:spMkLst>
            <pc:docMk/>
            <pc:sldMk cId="1490150337" sldId="258"/>
            <ac:spMk id="2" creationId="{E7B640E0-9BA0-4725-A6B7-BB7C66F80F01}"/>
          </ac:spMkLst>
        </pc:spChg>
      </pc:sldChg>
    </pc:docChg>
  </pc:docChgLst>
  <pc:docChgLst>
    <pc:chgData name="Michael Richards" userId="6afda9a54147f31e" providerId="LiveId" clId="{E064A597-EB57-428A-88C1-3F300A2C7496}"/>
    <pc:docChg chg="modMainMaster">
      <pc:chgData name="Michael Richards" userId="6afda9a54147f31e" providerId="LiveId" clId="{E064A597-EB57-428A-88C1-3F300A2C7496}" dt="2022-02-24T16:06:22.622" v="3" actId="1076"/>
      <pc:docMkLst>
        <pc:docMk/>
      </pc:docMkLst>
      <pc:sldMasterChg chg="modSldLayout">
        <pc:chgData name="Michael Richards" userId="6afda9a54147f31e" providerId="LiveId" clId="{E064A597-EB57-428A-88C1-3F300A2C7496}" dt="2022-02-24T16:06:22.622" v="3" actId="1076"/>
        <pc:sldMasterMkLst>
          <pc:docMk/>
          <pc:sldMasterMk cId="3489411563" sldId="2147483660"/>
        </pc:sldMasterMkLst>
        <pc:sldLayoutChg chg="modSp mod">
          <pc:chgData name="Michael Richards" userId="6afda9a54147f31e" providerId="LiveId" clId="{E064A597-EB57-428A-88C1-3F300A2C7496}" dt="2022-02-24T16:06:00.147" v="1" actId="1076"/>
          <pc:sldLayoutMkLst>
            <pc:docMk/>
            <pc:sldMasterMk cId="3489411563" sldId="2147483660"/>
            <pc:sldLayoutMk cId="1751848412" sldId="2147483661"/>
          </pc:sldLayoutMkLst>
          <pc:spChg chg="mod">
            <ac:chgData name="Michael Richards" userId="6afda9a54147f31e" providerId="LiveId" clId="{E064A597-EB57-428A-88C1-3F300A2C7496}" dt="2022-02-24T16:05:54.596" v="0" actId="14100"/>
            <ac:spMkLst>
              <pc:docMk/>
              <pc:sldMasterMk cId="3489411563" sldId="2147483660"/>
              <pc:sldLayoutMk cId="1751848412" sldId="2147483661"/>
              <ac:spMk id="11" creationId="{1212E7D8-EF21-2543-93D3-E52749CD1EC8}"/>
            </ac:spMkLst>
          </pc:spChg>
          <pc:picChg chg="mod">
            <ac:chgData name="Michael Richards" userId="6afda9a54147f31e" providerId="LiveId" clId="{E064A597-EB57-428A-88C1-3F300A2C7496}" dt="2022-02-24T16:06:00.147" v="1" actId="1076"/>
            <ac:picMkLst>
              <pc:docMk/>
              <pc:sldMasterMk cId="3489411563" sldId="2147483660"/>
              <pc:sldLayoutMk cId="1751848412" sldId="2147483661"/>
              <ac:picMk id="14" creationId="{B521E106-8648-8741-A7AD-70A8F3AE0BB8}"/>
            </ac:picMkLst>
          </pc:picChg>
        </pc:sldLayoutChg>
        <pc:sldLayoutChg chg="modSp mod">
          <pc:chgData name="Michael Richards" userId="6afda9a54147f31e" providerId="LiveId" clId="{E064A597-EB57-428A-88C1-3F300A2C7496}" dt="2022-02-24T16:06:22.622" v="3" actId="1076"/>
          <pc:sldLayoutMkLst>
            <pc:docMk/>
            <pc:sldMasterMk cId="3489411563" sldId="2147483660"/>
            <pc:sldLayoutMk cId="2047265941" sldId="2147483670"/>
          </pc:sldLayoutMkLst>
          <pc:spChg chg="mod">
            <ac:chgData name="Michael Richards" userId="6afda9a54147f31e" providerId="LiveId" clId="{E064A597-EB57-428A-88C1-3F300A2C7496}" dt="2022-02-24T16:06:16.128" v="2" actId="14100"/>
            <ac:spMkLst>
              <pc:docMk/>
              <pc:sldMasterMk cId="3489411563" sldId="2147483660"/>
              <pc:sldLayoutMk cId="2047265941" sldId="2147483670"/>
              <ac:spMk id="11" creationId="{1212E7D8-EF21-2543-93D3-E52749CD1EC8}"/>
            </ac:spMkLst>
          </pc:spChg>
          <pc:picChg chg="mod">
            <ac:chgData name="Michael Richards" userId="6afda9a54147f31e" providerId="LiveId" clId="{E064A597-EB57-428A-88C1-3F300A2C7496}" dt="2022-02-24T16:06:22.622" v="3" actId="1076"/>
            <ac:picMkLst>
              <pc:docMk/>
              <pc:sldMasterMk cId="3489411563" sldId="2147483660"/>
              <pc:sldLayoutMk cId="2047265941" sldId="2147483670"/>
              <ac:picMk id="14" creationId="{B521E106-8648-8741-A7AD-70A8F3AE0BB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077e325b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f077e325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077e325b9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f077e325b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077e325b9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f077e325b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77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5344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8421528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19581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8424535" y="5009181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0246" y="-299102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619" y="2144995"/>
            <a:ext cx="21033938" cy="10208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F4A1F8B-C419-4603-9EEB-E97DD0ECE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2384277"/>
            <a:ext cx="10364549" cy="99696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2384277"/>
            <a:ext cx="10364549" cy="99696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465F6-5688-4BC1-9853-4B06EA0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71D0330-633D-4ADB-80FA-4D712C332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A7073C-B612-438B-901C-1C39864E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ur05.safelinks.protection.outlook.com/?url=https%3A%2F%2Fforms.office.com%2FPages%2FResponsePage.aspx%3Fid%3DRF61RQM1hEK74Q5r-fodCvhHNyPMIzxApm3FCWCXbptUNTlQUFdJQ1NONURPWkFaQk9RWUgxTFBOOS4u%26origin%3DInvitation%26channel%3D0&amp;data=05%7C01%7CAurelie.STEENO%40swift.com%7Ccc36bb64ecf646cf3b7108db1002c439%7C45b55e4435034284bbe10e6bf9fa1d0a%7C0%7C0%7C638121376297525008%7CUnknown%7CTWFpbGZsb3d8eyJWIjoiMC4wLjAwMDAiLCJQIjoiV2luMzIiLCJBTiI6Ik1haWwiLCJXVCI6Mn0%3D%7C3000%7C%7C%7C&amp;sdata=W%2F0QBKiKu40Kjwtar2mk5RXCzIturfe%2Fac7Vj4ElTU4%3D&amp;reserved=0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4519609"/>
          </a:xfrm>
        </p:spPr>
        <p:txBody>
          <a:bodyPr>
            <a:normAutofit/>
          </a:bodyPr>
          <a:lstStyle/>
          <a:p>
            <a:r>
              <a:rPr lang="en-US" dirty="0"/>
              <a:t>Progress report: </a:t>
            </a:r>
            <a:r>
              <a:rPr lang="en-US" dirty="0" err="1"/>
              <a:t>Mojaloop</a:t>
            </a:r>
            <a:r>
              <a:rPr lang="en-US" dirty="0"/>
              <a:t> and ISO 20022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077e325b9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 dirty="0"/>
              <a:t>Composition of the evaluation team (thus far)</a:t>
            </a:r>
            <a:endParaRPr dirty="0"/>
          </a:p>
        </p:txBody>
      </p:sp>
      <p:sp>
        <p:nvSpPr>
          <p:cNvPr id="106" name="Google Shape;106;g1f077e325b9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SWIFT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Payments Canada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EBA Clearing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Pay.uk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NY Fed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Bank of Japan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Mastercard 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Ripple 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ABSA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endParaRPr lang="en-GB" sz="5000" dirty="0"/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endParaRPr lang="en-GB" sz="5000" dirty="0"/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endParaRPr sz="5000" dirty="0"/>
          </a:p>
          <a:p>
            <a:pPr marL="457200" lvl="0" indent="-101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endParaRPr dirty="0"/>
          </a:p>
        </p:txBody>
      </p:sp>
      <p:sp>
        <p:nvSpPr>
          <p:cNvPr id="107" name="Google Shape;107;g1f077e325b9_0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AEB5086-B478-9631-B545-73A73178A7CA}"/>
              </a:ext>
            </a:extLst>
          </p:cNvPr>
          <p:cNvSpPr/>
          <p:nvPr/>
        </p:nvSpPr>
        <p:spPr>
          <a:xfrm>
            <a:off x="13026452" y="5411449"/>
            <a:ext cx="8514414" cy="409231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But, er, no-one from the IIPS world…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BB0B-7C43-7970-7E14-217C274A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involved?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7AB20-5EDD-784D-CE6B-E89C6EA8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Active membership of the evaluation group will require work:</a:t>
            </a:r>
          </a:p>
          <a:p>
            <a:pPr lvl="1"/>
            <a:r>
              <a:rPr lang="en-GB" dirty="0"/>
              <a:t>Articulating the requirements of an IIPS in contrast with those of existing IOS 20022 participants.</a:t>
            </a:r>
          </a:p>
          <a:p>
            <a:pPr lvl="1"/>
            <a:r>
              <a:rPr lang="en-GB" dirty="0"/>
              <a:t>Understanding whether technical solutions proposed for the business requirements are well aligned with IIPS requirements (and invariants).</a:t>
            </a:r>
          </a:p>
          <a:p>
            <a:pPr lvl="1"/>
            <a:r>
              <a:rPr lang="en-GB" dirty="0"/>
              <a:t>Making and reviewing proposals.</a:t>
            </a:r>
          </a:p>
          <a:p>
            <a:r>
              <a:rPr lang="en-GB" dirty="0"/>
              <a:t>If you’re interested, go </a:t>
            </a:r>
            <a:r>
              <a:rPr lang="en-GB" dirty="0">
                <a:hlinkClick r:id="rId2"/>
              </a:rPr>
              <a:t>here</a:t>
            </a:r>
            <a:r>
              <a:rPr lang="en-GB" dirty="0"/>
              <a:t>…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276C2-4128-6178-05BB-C3A434AD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6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721A-77F7-AAFC-FC11-4066C0DC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possible lighter-touch 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539D-095F-85F0-A7D4-B589FEC8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Mojaloop Foundation could host regular meetings to:</a:t>
            </a:r>
          </a:p>
          <a:p>
            <a:pPr lvl="1"/>
            <a:r>
              <a:rPr lang="en-GB" dirty="0"/>
              <a:t>Review discussions and recommendations from the evaluation team.</a:t>
            </a:r>
          </a:p>
          <a:p>
            <a:pPr lvl="1"/>
            <a:r>
              <a:rPr lang="en-GB" dirty="0"/>
              <a:t>Highlight upcoming areas for discussion and canvass community opinion.</a:t>
            </a:r>
          </a:p>
          <a:p>
            <a:pPr lvl="1"/>
            <a:r>
              <a:rPr lang="en-GB" dirty="0"/>
              <a:t>Create and update documents recording decisions.</a:t>
            </a:r>
          </a:p>
          <a:p>
            <a:r>
              <a:rPr lang="en-GB" dirty="0"/>
              <a:t>The idea:</a:t>
            </a:r>
          </a:p>
          <a:p>
            <a:pPr lvl="1"/>
            <a:r>
              <a:rPr lang="en-GB" dirty="0"/>
              <a:t>To provide a forum where community members and interested parties can contribute to discussions in this area without making an intolerable time commitment</a:t>
            </a:r>
          </a:p>
          <a:p>
            <a:r>
              <a:rPr lang="en-GB" dirty="0"/>
              <a:t>If you’re interested in that, please contact 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212C-E538-5C9B-37CB-C3089E63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9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077e325b9_0_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 sz="8000" dirty="0"/>
              <a:t>Individual recommendations for pacs.008</a:t>
            </a:r>
            <a:endParaRPr sz="8000" dirty="0"/>
          </a:p>
        </p:txBody>
      </p:sp>
      <p:sp>
        <p:nvSpPr>
          <p:cNvPr id="113" name="Google Shape;113;g1f077e325b9_0_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Identifiers should be capable of accepting UUIDs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We expect to use the pacs.008 for most phases of the transfer: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4200" dirty="0"/>
              <a:t>Quote request, quote response and payment execution request</a:t>
            </a:r>
          </a:p>
          <a:p>
            <a:pPr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5000" dirty="0"/>
              <a:t>So we need a way of: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4200" dirty="0"/>
              <a:t>Distinguishing which phase of the transfer a given message represents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4200" dirty="0"/>
              <a:t>Storing information received from earlier phases of the transfer</a:t>
            </a:r>
          </a:p>
          <a:p>
            <a:pPr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5000" dirty="0"/>
              <a:t>Storing the condition</a:t>
            </a:r>
          </a:p>
          <a:p>
            <a:pPr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5000" dirty="0"/>
              <a:t>Transaction type definition</a:t>
            </a:r>
          </a:p>
          <a:p>
            <a:pPr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5000" dirty="0"/>
              <a:t>Location information</a:t>
            </a:r>
          </a:p>
          <a:p>
            <a:pPr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5000" dirty="0"/>
              <a:t>Amount received</a:t>
            </a:r>
          </a:p>
          <a:p>
            <a:pPr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5000" dirty="0"/>
              <a:t>Expiry</a:t>
            </a:r>
          </a:p>
          <a:p>
            <a:pPr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5000" dirty="0"/>
              <a:t>Additional identifier types</a:t>
            </a:r>
          </a:p>
          <a:p>
            <a:pPr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5000" dirty="0"/>
              <a:t>Merchant classification</a:t>
            </a:r>
            <a:endParaRPr sz="5000" dirty="0"/>
          </a:p>
          <a:p>
            <a:pPr marL="457200" lvl="0" indent="-101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endParaRPr dirty="0"/>
          </a:p>
        </p:txBody>
      </p:sp>
      <p:sp>
        <p:nvSpPr>
          <p:cNvPr id="114" name="Google Shape;114;g1f077e325b9_0_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077e325b9_0_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 dirty="0"/>
              <a:t>What does this not include?</a:t>
            </a:r>
            <a:endParaRPr dirty="0"/>
          </a:p>
        </p:txBody>
      </p:sp>
      <p:sp>
        <p:nvSpPr>
          <p:cNvPr id="113" name="Google Shape;113;g1f077e325b9_0_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For an end-to-end P2P transfer: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4200" dirty="0"/>
              <a:t>Address resolution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4200" dirty="0"/>
              <a:t>Transfer execution confirmation</a:t>
            </a:r>
          </a:p>
          <a:p>
            <a:pPr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5000" dirty="0"/>
              <a:t>For other Mojaloop functionality: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4200" dirty="0"/>
              <a:t>Request to pay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4200" dirty="0"/>
              <a:t>3PPI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4200" dirty="0"/>
              <a:t>Foreign Exchange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4200" dirty="0"/>
              <a:t>Authorisation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4200" dirty="0"/>
              <a:t>Participant registration</a:t>
            </a:r>
            <a:endParaRPr sz="4200" dirty="0"/>
          </a:p>
          <a:p>
            <a:pPr marL="457200" lvl="0" indent="-101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endParaRPr dirty="0"/>
          </a:p>
        </p:txBody>
      </p:sp>
      <p:sp>
        <p:nvSpPr>
          <p:cNvPr id="114" name="Google Shape;114;g1f077e325b9_0_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624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0CF1-010E-8E0C-A8E3-F1FC8FBE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should we do about identifiers?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A4F0-8A6A-4280-5635-2A774B2AC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ISO 20022 doesn’t really support the concept of routing.</a:t>
            </a:r>
          </a:p>
          <a:p>
            <a:pPr lvl="1"/>
            <a:r>
              <a:rPr lang="en-GB" dirty="0"/>
              <a:t>(It’s also emotionally attached to the idea of bank account numbers.)</a:t>
            </a:r>
          </a:p>
          <a:p>
            <a:r>
              <a:rPr lang="en-GB" dirty="0"/>
              <a:t>It does support alias establishment and querying</a:t>
            </a:r>
          </a:p>
          <a:p>
            <a:pPr lvl="1"/>
            <a:r>
              <a:rPr lang="en-GB" dirty="0"/>
              <a:t>But only in the context where the account holding institution is already known</a:t>
            </a:r>
          </a:p>
          <a:p>
            <a:r>
              <a:rPr lang="en-GB" dirty="0"/>
              <a:t> The tasks Mojaloop needs to perform:</a:t>
            </a:r>
          </a:p>
          <a:p>
            <a:pPr lvl="1"/>
            <a:r>
              <a:rPr lang="en-GB" dirty="0"/>
              <a:t>Allow DFSPs to maintain the central identifier directories in a Mojaloop scheme</a:t>
            </a:r>
          </a:p>
          <a:p>
            <a:pPr lvl="1"/>
            <a:r>
              <a:rPr lang="en-GB" dirty="0"/>
              <a:t>Given an identifier, route a resolution request to the DFSP at which the identifier is registered in the Mojaloop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0F979-5B25-35A6-72DE-EB88AAC3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60A3-DF70-4226-86AA-D121AD1E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 20022 and address resolution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E3A48-21C9-ECB9-23CD-E47D2AD4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A7F9FE-52EB-2A32-F3B4-72FCE1BF2B9A}"/>
              </a:ext>
            </a:extLst>
          </p:cNvPr>
          <p:cNvSpPr/>
          <p:nvPr/>
        </p:nvSpPr>
        <p:spPr>
          <a:xfrm>
            <a:off x="1041400" y="3187700"/>
            <a:ext cx="4064000" cy="868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err="1"/>
              <a:t>TinyVSLA</a:t>
            </a:r>
            <a:endParaRPr lang="en-GB" dirty="0"/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166B119A-7EB0-EA87-BEE2-CF8214DD848B}"/>
              </a:ext>
            </a:extLst>
          </p:cNvPr>
          <p:cNvSpPr/>
          <p:nvPr/>
        </p:nvSpPr>
        <p:spPr>
          <a:xfrm>
            <a:off x="6103089" y="2431509"/>
            <a:ext cx="2743200" cy="195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Please register ID blob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9DC7EC-F08B-38D3-8978-531FDB317A6B}"/>
              </a:ext>
            </a:extLst>
          </p:cNvPr>
          <p:cNvSpPr/>
          <p:nvPr/>
        </p:nvSpPr>
        <p:spPr>
          <a:xfrm>
            <a:off x="9843978" y="3250658"/>
            <a:ext cx="4064000" cy="8623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/>
              <a:t>Mojaloop Switch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4BACEF-6BF2-1C6B-7324-7CC51882E826}"/>
              </a:ext>
            </a:extLst>
          </p:cNvPr>
          <p:cNvSpPr/>
          <p:nvPr/>
        </p:nvSpPr>
        <p:spPr>
          <a:xfrm>
            <a:off x="18646557" y="3187700"/>
            <a:ext cx="4064000" cy="868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err="1"/>
              <a:t>TinyMFI</a:t>
            </a:r>
            <a:endParaRPr lang="en-GB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0E90BBD-65C9-04B7-0AB3-9588B4D86AA7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16200000" flipH="1">
            <a:off x="4477389" y="1783710"/>
            <a:ext cx="221709" cy="3029689"/>
          </a:xfrm>
          <a:prstGeom prst="bentConnector4">
            <a:avLst>
              <a:gd name="adj1" fmla="val -103108"/>
              <a:gd name="adj2" fmla="val 83535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DC1215A-213E-E1DA-F51B-8C7B8C76C8FD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V="1">
            <a:off x="8846289" y="3250658"/>
            <a:ext cx="3029689" cy="158751"/>
          </a:xfrm>
          <a:prstGeom prst="bentConnector4">
            <a:avLst>
              <a:gd name="adj1" fmla="val 16465"/>
              <a:gd name="adj2" fmla="val 759995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E0D35138-2DBF-F0F7-A489-23FFC11CB36C}"/>
              </a:ext>
            </a:extLst>
          </p:cNvPr>
          <p:cNvSpPr/>
          <p:nvPr/>
        </p:nvSpPr>
        <p:spPr>
          <a:xfrm>
            <a:off x="6103088" y="4864100"/>
            <a:ext cx="2743200" cy="195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OK, ID blob registered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8CCBE8D-8779-3660-8C1A-91AD5E2D8182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rot="10800000">
            <a:off x="8846288" y="5842001"/>
            <a:ext cx="997690" cy="1720579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B2C8A00-9DF5-0854-AB92-4A19802D1AE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5105400" y="5842000"/>
            <a:ext cx="997688" cy="12700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2D7E05E2-8D06-C221-E5B4-10D54ECDB6B6}"/>
              </a:ext>
            </a:extLst>
          </p:cNvPr>
          <p:cNvSpPr/>
          <p:nvPr/>
        </p:nvSpPr>
        <p:spPr>
          <a:xfrm>
            <a:off x="14905667" y="4625704"/>
            <a:ext cx="2743200" cy="195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Who owns ID blob?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843E8A62-6E04-4582-B4EB-59504CE125D7}"/>
              </a:ext>
            </a:extLst>
          </p:cNvPr>
          <p:cNvSpPr/>
          <p:nvPr/>
        </p:nvSpPr>
        <p:spPr>
          <a:xfrm>
            <a:off x="6103089" y="8274592"/>
            <a:ext cx="2743200" cy="195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Do you own ID blob?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600DCDFE-79BA-8F85-573E-1C483612EE3F}"/>
              </a:ext>
            </a:extLst>
          </p:cNvPr>
          <p:cNvSpPr/>
          <p:nvPr/>
        </p:nvSpPr>
        <p:spPr>
          <a:xfrm>
            <a:off x="6103089" y="11284491"/>
            <a:ext cx="2743200" cy="195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Yes, I do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2CD68C96-08BD-3D42-0DC6-1EBB987CBDAF}"/>
              </a:ext>
            </a:extLst>
          </p:cNvPr>
          <p:cNvSpPr/>
          <p:nvPr/>
        </p:nvSpPr>
        <p:spPr>
          <a:xfrm>
            <a:off x="14905667" y="8447772"/>
            <a:ext cx="2743200" cy="195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Yes, I do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BBE76EF-ADED-843A-97FA-8D2E2CF38675}"/>
              </a:ext>
            </a:extLst>
          </p:cNvPr>
          <p:cNvCxnSpPr>
            <a:cxnSpLocks/>
            <a:stCxn id="8" idx="0"/>
            <a:endCxn id="31" idx="0"/>
          </p:cNvCxnSpPr>
          <p:nvPr/>
        </p:nvCxnSpPr>
        <p:spPr>
          <a:xfrm rot="16200000" flipH="1" flipV="1">
            <a:off x="17758910" y="1706057"/>
            <a:ext cx="1438004" cy="4401290"/>
          </a:xfrm>
          <a:prstGeom prst="bentConnector3">
            <a:avLst>
              <a:gd name="adj1" fmla="val -15897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F0C7540-D526-1FDC-55ED-CDDBD249FA39}"/>
              </a:ext>
            </a:extLst>
          </p:cNvPr>
          <p:cNvCxnSpPr>
            <a:cxnSpLocks/>
            <a:stCxn id="31" idx="2"/>
            <a:endCxn id="7" idx="3"/>
          </p:cNvCxnSpPr>
          <p:nvPr/>
        </p:nvCxnSpPr>
        <p:spPr>
          <a:xfrm rot="5400000">
            <a:off x="14537436" y="5822747"/>
            <a:ext cx="1110375" cy="2369289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F464564-302B-801C-05F1-2BAD9856EC87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>
            <a:off x="8846290" y="9252492"/>
            <a:ext cx="1101275" cy="12700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D89E022-8ED7-A097-DB55-6FFFD927A77A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5105399" y="9252491"/>
            <a:ext cx="997690" cy="1270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A2FFC0D-E268-1CA8-8FE2-6F41E780DC21}"/>
              </a:ext>
            </a:extLst>
          </p:cNvPr>
          <p:cNvCxnSpPr>
            <a:cxnSpLocks/>
            <a:stCxn id="5" idx="2"/>
            <a:endCxn id="35" idx="1"/>
          </p:cNvCxnSpPr>
          <p:nvPr/>
        </p:nvCxnSpPr>
        <p:spPr>
          <a:xfrm rot="16200000" flipH="1">
            <a:off x="4394299" y="10553600"/>
            <a:ext cx="387891" cy="3029689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82E05A2-CB0D-5AB9-2AE0-171B14682F87}"/>
              </a:ext>
            </a:extLst>
          </p:cNvPr>
          <p:cNvCxnSpPr>
            <a:cxnSpLocks/>
            <a:stCxn id="35" idx="3"/>
            <a:endCxn id="7" idx="2"/>
          </p:cNvCxnSpPr>
          <p:nvPr/>
        </p:nvCxnSpPr>
        <p:spPr>
          <a:xfrm flipV="1">
            <a:off x="8846289" y="11874499"/>
            <a:ext cx="3029689" cy="387892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8C27D75-6648-0B0F-48D1-5F541F8AB72D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3907977" y="9425672"/>
            <a:ext cx="997690" cy="12700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0B319F9-693D-3433-1AC6-23B19F6C3549}"/>
              </a:ext>
            </a:extLst>
          </p:cNvPr>
          <p:cNvCxnSpPr>
            <a:cxnSpLocks/>
            <a:stCxn id="36" idx="3"/>
            <a:endCxn id="8" idx="1"/>
          </p:cNvCxnSpPr>
          <p:nvPr/>
        </p:nvCxnSpPr>
        <p:spPr>
          <a:xfrm flipV="1">
            <a:off x="17648867" y="7531100"/>
            <a:ext cx="997690" cy="189457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43BC8A08-218E-ED3B-CC10-9DE2E3E552ED}"/>
              </a:ext>
            </a:extLst>
          </p:cNvPr>
          <p:cNvSpPr/>
          <p:nvPr/>
        </p:nvSpPr>
        <p:spPr>
          <a:xfrm>
            <a:off x="952500" y="1954718"/>
            <a:ext cx="3594100" cy="2236282"/>
          </a:xfrm>
          <a:prstGeom prst="wedgeRoundRectCallout">
            <a:avLst>
              <a:gd name="adj1" fmla="val 91888"/>
              <a:gd name="adj2" fmla="val -905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This is a Mojaloop </a:t>
            </a:r>
            <a:r>
              <a:rPr lang="en-GB" sz="2400" b="1" dirty="0"/>
              <a:t>POST /participants </a:t>
            </a:r>
            <a:r>
              <a:rPr lang="en-GB" sz="2400" dirty="0"/>
              <a:t>request. We could use the ISO 20022 </a:t>
            </a:r>
            <a:r>
              <a:rPr lang="en-GB" sz="2400" b="1" dirty="0"/>
              <a:t>acmt.022 </a:t>
            </a:r>
            <a:r>
              <a:rPr lang="en-GB" sz="2400" dirty="0"/>
              <a:t>message</a:t>
            </a:r>
          </a:p>
        </p:txBody>
      </p:sp>
      <p:sp>
        <p:nvSpPr>
          <p:cNvPr id="66" name="Speech Bubble: Rectangle with Corners Rounded 65">
            <a:extLst>
              <a:ext uri="{FF2B5EF4-FFF2-40B4-BE49-F238E27FC236}">
                <a16:creationId xmlns:a16="http://schemas.microsoft.com/office/drawing/2014/main" id="{3C677D1E-BE10-A6EC-DFAE-39B37A46C943}"/>
              </a:ext>
            </a:extLst>
          </p:cNvPr>
          <p:cNvSpPr/>
          <p:nvPr/>
        </p:nvSpPr>
        <p:spPr>
          <a:xfrm>
            <a:off x="994143" y="4621718"/>
            <a:ext cx="3594100" cy="2236282"/>
          </a:xfrm>
          <a:prstGeom prst="wedgeRoundRectCallout">
            <a:avLst>
              <a:gd name="adj1" fmla="val 91888"/>
              <a:gd name="adj2" fmla="val -905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This is a Mojaloop </a:t>
            </a:r>
            <a:r>
              <a:rPr lang="en-GB" sz="2400" b="1" dirty="0"/>
              <a:t>PUT /participants </a:t>
            </a:r>
            <a:r>
              <a:rPr lang="en-GB" sz="2400" dirty="0"/>
              <a:t>request. We could use the ISO 20022 </a:t>
            </a:r>
            <a:r>
              <a:rPr lang="en-GB" sz="2400" b="1" dirty="0"/>
              <a:t>acmt.024 </a:t>
            </a:r>
            <a:r>
              <a:rPr lang="en-GB" sz="2400" dirty="0"/>
              <a:t>message</a:t>
            </a:r>
          </a:p>
        </p:txBody>
      </p:sp>
      <p:sp>
        <p:nvSpPr>
          <p:cNvPr id="67" name="Speech Bubble: Rectangle with Corners Rounded 66">
            <a:extLst>
              <a:ext uri="{FF2B5EF4-FFF2-40B4-BE49-F238E27FC236}">
                <a16:creationId xmlns:a16="http://schemas.microsoft.com/office/drawing/2014/main" id="{936C81C0-328D-1E75-2762-3A8E92C5C958}"/>
              </a:ext>
            </a:extLst>
          </p:cNvPr>
          <p:cNvSpPr/>
          <p:nvPr/>
        </p:nvSpPr>
        <p:spPr>
          <a:xfrm>
            <a:off x="18379116" y="1954718"/>
            <a:ext cx="3594100" cy="2236282"/>
          </a:xfrm>
          <a:prstGeom prst="wedgeRoundRectCallout">
            <a:avLst>
              <a:gd name="adj1" fmla="val -80197"/>
              <a:gd name="adj2" fmla="val 6931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This is a Mojaloop </a:t>
            </a:r>
            <a:r>
              <a:rPr lang="en-GB" sz="2400" b="1" dirty="0"/>
              <a:t>GET /participants</a:t>
            </a:r>
            <a:r>
              <a:rPr lang="en-GB" sz="2400" dirty="0"/>
              <a:t> or </a:t>
            </a:r>
            <a:r>
              <a:rPr lang="en-GB" sz="2400" b="1" dirty="0"/>
              <a:t>GET /parties</a:t>
            </a:r>
            <a:r>
              <a:rPr lang="en-GB" sz="2400" dirty="0"/>
              <a:t> request. It doesn’t have a message body</a:t>
            </a:r>
          </a:p>
        </p:txBody>
      </p:sp>
      <p:sp>
        <p:nvSpPr>
          <p:cNvPr id="68" name="Speech Bubble: Rectangle with Corners Rounded 67">
            <a:extLst>
              <a:ext uri="{FF2B5EF4-FFF2-40B4-BE49-F238E27FC236}">
                <a16:creationId xmlns:a16="http://schemas.microsoft.com/office/drawing/2014/main" id="{D014F85D-A7CF-6079-D277-F915045983FA}"/>
              </a:ext>
            </a:extLst>
          </p:cNvPr>
          <p:cNvSpPr/>
          <p:nvPr/>
        </p:nvSpPr>
        <p:spPr>
          <a:xfrm>
            <a:off x="17985416" y="10528300"/>
            <a:ext cx="3594100" cy="2236282"/>
          </a:xfrm>
          <a:prstGeom prst="wedgeRoundRectCallout">
            <a:avLst>
              <a:gd name="adj1" fmla="val -302105"/>
              <a:gd name="adj2" fmla="val 4319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This is a Mojaloop </a:t>
            </a:r>
            <a:r>
              <a:rPr lang="en-GB" sz="2400" b="1" dirty="0"/>
              <a:t>PUT /participants</a:t>
            </a:r>
            <a:r>
              <a:rPr lang="en-GB" sz="2400" dirty="0"/>
              <a:t> or </a:t>
            </a:r>
            <a:r>
              <a:rPr lang="en-GB" sz="2400" b="1" dirty="0"/>
              <a:t>PUT /parties</a:t>
            </a:r>
            <a:r>
              <a:rPr lang="en-GB" sz="2400" dirty="0"/>
              <a:t> request. We could use the ISO 20022 </a:t>
            </a:r>
            <a:r>
              <a:rPr lang="en-GB" sz="2400" b="1" dirty="0"/>
              <a:t>acmt.024 </a:t>
            </a:r>
            <a:r>
              <a:rPr lang="en-GB" sz="24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63998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2" grpId="0" animBg="1"/>
      <p:bldP spid="31" grpId="0" animBg="1"/>
      <p:bldP spid="34" grpId="0" animBg="1"/>
      <p:bldP spid="35" grpId="0" animBg="1"/>
      <p:bldP spid="36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94B6-C8B8-EB95-2A5D-107E12D9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resolution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70DEB-3793-101E-928D-ABEED311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may be that we can get by solely with existing messages</a:t>
            </a:r>
          </a:p>
          <a:p>
            <a:r>
              <a:rPr lang="en-GB" dirty="0"/>
              <a:t>But:</a:t>
            </a:r>
          </a:p>
          <a:p>
            <a:pPr lvl="1"/>
            <a:r>
              <a:rPr lang="en-GB" dirty="0"/>
              <a:t>We’re using the ISO messages in a way which was not intended</a:t>
            </a:r>
          </a:p>
          <a:p>
            <a:pPr lvl="1"/>
            <a:r>
              <a:rPr lang="en-GB" dirty="0"/>
              <a:t>There is no bulk version of the ISO messages</a:t>
            </a:r>
          </a:p>
          <a:p>
            <a:pPr lvl="1"/>
            <a:r>
              <a:rPr lang="en-GB" dirty="0"/>
              <a:t>We may still want to extend ISO 20022 to manage directories</a:t>
            </a:r>
          </a:p>
          <a:p>
            <a:r>
              <a:rPr lang="en-GB" dirty="0"/>
              <a:t>The need to manage address resolution can be taken off the critical path for Mojaloop ISO 20022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6B972-1551-8775-4B3B-5AE428EC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2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06D6-D10C-C4F0-ABF3-207A37D8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73A94-CA22-D987-4505-8484CF6AD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FDD04-A453-B2AE-6914-4FFFF972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08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D3D3-F61B-2CDD-2F91-47D7F4D6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EDC3-11EF-B6C2-766B-49169A93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make truce with you, ISO standards —</a:t>
            </a:r>
          </a:p>
          <a:p>
            <a:pPr marL="0" indent="0">
              <a:buNone/>
            </a:pPr>
            <a:r>
              <a:rPr lang="en-GB" dirty="0"/>
              <a:t>I have detested you long enough.</a:t>
            </a:r>
          </a:p>
          <a:p>
            <a:pPr marL="0" indent="0">
              <a:buNone/>
            </a:pPr>
            <a:r>
              <a:rPr lang="en-GB" dirty="0"/>
              <a:t>I come to you as a grown child</a:t>
            </a:r>
          </a:p>
          <a:p>
            <a:pPr marL="0" indent="0">
              <a:buNone/>
            </a:pPr>
            <a:r>
              <a:rPr lang="en-GB" dirty="0"/>
              <a:t>Who has had a pig-headed father;</a:t>
            </a:r>
          </a:p>
          <a:p>
            <a:pPr marL="0" indent="0">
              <a:buNone/>
            </a:pPr>
            <a:r>
              <a:rPr lang="en-GB" dirty="0"/>
              <a:t>I am old enough now to make friends.</a:t>
            </a:r>
          </a:p>
          <a:p>
            <a:pPr marL="0" indent="0">
              <a:buNone/>
            </a:pPr>
            <a:r>
              <a:rPr lang="en-GB" dirty="0"/>
              <a:t>It was you that broke the new wood,</a:t>
            </a:r>
          </a:p>
          <a:p>
            <a:pPr marL="0" indent="0">
              <a:buNone/>
            </a:pPr>
            <a:r>
              <a:rPr lang="en-GB" dirty="0"/>
              <a:t>Now is a time for carving.</a:t>
            </a:r>
          </a:p>
          <a:p>
            <a:pPr marL="0" indent="0">
              <a:buNone/>
            </a:pPr>
            <a:r>
              <a:rPr lang="en-GB" dirty="0"/>
              <a:t>We have one sap and one root—</a:t>
            </a:r>
          </a:p>
          <a:p>
            <a:pPr marL="0" indent="0">
              <a:buNone/>
            </a:pPr>
            <a:r>
              <a:rPr lang="en-GB" dirty="0"/>
              <a:t>Let there be commerce between us.</a:t>
            </a:r>
          </a:p>
          <a:p>
            <a:pPr marL="0" indent="0" algn="r">
              <a:buNone/>
            </a:pPr>
            <a:r>
              <a:rPr lang="en-GB" dirty="0"/>
              <a:t>Ezra Pound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5712A-B368-E5F2-81CA-8850C1BF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2326-E953-6FD6-0874-B74459E2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ISO 20022?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68D4-36F7-A882-5D92-F9699D84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i="1" dirty="0"/>
              <a:t>A single standardisation approach (methodology, process, repository) to be used by all financial standards initiatives</a:t>
            </a:r>
            <a:r>
              <a:rPr lang="en-GB" dirty="0"/>
              <a:t>” (ISO 20022 website)</a:t>
            </a:r>
          </a:p>
          <a:p>
            <a:r>
              <a:rPr lang="en-GB" dirty="0"/>
              <a:t>“</a:t>
            </a:r>
            <a:r>
              <a:rPr lang="en-GB" i="1" dirty="0"/>
              <a:t>ISO 20022 is an open global standard for financial information. It provides consistent, rich and structured data that can be used for every kind of financial business transaction.</a:t>
            </a:r>
            <a:r>
              <a:rPr lang="en-GB" dirty="0"/>
              <a:t>” (SWIFT)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3A370-1B5E-34F0-23E0-EC77FEAD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EBD6-9C1B-2EDE-544D-3D878B5C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ISO 20022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B595-0D18-1EA3-361F-99C9AE11F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set of dictionary definitions of data objects.</a:t>
            </a:r>
          </a:p>
          <a:p>
            <a:r>
              <a:rPr lang="en-GB" dirty="0"/>
              <a:t>A set of external codes which can be used in ISO 20022 definitions.</a:t>
            </a:r>
          </a:p>
          <a:p>
            <a:r>
              <a:rPr lang="en-GB" dirty="0"/>
              <a:t>A two-part Message Definition Report</a:t>
            </a:r>
          </a:p>
          <a:p>
            <a:pPr lvl="1"/>
            <a:r>
              <a:rPr lang="en-GB" dirty="0"/>
              <a:t>Part one describes the business processes, the participants and the use cases for a particular area, as well as the messages that support them.</a:t>
            </a:r>
          </a:p>
          <a:p>
            <a:pPr lvl="1"/>
            <a:r>
              <a:rPr lang="en-GB" dirty="0"/>
              <a:t>Part two describes the content of the messages in detail, as well as the rules that govern interdependencies between the data items in the messages.</a:t>
            </a:r>
          </a:p>
          <a:p>
            <a:r>
              <a:rPr lang="en-GB" dirty="0"/>
              <a:t>A series of message definitions</a:t>
            </a:r>
          </a:p>
          <a:p>
            <a:pPr lvl="1"/>
            <a:r>
              <a:rPr lang="en-GB" dirty="0"/>
              <a:t>At present: an XML schema</a:t>
            </a:r>
          </a:p>
          <a:p>
            <a:pPr lvl="1"/>
            <a:r>
              <a:rPr lang="en-GB" dirty="0"/>
              <a:t>Planned: a JSON object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2B8E7-B8D9-B302-28CF-3BB4CE32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7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ISO 20022 </a:t>
            </a:r>
            <a:r>
              <a:rPr lang="en-US" dirty="0" err="1"/>
              <a:t>Organisation</a:t>
            </a:r>
            <a:r>
              <a:rPr lang="en-US" dirty="0"/>
              <a:t> like?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254AAD-DCE4-43E1-6B3E-9085032C4B6B}"/>
              </a:ext>
            </a:extLst>
          </p:cNvPr>
          <p:cNvSpPr/>
          <p:nvPr/>
        </p:nvSpPr>
        <p:spPr>
          <a:xfrm>
            <a:off x="9050545" y="2371475"/>
            <a:ext cx="6286082" cy="276726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Registration Management Group</a:t>
            </a:r>
          </a:p>
          <a:p>
            <a:pPr algn="ctr"/>
            <a:r>
              <a:rPr lang="en-GB" sz="4400" dirty="0"/>
              <a:t>(RMG)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1C24BC-1944-D06F-19F7-758AAEE2CA7D}"/>
              </a:ext>
            </a:extLst>
          </p:cNvPr>
          <p:cNvSpPr/>
          <p:nvPr/>
        </p:nvSpPr>
        <p:spPr>
          <a:xfrm>
            <a:off x="9050546" y="6248929"/>
            <a:ext cx="6286082" cy="276726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Standards Evaluation Groups</a:t>
            </a:r>
          </a:p>
          <a:p>
            <a:pPr algn="ctr"/>
            <a:r>
              <a:rPr lang="en-GB" sz="4400" dirty="0"/>
              <a:t>(SEGs)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D4DEB7-353F-AA51-E677-F700BE821139}"/>
              </a:ext>
            </a:extLst>
          </p:cNvPr>
          <p:cNvSpPr/>
          <p:nvPr/>
        </p:nvSpPr>
        <p:spPr>
          <a:xfrm>
            <a:off x="801612" y="3316176"/>
            <a:ext cx="6286082" cy="2767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Technical Support Group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025FC7-96DF-D1EC-BF8B-0BDD3A8A923A}"/>
              </a:ext>
            </a:extLst>
          </p:cNvPr>
          <p:cNvSpPr/>
          <p:nvPr/>
        </p:nvSpPr>
        <p:spPr>
          <a:xfrm>
            <a:off x="10393588" y="10823273"/>
            <a:ext cx="3600000" cy="216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Payments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7833D2-05D2-0764-7724-71A322EADDD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11638491" y="5693832"/>
            <a:ext cx="1110191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4500E59-3545-E269-05C1-7BB7B0171E8C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rot="10800000" flipV="1">
            <a:off x="7087695" y="3755106"/>
            <a:ext cx="1962851" cy="94470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33E7D42-9152-0EFF-D5F4-50C5CA163A87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16200000" flipH="1">
            <a:off x="11290047" y="9919731"/>
            <a:ext cx="1807081" cy="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46CE663-9BB8-7291-1BFB-687B246758C4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 rot="5400000">
            <a:off x="3483808" y="6544284"/>
            <a:ext cx="921691" cy="12700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33C9393-D599-B8F0-D2F1-E722C46EFCBA}"/>
              </a:ext>
            </a:extLst>
          </p:cNvPr>
          <p:cNvCxnSpPr>
            <a:cxnSpLocks/>
            <a:stCxn id="8" idx="2"/>
            <a:endCxn id="51" idx="0"/>
          </p:cNvCxnSpPr>
          <p:nvPr/>
        </p:nvCxnSpPr>
        <p:spPr>
          <a:xfrm rot="5400000">
            <a:off x="6676484" y="5306169"/>
            <a:ext cx="1807081" cy="9227127"/>
          </a:xfrm>
          <a:prstGeom prst="bentConnector3">
            <a:avLst>
              <a:gd name="adj1" fmla="val 607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D83BCA-A5AE-C03D-6A79-59F7ACBCA39A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 rot="5400000">
            <a:off x="8983266" y="7612951"/>
            <a:ext cx="1807081" cy="4613563"/>
          </a:xfrm>
          <a:prstGeom prst="bentConnector3">
            <a:avLst>
              <a:gd name="adj1" fmla="val 607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180844C-2EB9-E84A-2FF3-DD9FC9C08DBF}"/>
              </a:ext>
            </a:extLst>
          </p:cNvPr>
          <p:cNvSpPr/>
          <p:nvPr/>
        </p:nvSpPr>
        <p:spPr>
          <a:xfrm>
            <a:off x="801612" y="7005130"/>
            <a:ext cx="6286082" cy="2767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API working group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DFFB3E1-0BB7-3B4E-D692-239A246E9101}"/>
              </a:ext>
            </a:extLst>
          </p:cNvPr>
          <p:cNvSpPr/>
          <p:nvPr/>
        </p:nvSpPr>
        <p:spPr>
          <a:xfrm>
            <a:off x="5780024" y="10823273"/>
            <a:ext cx="3600000" cy="216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Securities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1484A02-EE60-90F6-EAC8-3A8350E8028A}"/>
              </a:ext>
            </a:extLst>
          </p:cNvPr>
          <p:cNvSpPr/>
          <p:nvPr/>
        </p:nvSpPr>
        <p:spPr>
          <a:xfrm>
            <a:off x="1166460" y="10823273"/>
            <a:ext cx="3600000" cy="216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Card services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54A541F-D281-9A58-D83C-8E857B245858}"/>
              </a:ext>
            </a:extLst>
          </p:cNvPr>
          <p:cNvSpPr/>
          <p:nvPr/>
        </p:nvSpPr>
        <p:spPr>
          <a:xfrm>
            <a:off x="15007152" y="10823273"/>
            <a:ext cx="3600000" cy="216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Foreign Exchange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0E0D16-57B0-C743-3CD8-43DD812A1BAD}"/>
              </a:ext>
            </a:extLst>
          </p:cNvPr>
          <p:cNvSpPr/>
          <p:nvPr/>
        </p:nvSpPr>
        <p:spPr>
          <a:xfrm>
            <a:off x="19620715" y="10823273"/>
            <a:ext cx="3600000" cy="216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Etc…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DDDC2DA-609B-9969-8D7B-70731278B3B1}"/>
              </a:ext>
            </a:extLst>
          </p:cNvPr>
          <p:cNvCxnSpPr>
            <a:cxnSpLocks/>
            <a:stCxn id="8" idx="2"/>
            <a:endCxn id="52" idx="0"/>
          </p:cNvCxnSpPr>
          <p:nvPr/>
        </p:nvCxnSpPr>
        <p:spPr>
          <a:xfrm rot="16200000" flipH="1">
            <a:off x="13596829" y="7612949"/>
            <a:ext cx="1807081" cy="4613565"/>
          </a:xfrm>
          <a:prstGeom prst="bentConnector3">
            <a:avLst>
              <a:gd name="adj1" fmla="val 615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34B2084-AA35-68A1-5385-C77D2C87B5C3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rot="16200000" flipH="1">
            <a:off x="15903611" y="5306168"/>
            <a:ext cx="1807081" cy="9227128"/>
          </a:xfrm>
          <a:prstGeom prst="bentConnector3">
            <a:avLst>
              <a:gd name="adj1" fmla="val 607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33" grpId="0" animBg="1"/>
      <p:bldP spid="45" grpId="0" animBg="1"/>
      <p:bldP spid="51" grpId="0" animBg="1"/>
      <p:bldP spid="52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4C64-723B-AFC4-5E6F-1639ADB4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changes get made in ISO 20022?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A036-0A76-69DD-D0D6-BA1402B9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member organisation submits a Business Justification to a Standards Evaluation Group.</a:t>
            </a:r>
          </a:p>
          <a:p>
            <a:r>
              <a:rPr lang="en-GB" dirty="0"/>
              <a:t>The Business Justification is reviewed by SEG members</a:t>
            </a:r>
          </a:p>
          <a:p>
            <a:r>
              <a:rPr lang="en-GB" dirty="0"/>
              <a:t>If approved, an Evaluation Team is formed</a:t>
            </a:r>
          </a:p>
          <a:p>
            <a:pPr lvl="1"/>
            <a:r>
              <a:rPr lang="en-GB" dirty="0"/>
              <a:t>The Evaluation team’s job is to analyse the business requirements in terms of:</a:t>
            </a:r>
          </a:p>
          <a:p>
            <a:pPr lvl="2"/>
            <a:r>
              <a:rPr lang="en-GB" dirty="0"/>
              <a:t>Existing ISO resources</a:t>
            </a:r>
          </a:p>
          <a:p>
            <a:pPr lvl="2"/>
            <a:r>
              <a:rPr lang="en-GB" dirty="0"/>
              <a:t>Approved ISO practices</a:t>
            </a:r>
          </a:p>
          <a:p>
            <a:pPr lvl="1"/>
            <a:r>
              <a:rPr lang="en-GB" dirty="0"/>
              <a:t>It needs:</a:t>
            </a:r>
          </a:p>
          <a:p>
            <a:pPr lvl="2"/>
            <a:r>
              <a:rPr lang="en-GB" dirty="0"/>
              <a:t>ISO experts</a:t>
            </a:r>
          </a:p>
          <a:p>
            <a:pPr lvl="2"/>
            <a:r>
              <a:rPr lang="en-GB" dirty="0"/>
              <a:t>Business Area SMEs</a:t>
            </a:r>
          </a:p>
          <a:p>
            <a:r>
              <a:rPr lang="en-GB" dirty="0"/>
              <a:t>The working group recommends to the SEG how the requirements of the Business Justification should be implemented</a:t>
            </a:r>
          </a:p>
          <a:p>
            <a:pPr lvl="1"/>
            <a:r>
              <a:rPr lang="en-GB" dirty="0"/>
              <a:t>Changes to existing message(s) can be approved by the SEG</a:t>
            </a:r>
          </a:p>
          <a:p>
            <a:pPr lvl="1"/>
            <a:r>
              <a:rPr lang="en-GB" dirty="0"/>
              <a:t>New messages are approved by the RMG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2583A-4C82-CD3A-F7CC-54DEA25D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3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Navigating the ISO 20022 </a:t>
            </a:r>
            <a:r>
              <a:rPr lang="en-US" sz="7200" dirty="0" err="1"/>
              <a:t>Organisation</a:t>
            </a:r>
            <a:r>
              <a:rPr lang="en-US" sz="7200" dirty="0"/>
              <a:t> for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254AAD-DCE4-43E1-6B3E-9085032C4B6B}"/>
              </a:ext>
            </a:extLst>
          </p:cNvPr>
          <p:cNvSpPr/>
          <p:nvPr/>
        </p:nvSpPr>
        <p:spPr>
          <a:xfrm>
            <a:off x="8386804" y="3400951"/>
            <a:ext cx="6286082" cy="27672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Registration Management Group</a:t>
            </a:r>
          </a:p>
          <a:p>
            <a:pPr algn="ctr"/>
            <a:r>
              <a:rPr lang="en-GB" sz="4400" dirty="0"/>
              <a:t>(RMG)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1C24BC-1944-D06F-19F7-758AAEE2CA7D}"/>
              </a:ext>
            </a:extLst>
          </p:cNvPr>
          <p:cNvSpPr/>
          <p:nvPr/>
        </p:nvSpPr>
        <p:spPr>
          <a:xfrm>
            <a:off x="9693442" y="6974306"/>
            <a:ext cx="6286082" cy="27672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Payments Standards Evaluation Group</a:t>
            </a:r>
          </a:p>
          <a:p>
            <a:pPr algn="ctr"/>
            <a:r>
              <a:rPr lang="en-GB" sz="4400" dirty="0"/>
              <a:t>(SEG)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D4DEB7-353F-AA51-E677-F700BE821139}"/>
              </a:ext>
            </a:extLst>
          </p:cNvPr>
          <p:cNvSpPr/>
          <p:nvPr/>
        </p:nvSpPr>
        <p:spPr>
          <a:xfrm>
            <a:off x="579939" y="5840305"/>
            <a:ext cx="6286082" cy="2767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Other Standards Evaluation Groups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E024707-72AE-D65A-88C1-4B813C9DE876}"/>
              </a:ext>
            </a:extLst>
          </p:cNvPr>
          <p:cNvSpPr/>
          <p:nvPr/>
        </p:nvSpPr>
        <p:spPr>
          <a:xfrm>
            <a:off x="2411160" y="9552445"/>
            <a:ext cx="4024152" cy="2678694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Business justification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025FC7-96DF-D1EC-BF8B-0BDD3A8A923A}"/>
              </a:ext>
            </a:extLst>
          </p:cNvPr>
          <p:cNvSpPr/>
          <p:nvPr/>
        </p:nvSpPr>
        <p:spPr>
          <a:xfrm>
            <a:off x="11820608" y="10627559"/>
            <a:ext cx="6286082" cy="27672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Evaluation Team</a:t>
            </a: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F6641DF6-A50D-C950-E8C7-5AF9328EC5F3}"/>
              </a:ext>
            </a:extLst>
          </p:cNvPr>
          <p:cNvSpPr/>
          <p:nvPr/>
        </p:nvSpPr>
        <p:spPr>
          <a:xfrm>
            <a:off x="18106690" y="7804484"/>
            <a:ext cx="2827421" cy="204536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Change requests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8F0F0091-94A1-D1C5-B324-3C69B6FDCF57}"/>
              </a:ext>
            </a:extLst>
          </p:cNvPr>
          <p:cNvSpPr/>
          <p:nvPr/>
        </p:nvSpPr>
        <p:spPr>
          <a:xfrm>
            <a:off x="17525164" y="3590088"/>
            <a:ext cx="3506036" cy="278297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New message requests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7833D2-05D2-0764-7724-71A322EADDD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11780118" y="5917941"/>
            <a:ext cx="806092" cy="130663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4500E59-3545-E269-05C1-7BB7B0171E8C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rot="10800000" flipV="1">
            <a:off x="6866022" y="4784583"/>
            <a:ext cx="1520783" cy="2439354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33E7D42-9152-0EFF-D5F4-50C5CA163A87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5400000">
            <a:off x="11193735" y="10368443"/>
            <a:ext cx="2269622" cy="1015875"/>
          </a:xfrm>
          <a:prstGeom prst="bentConnector4">
            <a:avLst>
              <a:gd name="adj1" fmla="val 19518"/>
              <a:gd name="adj2" fmla="val 12250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46CE663-9BB8-7291-1BFB-687B246758C4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6435312" y="8357938"/>
            <a:ext cx="3258130" cy="2533854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99D1C38-F731-ECE9-6943-36C84A8EE24A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18106690" y="9772393"/>
            <a:ext cx="1217100" cy="2238798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33C9393-D599-B8F0-D2F1-E722C46EFCBA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15979524" y="8493962"/>
            <a:ext cx="2127166" cy="33320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6123CB6-9896-BE07-068D-6D320DD4EEAC}"/>
              </a:ext>
            </a:extLst>
          </p:cNvPr>
          <p:cNvCxnSpPr>
            <a:cxnSpLocks/>
            <a:stCxn id="11" idx="3"/>
            <a:endCxn id="13" idx="3"/>
          </p:cNvCxnSpPr>
          <p:nvPr/>
        </p:nvCxnSpPr>
        <p:spPr>
          <a:xfrm flipV="1">
            <a:off x="18106690" y="4981574"/>
            <a:ext cx="2924510" cy="7029617"/>
          </a:xfrm>
          <a:prstGeom prst="bentConnector3">
            <a:avLst>
              <a:gd name="adj1" fmla="val 16290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D83BCA-A5AE-C03D-6A79-59F7ACBCA39A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rot="10800000">
            <a:off x="14672886" y="4784584"/>
            <a:ext cx="2852278" cy="19699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8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engagement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2" y="2144995"/>
            <a:ext cx="23004167" cy="102089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Mojaloop</a:t>
            </a:r>
            <a:r>
              <a:rPr lang="en-US" dirty="0"/>
              <a:t> Foundation joined the ISO 20022 organization in November 2021</a:t>
            </a:r>
          </a:p>
          <a:p>
            <a:pPr lvl="1"/>
            <a:r>
              <a:rPr lang="en-US" dirty="0"/>
              <a:t>We are a member of:</a:t>
            </a:r>
          </a:p>
          <a:p>
            <a:pPr lvl="2"/>
            <a:r>
              <a:rPr lang="en-US" dirty="0"/>
              <a:t>The Registration Management Group</a:t>
            </a:r>
          </a:p>
          <a:p>
            <a:pPr lvl="2"/>
            <a:r>
              <a:rPr lang="en-US" dirty="0"/>
              <a:t>The Payments Standards Evaluation Group</a:t>
            </a:r>
          </a:p>
          <a:p>
            <a:pPr lvl="2"/>
            <a:r>
              <a:rPr lang="en-US" dirty="0"/>
              <a:t>The Technical Support Group</a:t>
            </a:r>
          </a:p>
          <a:p>
            <a:pPr lvl="2"/>
            <a:r>
              <a:rPr lang="en-US" dirty="0"/>
              <a:t>The API working group</a:t>
            </a:r>
          </a:p>
          <a:p>
            <a:r>
              <a:rPr lang="en-US" dirty="0"/>
              <a:t>We submitted a Business Justification to make the </a:t>
            </a:r>
            <a:r>
              <a:rPr lang="en-US" i="1" dirty="0"/>
              <a:t>full</a:t>
            </a:r>
            <a:r>
              <a:rPr lang="en-US" dirty="0"/>
              <a:t> set of changes we thought were necessary for Inclusive Instant Payment Systems</a:t>
            </a:r>
          </a:p>
          <a:p>
            <a:r>
              <a:rPr lang="en-US" dirty="0"/>
              <a:t>We entered a review death spiral…</a:t>
            </a:r>
          </a:p>
          <a:p>
            <a:pPr lvl="1"/>
            <a:r>
              <a:rPr lang="en-US" dirty="0"/>
              <a:t>We proposed too many changes</a:t>
            </a:r>
          </a:p>
          <a:p>
            <a:pPr lvl="1"/>
            <a:r>
              <a:rPr lang="en-US" dirty="0"/>
              <a:t>The proposal was too technical</a:t>
            </a:r>
          </a:p>
          <a:p>
            <a:pPr lvl="1"/>
            <a:r>
              <a:rPr lang="en-US" dirty="0"/>
              <a:t>People were scared to approve the whole package in case they missed some crucial detail.</a:t>
            </a:r>
          </a:p>
          <a:p>
            <a:pPr lvl="1"/>
            <a:r>
              <a:rPr lang="en-US" dirty="0"/>
              <a:t>Every time we responded to a review, we added detail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engagement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RMG and Payments SEG chairs proposed an alternative approach:</a:t>
            </a:r>
          </a:p>
          <a:p>
            <a:pPr lvl="1"/>
            <a:r>
              <a:rPr lang="en-US" dirty="0"/>
              <a:t>Concentrate first on changes to existing messages.</a:t>
            </a:r>
          </a:p>
          <a:p>
            <a:pPr lvl="1"/>
            <a:r>
              <a:rPr lang="en-US" dirty="0"/>
              <a:t>Break the required changes down into individual change requests.</a:t>
            </a:r>
          </a:p>
          <a:p>
            <a:pPr lvl="1"/>
            <a:r>
              <a:rPr lang="en-US" dirty="0"/>
              <a:t>Submit the change requests individually for consideration by the SEG.</a:t>
            </a:r>
          </a:p>
          <a:p>
            <a:pPr lvl="1"/>
            <a:r>
              <a:rPr lang="en-US" dirty="0"/>
              <a:t>The SEG would manage the co-ordination of requests and ensure that piecemeal approval is avoided.</a:t>
            </a:r>
          </a:p>
          <a:p>
            <a:pPr lvl="1"/>
            <a:r>
              <a:rPr lang="en-US" dirty="0"/>
              <a:t>The original Business Justification would be suspended.</a:t>
            </a:r>
          </a:p>
          <a:p>
            <a:pPr lvl="1"/>
            <a:r>
              <a:rPr lang="en-US" dirty="0"/>
              <a:t>We would start with the changes to pacs.008.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7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41D4-155D-B77F-616D-5DED633F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FB54-6B32-15D8-ECBA-10C3D431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prepared a document describing the changes to pacs.008 that we required.</a:t>
            </a:r>
          </a:p>
          <a:p>
            <a:r>
              <a:rPr lang="en-GB" dirty="0"/>
              <a:t>We shared this document with the Payments SEG and they accepted it.</a:t>
            </a:r>
          </a:p>
          <a:p>
            <a:r>
              <a:rPr lang="en-GB" dirty="0"/>
              <a:t>An evaluation team has been formed to review the change proposals</a:t>
            </a:r>
          </a:p>
          <a:p>
            <a:pPr lvl="1"/>
            <a:r>
              <a:rPr lang="en-GB" dirty="0"/>
              <a:t>Membership of this evaluation team is open to any interested party</a:t>
            </a:r>
          </a:p>
          <a:p>
            <a:pPr lvl="1"/>
            <a:r>
              <a:rPr lang="en-GB" dirty="0"/>
              <a:t>It needs two types of people:</a:t>
            </a:r>
          </a:p>
          <a:p>
            <a:pPr lvl="2"/>
            <a:r>
              <a:rPr lang="en-GB" dirty="0"/>
              <a:t>Experts in the ISO 20022 world</a:t>
            </a:r>
          </a:p>
          <a:p>
            <a:pPr lvl="2"/>
            <a:r>
              <a:rPr lang="en-GB" dirty="0"/>
              <a:t>Experts in the IIPS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FF33F-7BE3-8F76-6962-9B67BF1B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4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6996</TotalTime>
  <Words>1263</Words>
  <Application>Microsoft Office PowerPoint</Application>
  <PresentationFormat>Custom</PresentationFormat>
  <Paragraphs>188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Progress report: Mojaloop and ISO 20022</vt:lpstr>
      <vt:lpstr>What is ISO 20022?</vt:lpstr>
      <vt:lpstr>What is an ISO 20022 definition?</vt:lpstr>
      <vt:lpstr>What is the ISO 20022 Organisation like?</vt:lpstr>
      <vt:lpstr>How do changes get made in ISO 20022?</vt:lpstr>
      <vt:lpstr>Navigating the ISO 20022 Organisation for changes</vt:lpstr>
      <vt:lpstr>A brief history of engagement (1)</vt:lpstr>
      <vt:lpstr>A brief history of engagement (2)</vt:lpstr>
      <vt:lpstr>Where are we now?</vt:lpstr>
      <vt:lpstr>Composition of the evaluation team (thus far)</vt:lpstr>
      <vt:lpstr>What’s involved?</vt:lpstr>
      <vt:lpstr>A possible lighter-touch alternative</vt:lpstr>
      <vt:lpstr>Individual recommendations for pacs.008</vt:lpstr>
      <vt:lpstr>What does this not include?</vt:lpstr>
      <vt:lpstr>What should we do about identifiers?</vt:lpstr>
      <vt:lpstr>ISO 20022 and address resolution</vt:lpstr>
      <vt:lpstr>Address resolution summary</vt:lpstr>
      <vt:lpstr>Any questions?</vt:lpstr>
      <vt:lpstr>A 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Michael Richards</cp:lastModifiedBy>
  <cp:revision>17</cp:revision>
  <dcterms:created xsi:type="dcterms:W3CDTF">2020-01-08T21:13:28Z</dcterms:created>
  <dcterms:modified xsi:type="dcterms:W3CDTF">2023-03-09T07:11:56Z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