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58" r:id="rId5"/>
    <p:sldId id="261" r:id="rId6"/>
    <p:sldId id="257" r:id="rId7"/>
    <p:sldId id="262" r:id="rId8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11"/>
    <p:restoredTop sz="96327"/>
  </p:normalViewPr>
  <p:slideViewPr>
    <p:cSldViewPr snapToGrid="0" snapToObjects="1">
      <p:cViewPr varScale="1">
        <p:scale>
          <a:sx n="62" d="100"/>
          <a:sy n="62" d="100"/>
        </p:scale>
        <p:origin x="29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e McGahey" userId="21038f4b-e3ea-48c5-bacd-f565d93abb26" providerId="ADAL" clId="{2B8B027E-B442-4991-93B5-272C16B26EC6}"/>
    <pc:docChg chg="undo custSel addSld delSld modSld modMainMaster">
      <pc:chgData name="Bre McGahey" userId="21038f4b-e3ea-48c5-bacd-f565d93abb26" providerId="ADAL" clId="{2B8B027E-B442-4991-93B5-272C16B26EC6}" dt="2020-01-13T14:53:56.251" v="9"/>
      <pc:docMkLst>
        <pc:docMk/>
      </pc:docMkLst>
      <pc:sldChg chg="del">
        <pc:chgData name="Bre McGahey" userId="21038f4b-e3ea-48c5-bacd-f565d93abb26" providerId="ADAL" clId="{2B8B027E-B442-4991-93B5-272C16B26EC6}" dt="2020-01-13T14:53:47.136" v="8" actId="47"/>
        <pc:sldMkLst>
          <pc:docMk/>
          <pc:sldMk cId="3837672584" sldId="256"/>
        </pc:sldMkLst>
      </pc:sldChg>
      <pc:sldChg chg="add">
        <pc:chgData name="Bre McGahey" userId="21038f4b-e3ea-48c5-bacd-f565d93abb26" providerId="ADAL" clId="{2B8B027E-B442-4991-93B5-272C16B26EC6}" dt="2020-01-13T14:53:44.370" v="7"/>
        <pc:sldMkLst>
          <pc:docMk/>
          <pc:sldMk cId="1490150337" sldId="258"/>
        </pc:sldMkLst>
      </pc:sldChg>
      <pc:sldChg chg="add">
        <pc:chgData name="Bre McGahey" userId="21038f4b-e3ea-48c5-bacd-f565d93abb26" providerId="ADAL" clId="{2B8B027E-B442-4991-93B5-272C16B26EC6}" dt="2020-01-13T14:53:56.251" v="9"/>
        <pc:sldMkLst>
          <pc:docMk/>
          <pc:sldMk cId="561229006" sldId="259"/>
        </pc:sldMkLst>
      </pc:sldChg>
      <pc:sldMasterChg chg="addSp delSp modSldLayout">
        <pc:chgData name="Bre McGahey" userId="21038f4b-e3ea-48c5-bacd-f565d93abb26" providerId="ADAL" clId="{2B8B027E-B442-4991-93B5-272C16B26EC6}" dt="2020-01-13T14:53:26.901" v="6" actId="478"/>
        <pc:sldMasterMkLst>
          <pc:docMk/>
          <pc:sldMasterMk cId="3489411563" sldId="2147483660"/>
        </pc:sldMasterMkLst>
        <pc:picChg chg="add del">
          <ac:chgData name="Bre McGahey" userId="21038f4b-e3ea-48c5-bacd-f565d93abb26" providerId="ADAL" clId="{2B8B027E-B442-4991-93B5-272C16B26EC6}" dt="2020-01-13T14:52:24.956" v="1"/>
          <ac:picMkLst>
            <pc:docMk/>
            <pc:sldMasterMk cId="3489411563" sldId="2147483660"/>
            <ac:picMk id="8" creationId="{920A8A0B-BD56-2141-B408-B8AC3335A348}"/>
          </ac:picMkLst>
        </pc:picChg>
        <pc:sldLayoutChg chg="delSp">
          <pc:chgData name="Bre McGahey" userId="21038f4b-e3ea-48c5-bacd-f565d93abb26" providerId="ADAL" clId="{2B8B027E-B442-4991-93B5-272C16B26EC6}" dt="2020-01-13T14:53:26.901" v="6" actId="478"/>
          <pc:sldLayoutMkLst>
            <pc:docMk/>
            <pc:sldMasterMk cId="3489411563" sldId="2147483660"/>
            <pc:sldLayoutMk cId="1751848412" sldId="2147483661"/>
          </pc:sldLayoutMkLst>
          <pc:picChg chg="del">
            <ac:chgData name="Bre McGahey" userId="21038f4b-e3ea-48c5-bacd-f565d93abb26" providerId="ADAL" clId="{2B8B027E-B442-4991-93B5-272C16B26EC6}" dt="2020-01-13T14:53:26.901" v="6" actId="478"/>
            <ac:picMkLst>
              <pc:docMk/>
              <pc:sldMasterMk cId="3489411563" sldId="2147483660"/>
              <pc:sldLayoutMk cId="1751848412" sldId="2147483661"/>
              <ac:picMk id="8" creationId="{CB14EC90-E499-7F40-A81C-63D0DD2592C7}"/>
            </ac:picMkLst>
          </pc:picChg>
        </pc:sldLayoutChg>
        <pc:sldLayoutChg chg="addSp modSp">
          <pc:chgData name="Bre McGahey" userId="21038f4b-e3ea-48c5-bacd-f565d93abb26" providerId="ADAL" clId="{2B8B027E-B442-4991-93B5-272C16B26EC6}" dt="2020-01-13T14:52:42.139" v="3" actId="167"/>
          <pc:sldLayoutMkLst>
            <pc:docMk/>
            <pc:sldMasterMk cId="3489411563" sldId="2147483660"/>
            <pc:sldLayoutMk cId="1654202387" sldId="2147483668"/>
          </pc:sldLayoutMkLst>
          <pc:picChg chg="add ord">
            <ac:chgData name="Bre McGahey" userId="21038f4b-e3ea-48c5-bacd-f565d93abb26" providerId="ADAL" clId="{2B8B027E-B442-4991-93B5-272C16B26EC6}" dt="2020-01-13T14:52:42.139" v="3" actId="167"/>
            <ac:picMkLst>
              <pc:docMk/>
              <pc:sldMasterMk cId="3489411563" sldId="2147483660"/>
              <pc:sldLayoutMk cId="1654202387" sldId="2147483668"/>
              <ac:picMk id="7" creationId="{62D33483-5DC1-4919-B94C-777794C8A760}"/>
            </ac:picMkLst>
          </pc:picChg>
        </pc:sldLayoutChg>
        <pc:sldLayoutChg chg="addSp modSp">
          <pc:chgData name="Bre McGahey" userId="21038f4b-e3ea-48c5-bacd-f565d93abb26" providerId="ADAL" clId="{2B8B027E-B442-4991-93B5-272C16B26EC6}" dt="2020-01-13T14:53:02.581" v="5" actId="167"/>
          <pc:sldLayoutMkLst>
            <pc:docMk/>
            <pc:sldMasterMk cId="3489411563" sldId="2147483660"/>
            <pc:sldLayoutMk cId="260809611" sldId="2147483669"/>
          </pc:sldLayoutMkLst>
          <pc:picChg chg="add ord">
            <ac:chgData name="Bre McGahey" userId="21038f4b-e3ea-48c5-bacd-f565d93abb26" providerId="ADAL" clId="{2B8B027E-B442-4991-93B5-272C16B26EC6}" dt="2020-01-13T14:53:02.581" v="5" actId="167"/>
            <ac:picMkLst>
              <pc:docMk/>
              <pc:sldMasterMk cId="3489411563" sldId="2147483660"/>
              <pc:sldLayoutMk cId="260809611" sldId="2147483669"/>
              <ac:picMk id="7" creationId="{B51FDB6C-806C-4135-BCBC-52AC466F483A}"/>
            </ac:picMkLst>
          </pc:picChg>
        </pc:sldLayoutChg>
      </pc:sldMasterChg>
    </pc:docChg>
  </pc:docChgLst>
  <pc:docChgLst>
    <pc:chgData name="Tayla Giuffrida" userId="e8731cea-21a5-4e86-8853-21405f33cd76" providerId="ADAL" clId="{3B3C1213-0202-466F-BF1E-0CD6389D94B7}"/>
    <pc:docChg chg="custSel addSld delSld modSld sldOrd">
      <pc:chgData name="Tayla Giuffrida" userId="e8731cea-21a5-4e86-8853-21405f33cd76" providerId="ADAL" clId="{3B3C1213-0202-466F-BF1E-0CD6389D94B7}" dt="2021-03-24T19:48:51.142" v="12" actId="700"/>
      <pc:docMkLst>
        <pc:docMk/>
      </pc:docMkLst>
      <pc:sldChg chg="addSp delSp modSp mod ord modClrScheme chgLayout">
        <pc:chgData name="Tayla Giuffrida" userId="e8731cea-21a5-4e86-8853-21405f33cd76" providerId="ADAL" clId="{3B3C1213-0202-466F-BF1E-0CD6389D94B7}" dt="2021-03-24T19:48:51.142" v="12" actId="700"/>
        <pc:sldMkLst>
          <pc:docMk/>
          <pc:sldMk cId="2883029" sldId="257"/>
        </pc:sldMkLst>
        <pc:spChg chg="del 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2" creationId="{792E4735-069D-644D-B7BB-2600EE760EC7}"/>
          </ac:spMkLst>
        </pc:spChg>
        <pc:spChg chg="del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3" creationId="{4199E287-39B8-E147-B779-88DB9DB8E548}"/>
          </ac:spMkLst>
        </pc:spChg>
        <pc:spChg chg="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4" creationId="{A53177CE-DE5D-8546-A3DA-7525514AD939}"/>
          </ac:spMkLst>
        </pc:spChg>
        <pc:spChg chg="add mod ord">
          <ac:chgData name="Tayla Giuffrida" userId="e8731cea-21a5-4e86-8853-21405f33cd76" providerId="ADAL" clId="{3B3C1213-0202-466F-BF1E-0CD6389D94B7}" dt="2021-03-24T19:48:51.142" v="12" actId="700"/>
          <ac:spMkLst>
            <pc:docMk/>
            <pc:sldMk cId="2883029" sldId="257"/>
            <ac:spMk id="5" creationId="{224172A6-E061-459D-9269-0E323B4544EE}"/>
          </ac:spMkLst>
        </pc:spChg>
      </pc:sldChg>
      <pc:sldChg chg="addSp delSp modSp mod modClrScheme chgLayout">
        <pc:chgData name="Tayla Giuffrida" userId="e8731cea-21a5-4e86-8853-21405f33cd76" providerId="ADAL" clId="{3B3C1213-0202-466F-BF1E-0CD6389D94B7}" dt="2021-03-24T19:45:36.188" v="0" actId="700"/>
        <pc:sldMkLst>
          <pc:docMk/>
          <pc:sldMk cId="1490150337" sldId="258"/>
        </pc:sldMkLst>
        <pc:spChg chg="del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2" creationId="{E7B640E0-9BA0-4725-A6B7-BB7C66F80F01}"/>
          </ac:spMkLst>
        </pc:spChg>
        <pc:spChg chg="del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3" creationId="{10DB4343-F7E9-4D14-80D2-0940AD571108}"/>
          </ac:spMkLst>
        </pc:spChg>
        <pc:spChg chg="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4" creationId="{1BA304FD-7CAF-4D06-B5AC-16FD1757D616}"/>
          </ac:spMkLst>
        </pc:spChg>
        <pc:spChg chg="add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5" creationId="{124BDB1B-C0B9-4A3D-862F-7246D260B848}"/>
          </ac:spMkLst>
        </pc:spChg>
        <pc:spChg chg="add mod ord">
          <ac:chgData name="Tayla Giuffrida" userId="e8731cea-21a5-4e86-8853-21405f33cd76" providerId="ADAL" clId="{3B3C1213-0202-466F-BF1E-0CD6389D94B7}" dt="2021-03-24T19:45:36.188" v="0" actId="700"/>
          <ac:spMkLst>
            <pc:docMk/>
            <pc:sldMk cId="1490150337" sldId="258"/>
            <ac:spMk id="6" creationId="{43F41FD9-E1B0-466E-B999-20F4C1B1DAAF}"/>
          </ac:spMkLst>
        </pc:spChg>
      </pc:sldChg>
      <pc:sldChg chg="addSp delSp modSp new del mod ord modClrScheme chgLayout">
        <pc:chgData name="Tayla Giuffrida" userId="e8731cea-21a5-4e86-8853-21405f33cd76" providerId="ADAL" clId="{3B3C1213-0202-466F-BF1E-0CD6389D94B7}" dt="2021-03-24T19:47:58.691" v="8" actId="47"/>
        <pc:sldMkLst>
          <pc:docMk/>
          <pc:sldMk cId="4275475309" sldId="260"/>
        </pc:sldMkLst>
        <pc:spChg chg="del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2" creationId="{169566C1-3A16-490A-AC56-F53096718B99}"/>
          </ac:spMkLst>
        </pc:spChg>
        <pc:spChg chg="del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3" creationId="{A4DAD161-583E-491E-8DF9-239E4DA50C18}"/>
          </ac:spMkLst>
        </pc:spChg>
        <pc:spChg chg="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4" creationId="{2FC4DEB3-83F9-48EB-B546-A60BBF9E9148}"/>
          </ac:spMkLst>
        </pc:spChg>
        <pc:spChg chg="add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5" creationId="{8A5528C8-198F-4055-99C1-CD3E6BA0C99E}"/>
          </ac:spMkLst>
        </pc:spChg>
        <pc:spChg chg="add mod ord">
          <ac:chgData name="Tayla Giuffrida" userId="e8731cea-21a5-4e86-8853-21405f33cd76" providerId="ADAL" clId="{3B3C1213-0202-466F-BF1E-0CD6389D94B7}" dt="2021-03-24T19:45:47.558" v="2" actId="700"/>
          <ac:spMkLst>
            <pc:docMk/>
            <pc:sldMk cId="4275475309" sldId="260"/>
            <ac:spMk id="6" creationId="{3FE5230E-44DB-4C15-BE29-380FD7D4A2BB}"/>
          </ac:spMkLst>
        </pc:spChg>
      </pc:sldChg>
      <pc:sldChg chg="addSp delSp modSp new mod modClrScheme chgLayout">
        <pc:chgData name="Tayla Giuffrida" userId="e8731cea-21a5-4e86-8853-21405f33cd76" providerId="ADAL" clId="{3B3C1213-0202-466F-BF1E-0CD6389D94B7}" dt="2021-03-24T19:46:00.667" v="6" actId="700"/>
        <pc:sldMkLst>
          <pc:docMk/>
          <pc:sldMk cId="981603767" sldId="261"/>
        </pc:sldMkLst>
        <pc:spChg chg="del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2" creationId="{EAAC1792-E837-4B3E-AA7E-8666B92FBD20}"/>
          </ac:spMkLst>
        </pc:spChg>
        <pc:spChg chg="del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3" creationId="{7601A1A9-7F47-4E21-A3B7-41611583E6B9}"/>
          </ac:spMkLst>
        </pc:spChg>
        <pc:spChg chg="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4" creationId="{AB785A4B-589A-4560-87B7-BB12B6398CC4}"/>
          </ac:spMkLst>
        </pc:spChg>
        <pc:spChg chg="add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5" creationId="{2B07F391-3FF0-4E59-BE49-DDA705B275E5}"/>
          </ac:spMkLst>
        </pc:spChg>
        <pc:spChg chg="add mod ord">
          <ac:chgData name="Tayla Giuffrida" userId="e8731cea-21a5-4e86-8853-21405f33cd76" providerId="ADAL" clId="{3B3C1213-0202-466F-BF1E-0CD6389D94B7}" dt="2021-03-24T19:46:00.667" v="6" actId="700"/>
          <ac:spMkLst>
            <pc:docMk/>
            <pc:sldMk cId="981603767" sldId="261"/>
            <ac:spMk id="6" creationId="{0DD1169B-C341-4E40-B6D4-94F99EB35510}"/>
          </ac:spMkLst>
        </pc:spChg>
      </pc:sldChg>
      <pc:sldChg chg="addSp delSp modSp new mod modClrScheme chgLayout">
        <pc:chgData name="Tayla Giuffrida" userId="e8731cea-21a5-4e86-8853-21405f33cd76" providerId="ADAL" clId="{3B3C1213-0202-466F-BF1E-0CD6389D94B7}" dt="2021-03-24T19:48:25.768" v="9" actId="700"/>
        <pc:sldMkLst>
          <pc:docMk/>
          <pc:sldMk cId="221889941" sldId="262"/>
        </pc:sldMkLst>
        <pc:spChg chg="del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2" creationId="{D483C10D-61EB-4667-8E79-1E5A8F3EAC82}"/>
          </ac:spMkLst>
        </pc:spChg>
        <pc:spChg chg="del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3" creationId="{6FC48BEF-7C5B-4E15-9357-C6D801DEE1E8}"/>
          </ac:spMkLst>
        </pc:spChg>
        <pc:spChg chg="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4" creationId="{56C6D111-D363-4272-A7C9-31162EF47DA4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5" creationId="{70192C0D-3AE8-4FDA-B530-A0321759372B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6" creationId="{59308015-ECA4-4C77-8007-D47B4AB25400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7" creationId="{7BE4128E-660B-43ED-B77B-13C2AA9AAB87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8" creationId="{228E1405-E087-425E-8023-CEC3DEB066BB}"/>
          </ac:spMkLst>
        </pc:spChg>
        <pc:spChg chg="add mod ord">
          <ac:chgData name="Tayla Giuffrida" userId="e8731cea-21a5-4e86-8853-21405f33cd76" providerId="ADAL" clId="{3B3C1213-0202-466F-BF1E-0CD6389D94B7}" dt="2021-03-24T19:48:25.768" v="9" actId="700"/>
          <ac:spMkLst>
            <pc:docMk/>
            <pc:sldMk cId="221889941" sldId="262"/>
            <ac:spMk id="9" creationId="{B0301780-E254-413B-96E1-D8B0613CC3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7F391-3FF0-4E59-BE49-DDA705B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1169B-C341-4E40-B6D4-94F99EB35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0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172A6-E061-459D-9269-0E323B45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0192C0D-3AE8-4FDA-B530-A03217593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308015-ECA4-4C77-8007-D47B4AB25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E4128E-660B-43ED-B77B-13C2AA9AAB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8E1405-E087-425E-8023-CEC3DEB06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0301780-E254-413B-96E1-D8B0613CC35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6D111-D363-4272-A7C9-31162EF4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77486D-5603-4835-9990-7EF1E294A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4460</TotalTime>
  <Words>4</Words>
  <Application>Microsoft Macintosh PowerPoint</Application>
  <PresentationFormat>Custom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Simeon Oriko</cp:lastModifiedBy>
  <cp:revision>19</cp:revision>
  <dcterms:created xsi:type="dcterms:W3CDTF">2020-01-08T21:13:28Z</dcterms:created>
  <dcterms:modified xsi:type="dcterms:W3CDTF">2023-06-15T12:20:09Z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