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2" r:id="rId5"/>
    <p:sldId id="268" r:id="rId6"/>
    <p:sldId id="263" r:id="rId7"/>
    <p:sldId id="266" r:id="rId8"/>
    <p:sldId id="267" r:id="rId9"/>
    <p:sldId id="262" r:id="rId10"/>
    <p:sldId id="270" r:id="rId11"/>
    <p:sldId id="265" r:id="rId12"/>
    <p:sldId id="264" r:id="rId13"/>
    <p:sldId id="269" r:id="rId14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B027E-B442-4991-93B5-272C16B26EC6}" v="8" dt="2020-01-13T14:53:56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66"/>
    <p:restoredTop sz="96327"/>
  </p:normalViewPr>
  <p:slideViewPr>
    <p:cSldViewPr snapToGrid="0" snapToObjects="1">
      <p:cViewPr varScale="1">
        <p:scale>
          <a:sx n="32" d="100"/>
          <a:sy n="32" d="100"/>
        </p:scale>
        <p:origin x="145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>
            <a:extLst>
              <a:ext uri="{FF2B5EF4-FFF2-40B4-BE49-F238E27FC236}">
                <a16:creationId xmlns:a16="http://schemas.microsoft.com/office/drawing/2014/main" id="{4A7613BF-2D1B-E5FE-648E-B75A470969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253041" y="655339"/>
            <a:ext cx="32272689" cy="161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6" y="2389384"/>
            <a:ext cx="12286059" cy="5669243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6" y="8435371"/>
            <a:ext cx="12286059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0C5D54B-A58F-EC4D-AA02-F28EF11FB1FD}"/>
              </a:ext>
            </a:extLst>
          </p:cNvPr>
          <p:cNvSpPr>
            <a:spLocks noChangeAspect="1"/>
          </p:cNvSpPr>
          <p:nvPr userDrawn="1"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w="1016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2DB51D0-EFE0-9143-AB1E-054D0CA220CB}"/>
              </a:ext>
            </a:extLst>
          </p:cNvPr>
          <p:cNvSpPr>
            <a:spLocks noChangeAspect="1"/>
          </p:cNvSpPr>
          <p:nvPr userDrawn="1"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64FADD-FB9D-29FE-BD5A-68E5EC6AE612}"/>
              </a:ext>
            </a:extLst>
          </p:cNvPr>
          <p:cNvSpPr/>
          <p:nvPr userDrawn="1"/>
        </p:nvSpPr>
        <p:spPr>
          <a:xfrm>
            <a:off x="15123517" y="3117984"/>
            <a:ext cx="7132072" cy="7132072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 w="1016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2163B6E-7C1E-778A-BFE8-BCDA06ABC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690681E4-2A40-4210-7FEC-140E57A51BC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5310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5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A7DF4B-A6ED-A587-02C0-738339500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826C3CF9-FF37-28F5-8B74-78C12774839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315324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3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22B85B7-3465-27BF-8DD3-9AFFA0199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E864098C-9A8C-3D6A-C634-BF7A8C77A1F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94866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4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C2E2EB-D299-1DAF-D616-D6E6B5C2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2E98BEDD-8503-50FA-C912-40F9FCF62ED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843458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1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F4ACD9-D5B8-5469-2C70-9378E059C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12">
            <a:extLst>
              <a:ext uri="{FF2B5EF4-FFF2-40B4-BE49-F238E27FC236}">
                <a16:creationId xmlns:a16="http://schemas.microsoft.com/office/drawing/2014/main" id="{0870C4AA-79B6-6963-3EFD-E66CE7D096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741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This is a Section</a:t>
            </a:r>
            <a:br>
              <a:rPr lang="en-US" dirty="0"/>
            </a:br>
            <a:r>
              <a:rPr lang="en-US" dirty="0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25600" y="-5334572"/>
            <a:ext cx="26824696" cy="13412348"/>
          </a:xfrm>
          <a:prstGeom prst="rect">
            <a:avLst/>
          </a:prstGeom>
        </p:spPr>
      </p:pic>
      <p:pic>
        <p:nvPicPr>
          <p:cNvPr id="4" name="Graphic 14">
            <a:extLst>
              <a:ext uri="{FF2B5EF4-FFF2-40B4-BE49-F238E27FC236}">
                <a16:creationId xmlns:a16="http://schemas.microsoft.com/office/drawing/2014/main" id="{3975784A-A064-093A-067F-5584E33E5BB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This is a Section</a:t>
            </a:r>
            <a:br>
              <a:rPr lang="en-US" dirty="0"/>
            </a:br>
            <a:r>
              <a:rPr lang="en-US" dirty="0"/>
              <a:t>Title Block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63917" y="9178927"/>
            <a:ext cx="21033938" cy="2777200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This is a Subtitle Block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50DAE-20D4-E15F-1566-8B21A91387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199F50A6-D8AB-EDD3-D048-CC0149C4D4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4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B91033-4430-3FA2-FF98-0BE1EB68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10EB706D-3426-4EC9-8D2F-42050FF81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9DDA44B-C5A5-A861-3C1A-F9FE7C1922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00200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C173B007-63AA-06AC-FD0A-86C2E5FA343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807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E33EA31-F164-3C40-2757-817E81E8BA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</p:spPr>
      </p:pic>
      <p:pic>
        <p:nvPicPr>
          <p:cNvPr id="3" name="Graphic 12">
            <a:extLst>
              <a:ext uri="{FF2B5EF4-FFF2-40B4-BE49-F238E27FC236}">
                <a16:creationId xmlns:a16="http://schemas.microsoft.com/office/drawing/2014/main" id="{DA42383B-FA1C-6CAF-89D0-93DDFE54740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CECA1D9-3F5E-423F-A198-1CEE1D1363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521521" y="3078499"/>
            <a:ext cx="32272689" cy="16136345"/>
          </a:xfrm>
          <a:prstGeom prst="rect">
            <a:avLst/>
          </a:prstGeom>
        </p:spPr>
      </p:pic>
      <p:pic>
        <p:nvPicPr>
          <p:cNvPr id="8" name="Graphic 14">
            <a:extLst>
              <a:ext uri="{FF2B5EF4-FFF2-40B4-BE49-F238E27FC236}">
                <a16:creationId xmlns:a16="http://schemas.microsoft.com/office/drawing/2014/main" id="{C42B5310-BE2B-52FB-F45F-5B77A792A2A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893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D3F886B4-D400-EEF6-2E13-56705D964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74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Graphic 12">
            <a:extLst>
              <a:ext uri="{FF2B5EF4-FFF2-40B4-BE49-F238E27FC236}">
                <a16:creationId xmlns:a16="http://schemas.microsoft.com/office/drawing/2014/main" id="{EC523F9E-BE93-F722-A2A0-C14BB690F6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4191413"/>
            <a:ext cx="21033938" cy="4933537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accent2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FC1BFA6-B719-2467-F8C3-35A3399626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6521521" y="3078499"/>
            <a:ext cx="32272689" cy="16136344"/>
          </a:xfrm>
          <a:prstGeom prst="rect">
            <a:avLst/>
          </a:prstGeom>
        </p:spPr>
      </p:pic>
      <p:pic>
        <p:nvPicPr>
          <p:cNvPr id="7" name="Graphic 14">
            <a:extLst>
              <a:ext uri="{FF2B5EF4-FFF2-40B4-BE49-F238E27FC236}">
                <a16:creationId xmlns:a16="http://schemas.microsoft.com/office/drawing/2014/main" id="{43348314-4B99-F2B7-8D62-0BD6013CF45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4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4708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4056B-84AB-14DF-03A8-3F15DA6C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3E300E58-D78D-93EB-C2D1-A01B48B299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90000">
                <a:schemeClr val="accent5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DFD25C-D422-9773-8C3E-F30E5A35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Graphic 12">
            <a:extLst>
              <a:ext uri="{FF2B5EF4-FFF2-40B4-BE49-F238E27FC236}">
                <a16:creationId xmlns:a16="http://schemas.microsoft.com/office/drawing/2014/main" id="{05A4DA80-E758-DE7D-41F4-15E0858D9E0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042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3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E9FEDB2-E093-2206-F930-8A55E8085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21F461A-4351-07E2-2230-AF5254D9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652D1F2A-830F-4B7B-543C-3BA4903D10E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208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98F0BDC-58DF-1167-DF00-84C622A9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E7D768FA-BF70-CCAD-D02A-55241BF23B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03872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002F83B-78E3-864A-520D-7B4106DF52AB}"/>
              </a:ext>
            </a:extLst>
          </p:cNvPr>
          <p:cNvSpPr/>
          <p:nvPr userDrawn="1"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65A447A-9DD1-A922-69A5-E23BF18F22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779818-F140-9546-B82F-B1DC522CC4CB}"/>
              </a:ext>
            </a:extLst>
          </p:cNvPr>
          <p:cNvSpPr/>
          <p:nvPr userDrawn="1"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DA7624-2BC9-4F20-8B09-5892E231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59F3036-26A1-ABAD-E244-95C6B44B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619" y="3651250"/>
            <a:ext cx="21033938" cy="830487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12">
            <a:extLst>
              <a:ext uri="{FF2B5EF4-FFF2-40B4-BE49-F238E27FC236}">
                <a16:creationId xmlns:a16="http://schemas.microsoft.com/office/drawing/2014/main" id="{24E836F0-E3FA-6223-FDC5-C3177A842B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0653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E79A39A-FC91-8A6A-C87C-76BFFC2906AD}"/>
              </a:ext>
            </a:extLst>
          </p:cNvPr>
          <p:cNvSpPr/>
          <p:nvPr userDrawn="1"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88000">
                <a:schemeClr val="accent2"/>
              </a:gs>
              <a:gs pos="0">
                <a:schemeClr val="bg1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ED4BF61-4FF0-ACF1-ECFE-225C53349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</p:spPr>
      </p:pic>
      <p:sp>
        <p:nvSpPr>
          <p:cNvPr id="8" name="Round Single Corner Rectangle 7">
            <a:extLst>
              <a:ext uri="{FF2B5EF4-FFF2-40B4-BE49-F238E27FC236}">
                <a16:creationId xmlns:a16="http://schemas.microsoft.com/office/drawing/2014/main" id="{BAF3B689-0EFA-A28F-1699-EB4B3E2343E0}"/>
              </a:ext>
            </a:extLst>
          </p:cNvPr>
          <p:cNvSpPr/>
          <p:nvPr userDrawn="1"/>
        </p:nvSpPr>
        <p:spPr>
          <a:xfrm>
            <a:off x="0" y="564204"/>
            <a:ext cx="20116800" cy="5466945"/>
          </a:xfrm>
          <a:prstGeom prst="round1Rect">
            <a:avLst>
              <a:gd name="adj" fmla="val 35919"/>
            </a:avLst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6618" y="730251"/>
            <a:ext cx="14506882" cy="3199190"/>
          </a:xfrm>
        </p:spPr>
        <p:txBody>
          <a:bodyPr/>
          <a:lstStyle/>
          <a:p>
            <a:r>
              <a:rPr lang="en-US" dirty="0"/>
              <a:t>This is a Title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618" y="4292600"/>
            <a:ext cx="14506882" cy="766352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92825178-299A-B2A3-5A46-8992C2BC48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tx2"/>
            </a:solidFill>
          </a:ln>
          <a:effectLst>
            <a:outerShdw blurRad="635000" sx="102000" sy="102000" algn="ctr" rotWithShape="0">
              <a:schemeClr val="accent2">
                <a:alpha val="100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>
                <a:solidFill>
                  <a:schemeClr val="lt1"/>
                </a:solidFill>
              </a:defRPr>
            </a:lvl1pPr>
          </a:lstStyle>
          <a:p>
            <a:pPr marL="0" lvl="0" algn="ctr" defTabSz="457200"/>
            <a:endParaRPr lang="en-US" dirty="0"/>
          </a:p>
        </p:txBody>
      </p:sp>
      <p:pic>
        <p:nvPicPr>
          <p:cNvPr id="4" name="Graphic 12">
            <a:extLst>
              <a:ext uri="{FF2B5EF4-FFF2-40B4-BE49-F238E27FC236}">
                <a16:creationId xmlns:a16="http://schemas.microsoft.com/office/drawing/2014/main" id="{E6E349AE-98E2-3394-40D9-854EE45919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effectLst>
            <a:glow rad="101600">
              <a:schemeClr val="accent1">
                <a:alpha val="1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7096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84" r:id="rId2"/>
    <p:sldLayoutId id="2147483663" r:id="rId3"/>
    <p:sldLayoutId id="2147483668" r:id="rId4"/>
    <p:sldLayoutId id="2147483675" r:id="rId5"/>
    <p:sldLayoutId id="2147483674" r:id="rId6"/>
    <p:sldLayoutId id="2147483673" r:id="rId7"/>
    <p:sldLayoutId id="2147483680" r:id="rId8"/>
    <p:sldLayoutId id="2147483682" r:id="rId9"/>
    <p:sldLayoutId id="2147483671" r:id="rId10"/>
    <p:sldLayoutId id="2147483672" r:id="rId11"/>
    <p:sldLayoutId id="2147483677" r:id="rId12"/>
    <p:sldLayoutId id="2147483678" r:id="rId13"/>
    <p:sldLayoutId id="2147483679" r:id="rId14"/>
    <p:sldLayoutId id="2147483669" r:id="rId15"/>
    <p:sldLayoutId id="2147483683" r:id="rId16"/>
    <p:sldLayoutId id="2147483662" r:id="rId17"/>
    <p:sldLayoutId id="2147483676" r:id="rId18"/>
    <p:sldLayoutId id="2147483666" r:id="rId19"/>
    <p:sldLayoutId id="2147483681" r:id="rId20"/>
    <p:sldLayoutId id="2147483667" r:id="rId21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A67C-49E8-EF59-9C08-6C0B8C4AF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A82A94-5FCB-30AB-3561-8EF2FFFED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E5426-AD9C-11C3-0EFD-B8256A54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65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554C-7D80-FEA0-E597-ABC941DA1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730251"/>
            <a:ext cx="18295802" cy="2651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2CFDEB-FF2A-B5A4-9BF0-F109A4DB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19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5AE53-4C04-6EEB-D69B-EDA4CC227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572363-9C3C-7EF9-053E-230B691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F2CBB-A583-69D0-35FF-F6497840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397D3-0577-25E3-ABEB-5F102B2A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4C6745-EE2B-F2D3-8753-A5D9B3801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9111F-D614-819D-F6C6-661A1AF8A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57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CCADE5-F06F-E1F5-07E4-AC6046CAF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FE1ABE-424A-8135-6528-D4AFF70D6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3FEFD-8D90-D2E1-0B8D-8A8CC734E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33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202-A9CA-B1A6-6967-C6847A0D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B9C76-6EC6-48BE-3A77-93A398BA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3EA955D-984C-B699-7E12-0021E14C90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FD640A-234A-A85E-3988-E055142F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16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E8DBD-E439-C0C3-32AE-886BFC109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F847-80A4-2927-C53C-18F11A6AA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5AD07-1EF8-30C1-F738-BCBEC8ED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8F72C87-B3A2-F563-4713-37101F75CA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7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F299-E65D-5EB0-A5DF-0D8A1390D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139EF-46D9-DE57-21B3-03B49739F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558AD-6D72-F2DB-9D6F-12FD21DA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46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D3EB-7028-245B-6EBE-C0EE46E4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CC166-EE36-104F-FE70-3EC592428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37554-625E-580E-3E0E-EEB12FB6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5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62A50-A9BD-1065-1B57-CAC514B2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0F6AC-BAFD-8931-3C10-98E490B22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0B092-8E20-500A-EA05-EFEA86031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4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elements/1.1/"/>
    <ds:schemaRef ds:uri="http://schemas.microsoft.com/office/2006/metadata/properties"/>
    <ds:schemaRef ds:uri="http://purl.org/dc/terms/"/>
    <ds:schemaRef ds:uri="6354f033-77ec-451f-a4b1-89785309665d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af12d3ca-d309-4d9b-872e-f669d895b06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4712</TotalTime>
  <Words>10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Lillian Guinther</cp:lastModifiedBy>
  <cp:revision>28</cp:revision>
  <dcterms:created xsi:type="dcterms:W3CDTF">2020-01-08T21:13:28Z</dcterms:created>
  <dcterms:modified xsi:type="dcterms:W3CDTF">2025-04-08T18:01:24Z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