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58" r:id="rId5"/>
    <p:sldId id="257" r:id="rId6"/>
    <p:sldId id="263" r:id="rId7"/>
    <p:sldId id="275" r:id="rId8"/>
    <p:sldId id="276" r:id="rId9"/>
    <p:sldId id="266" r:id="rId10"/>
    <p:sldId id="278" r:id="rId11"/>
    <p:sldId id="281" r:id="rId12"/>
    <p:sldId id="267" r:id="rId13"/>
    <p:sldId id="272" r:id="rId14"/>
    <p:sldId id="279" r:id="rId15"/>
    <p:sldId id="280" r:id="rId16"/>
    <p:sldId id="265" r:id="rId17"/>
    <p:sldId id="274" r:id="rId18"/>
    <p:sldId id="269" r:id="rId19"/>
    <p:sldId id="270" r:id="rId20"/>
    <p:sldId id="271" r:id="rId21"/>
    <p:sldId id="264" r:id="rId22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11"/>
    <p:restoredTop sz="91373" autoAdjust="0"/>
  </p:normalViewPr>
  <p:slideViewPr>
    <p:cSldViewPr snapToGrid="0" snapToObjects="1">
      <p:cViewPr varScale="1">
        <p:scale>
          <a:sx n="38" d="100"/>
          <a:sy n="38" d="100"/>
        </p:scale>
        <p:origin x="134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E23A10-B6FA-4C27-B0FA-9150771DD2F5}" type="doc">
      <dgm:prSet loTypeId="urn:microsoft.com/office/officeart/2009/3/layout/StepUpProcess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A4BD26E0-52D5-4175-A346-0CBD0AE79635}">
      <dgm:prSet phldrT="[Text]"/>
      <dgm:spPr/>
      <dgm:t>
        <a:bodyPr/>
        <a:lstStyle/>
        <a:p>
          <a:r>
            <a:rPr lang="en-US" dirty="0"/>
            <a:t>PI-21</a:t>
          </a:r>
        </a:p>
      </dgm:t>
    </dgm:pt>
    <dgm:pt modelId="{0A3B686A-B66C-46FE-B726-366B4A45FAFA}" type="parTrans" cxnId="{2A4D6558-A8DE-4583-8051-DA514160F3CA}">
      <dgm:prSet/>
      <dgm:spPr/>
      <dgm:t>
        <a:bodyPr/>
        <a:lstStyle/>
        <a:p>
          <a:endParaRPr lang="en-US"/>
        </a:p>
      </dgm:t>
    </dgm:pt>
    <dgm:pt modelId="{B9136E80-01C2-4771-85C2-21EC3AA61FB9}" type="sibTrans" cxnId="{2A4D6558-A8DE-4583-8051-DA514160F3CA}">
      <dgm:prSet/>
      <dgm:spPr/>
      <dgm:t>
        <a:bodyPr/>
        <a:lstStyle/>
        <a:p>
          <a:endParaRPr lang="en-US"/>
        </a:p>
      </dgm:t>
    </dgm:pt>
    <dgm:pt modelId="{5B07A24C-5C6C-4FDE-9EF0-C49C97FDC857}">
      <dgm:prSet phldrT="[Text]"/>
      <dgm:spPr/>
      <dgm:t>
        <a:bodyPr/>
        <a:lstStyle/>
        <a:p>
          <a:r>
            <a:rPr lang="en-US" dirty="0"/>
            <a:t>PI-22</a:t>
          </a:r>
        </a:p>
      </dgm:t>
    </dgm:pt>
    <dgm:pt modelId="{383B4FE8-13CE-42C0-A6B1-49449D8C90CA}" type="parTrans" cxnId="{54D91476-AD2E-4A15-B212-28FE200A7D76}">
      <dgm:prSet/>
      <dgm:spPr/>
      <dgm:t>
        <a:bodyPr/>
        <a:lstStyle/>
        <a:p>
          <a:endParaRPr lang="en-US"/>
        </a:p>
      </dgm:t>
    </dgm:pt>
    <dgm:pt modelId="{E00DE9DD-1B83-4AAD-B674-08A86669C450}" type="sibTrans" cxnId="{54D91476-AD2E-4A15-B212-28FE200A7D76}">
      <dgm:prSet/>
      <dgm:spPr/>
      <dgm:t>
        <a:bodyPr/>
        <a:lstStyle/>
        <a:p>
          <a:endParaRPr lang="en-US"/>
        </a:p>
      </dgm:t>
    </dgm:pt>
    <dgm:pt modelId="{3BCD96C9-B9AF-4AD5-93F4-1BEF369E7742}">
      <dgm:prSet phldrT="[Text]"/>
      <dgm:spPr/>
      <dgm:t>
        <a:bodyPr/>
        <a:lstStyle/>
        <a:p>
          <a:r>
            <a:rPr lang="en-US" dirty="0"/>
            <a:t>PI-23</a:t>
          </a:r>
        </a:p>
      </dgm:t>
    </dgm:pt>
    <dgm:pt modelId="{A887FA3E-45DF-4A51-A153-F077040C08DD}" type="parTrans" cxnId="{86A1717C-85B1-4403-BE13-9F0B83A5896E}">
      <dgm:prSet/>
      <dgm:spPr/>
      <dgm:t>
        <a:bodyPr/>
        <a:lstStyle/>
        <a:p>
          <a:endParaRPr lang="en-US"/>
        </a:p>
      </dgm:t>
    </dgm:pt>
    <dgm:pt modelId="{1AB690C2-B6B8-4B8B-A7D4-BFE00BFF98D7}" type="sibTrans" cxnId="{86A1717C-85B1-4403-BE13-9F0B83A5896E}">
      <dgm:prSet/>
      <dgm:spPr/>
      <dgm:t>
        <a:bodyPr/>
        <a:lstStyle/>
        <a:p>
          <a:endParaRPr lang="en-US"/>
        </a:p>
      </dgm:t>
    </dgm:pt>
    <dgm:pt modelId="{9F213CBB-61A3-464D-8484-292176C3A7AB}">
      <dgm:prSet phldrT="[Text]"/>
      <dgm:spPr/>
      <dgm:t>
        <a:bodyPr/>
        <a:lstStyle/>
        <a:p>
          <a:r>
            <a:rPr lang="en-US" dirty="0"/>
            <a:t>Workstream re-initiated</a:t>
          </a:r>
        </a:p>
      </dgm:t>
    </dgm:pt>
    <dgm:pt modelId="{EA6C2285-CFC9-421F-9A02-708C7016ADF0}" type="parTrans" cxnId="{05D7D2B8-D448-404D-ABFF-6FDDAC4A4621}">
      <dgm:prSet/>
      <dgm:spPr/>
      <dgm:t>
        <a:bodyPr/>
        <a:lstStyle/>
        <a:p>
          <a:endParaRPr lang="en-US"/>
        </a:p>
      </dgm:t>
    </dgm:pt>
    <dgm:pt modelId="{7B3F2DEB-19F1-4CFE-A890-5797115F5E0C}" type="sibTrans" cxnId="{05D7D2B8-D448-404D-ABFF-6FDDAC4A4621}">
      <dgm:prSet/>
      <dgm:spPr/>
      <dgm:t>
        <a:bodyPr/>
        <a:lstStyle/>
        <a:p>
          <a:endParaRPr lang="en-US"/>
        </a:p>
      </dgm:t>
    </dgm:pt>
    <dgm:pt modelId="{B0B024DB-C025-4C34-BADC-37523572A306}">
      <dgm:prSet phldrT="[Text]"/>
      <dgm:spPr/>
      <dgm:t>
        <a:bodyPr/>
        <a:lstStyle/>
        <a:p>
          <a:r>
            <a:rPr lang="en-US" dirty="0"/>
            <a:t>Identified Epics and Stories</a:t>
          </a:r>
        </a:p>
      </dgm:t>
    </dgm:pt>
    <dgm:pt modelId="{2D8A4972-063C-4E6B-8F22-EB797D47352D}" type="parTrans" cxnId="{C58BCE92-4F04-478F-BAD7-62F02EF799EC}">
      <dgm:prSet/>
      <dgm:spPr/>
      <dgm:t>
        <a:bodyPr/>
        <a:lstStyle/>
        <a:p>
          <a:endParaRPr lang="en-US"/>
        </a:p>
      </dgm:t>
    </dgm:pt>
    <dgm:pt modelId="{5D86F267-D0C4-4AC6-BB22-59C6B0BD7347}" type="sibTrans" cxnId="{C58BCE92-4F04-478F-BAD7-62F02EF799EC}">
      <dgm:prSet/>
      <dgm:spPr/>
      <dgm:t>
        <a:bodyPr/>
        <a:lstStyle/>
        <a:p>
          <a:endParaRPr lang="en-US"/>
        </a:p>
      </dgm:t>
    </dgm:pt>
    <dgm:pt modelId="{A5062EA2-A2F0-4D63-AD70-DC6358F9F57F}">
      <dgm:prSet phldrT="[Text]"/>
      <dgm:spPr/>
      <dgm:t>
        <a:bodyPr/>
        <a:lstStyle/>
        <a:p>
          <a:r>
            <a:rPr lang="en-US" dirty="0"/>
            <a:t>Started design of UI/UX for Merchant Portal</a:t>
          </a:r>
        </a:p>
      </dgm:t>
    </dgm:pt>
    <dgm:pt modelId="{BF6097E3-A8E9-4F73-B633-2546D800F888}" type="parTrans" cxnId="{6B5BEF7E-F73C-463D-9E60-FAA87B4A4CE6}">
      <dgm:prSet/>
      <dgm:spPr/>
      <dgm:t>
        <a:bodyPr/>
        <a:lstStyle/>
        <a:p>
          <a:endParaRPr lang="en-US"/>
        </a:p>
      </dgm:t>
    </dgm:pt>
    <dgm:pt modelId="{AA5C2D1E-A621-4823-AE9C-C4D530511EDD}" type="sibTrans" cxnId="{6B5BEF7E-F73C-463D-9E60-FAA87B4A4CE6}">
      <dgm:prSet/>
      <dgm:spPr/>
      <dgm:t>
        <a:bodyPr/>
        <a:lstStyle/>
        <a:p>
          <a:endParaRPr lang="en-US"/>
        </a:p>
      </dgm:t>
    </dgm:pt>
    <dgm:pt modelId="{E7813403-8BFF-4ACB-9123-31CA45ACBA75}">
      <dgm:prSet phldrT="[Text]"/>
      <dgm:spPr/>
      <dgm:t>
        <a:bodyPr/>
        <a:lstStyle/>
        <a:p>
          <a:r>
            <a:rPr lang="en-US" dirty="0"/>
            <a:t>Prioritized focus on Small merchants and Proximity Payments</a:t>
          </a:r>
        </a:p>
      </dgm:t>
    </dgm:pt>
    <dgm:pt modelId="{CD39FF25-1800-4D6C-8AF7-79362B1548C2}" type="parTrans" cxnId="{9A763A2D-37D0-4D86-BF7E-B488C6B9B756}">
      <dgm:prSet/>
      <dgm:spPr/>
      <dgm:t>
        <a:bodyPr/>
        <a:lstStyle/>
        <a:p>
          <a:endParaRPr lang="en-US"/>
        </a:p>
      </dgm:t>
    </dgm:pt>
    <dgm:pt modelId="{5909A59C-B905-4BF0-BEFE-3E01F4A38CD2}" type="sibTrans" cxnId="{9A763A2D-37D0-4D86-BF7E-B488C6B9B756}">
      <dgm:prSet/>
      <dgm:spPr/>
      <dgm:t>
        <a:bodyPr/>
        <a:lstStyle/>
        <a:p>
          <a:endParaRPr lang="en-US"/>
        </a:p>
      </dgm:t>
    </dgm:pt>
    <dgm:pt modelId="{FC599A19-B81E-4D00-9F0A-D14912F1B043}">
      <dgm:prSet phldrT="[Text]"/>
      <dgm:spPr/>
      <dgm:t>
        <a:bodyPr/>
        <a:lstStyle/>
        <a:p>
          <a:r>
            <a:rPr lang="en-US" dirty="0"/>
            <a:t>Merchant onboarding &amp; Merchant Registry (Oracle)  </a:t>
          </a:r>
        </a:p>
      </dgm:t>
    </dgm:pt>
    <dgm:pt modelId="{93D9DC32-F461-4C2D-975D-1320B6F71492}" type="parTrans" cxnId="{81AFA9BA-09EF-4995-8ECB-AF62F85C77B8}">
      <dgm:prSet/>
      <dgm:spPr/>
      <dgm:t>
        <a:bodyPr/>
        <a:lstStyle/>
        <a:p>
          <a:endParaRPr lang="en-US"/>
        </a:p>
      </dgm:t>
    </dgm:pt>
    <dgm:pt modelId="{8FC0A41A-DA5E-4639-9229-117921B6D174}" type="sibTrans" cxnId="{81AFA9BA-09EF-4995-8ECB-AF62F85C77B8}">
      <dgm:prSet/>
      <dgm:spPr/>
      <dgm:t>
        <a:bodyPr/>
        <a:lstStyle/>
        <a:p>
          <a:endParaRPr lang="en-US"/>
        </a:p>
      </dgm:t>
    </dgm:pt>
    <dgm:pt modelId="{7671697F-9523-45F4-BD69-9C156CC9FC1F}">
      <dgm:prSet phldrT="[Text]"/>
      <dgm:spPr/>
      <dgm:t>
        <a:bodyPr/>
        <a:lstStyle/>
        <a:p>
          <a:r>
            <a:rPr lang="en-US" dirty="0"/>
            <a:t>Development of Merchant Portal &amp; Registry components (MVP Features)</a:t>
          </a:r>
        </a:p>
      </dgm:t>
    </dgm:pt>
    <dgm:pt modelId="{04813CB3-AEB5-47C8-B2E4-478889186056}" type="parTrans" cxnId="{7A13F421-CA70-45C7-AD3A-D199F8580E3E}">
      <dgm:prSet/>
      <dgm:spPr/>
      <dgm:t>
        <a:bodyPr/>
        <a:lstStyle/>
        <a:p>
          <a:endParaRPr lang="en-US"/>
        </a:p>
      </dgm:t>
    </dgm:pt>
    <dgm:pt modelId="{D2BB78CE-B92B-4C24-BB74-7C28CCA03AD2}" type="sibTrans" cxnId="{7A13F421-CA70-45C7-AD3A-D199F8580E3E}">
      <dgm:prSet/>
      <dgm:spPr/>
      <dgm:t>
        <a:bodyPr/>
        <a:lstStyle/>
        <a:p>
          <a:endParaRPr lang="en-US"/>
        </a:p>
      </dgm:t>
    </dgm:pt>
    <dgm:pt modelId="{C4D20F89-60C5-46D2-9E4C-26232874E74B}">
      <dgm:prSet phldrT="[Text]"/>
      <dgm:spPr/>
      <dgm:t>
        <a:bodyPr/>
        <a:lstStyle/>
        <a:p>
          <a:r>
            <a:rPr lang="en-US" dirty="0"/>
            <a:t>End-end flow diagrams and documentation of functionality</a:t>
          </a:r>
        </a:p>
      </dgm:t>
    </dgm:pt>
    <dgm:pt modelId="{67834465-CFC7-489D-BB01-8AAAAD27B473}" type="parTrans" cxnId="{381C59CF-85A8-4E23-BE59-62A10038B22D}">
      <dgm:prSet/>
      <dgm:spPr/>
      <dgm:t>
        <a:bodyPr/>
        <a:lstStyle/>
        <a:p>
          <a:endParaRPr lang="en-US"/>
        </a:p>
      </dgm:t>
    </dgm:pt>
    <dgm:pt modelId="{D15AA9B3-8CE2-4BA9-ABA1-C3230EFB0989}" type="sibTrans" cxnId="{381C59CF-85A8-4E23-BE59-62A10038B22D}">
      <dgm:prSet/>
      <dgm:spPr/>
      <dgm:t>
        <a:bodyPr/>
        <a:lstStyle/>
        <a:p>
          <a:endParaRPr lang="en-US"/>
        </a:p>
      </dgm:t>
    </dgm:pt>
    <dgm:pt modelId="{5FC1D379-5BF8-4349-9B1A-340C2B4510CF}">
      <dgm:prSet phldrT="[Text]"/>
      <dgm:spPr/>
      <dgm:t>
        <a:bodyPr/>
        <a:lstStyle/>
        <a:p>
          <a:r>
            <a:rPr lang="en-US" dirty="0"/>
            <a:t>Enhancement of Merchant Portal with priority features</a:t>
          </a:r>
        </a:p>
      </dgm:t>
    </dgm:pt>
    <dgm:pt modelId="{ADC3BF96-07E5-4E64-9D23-7014D189567E}" type="parTrans" cxnId="{12A0C7D0-B500-4B8D-BA0A-16B1306C5AE1}">
      <dgm:prSet/>
      <dgm:spPr/>
      <dgm:t>
        <a:bodyPr/>
        <a:lstStyle/>
        <a:p>
          <a:endParaRPr lang="en-US"/>
        </a:p>
      </dgm:t>
    </dgm:pt>
    <dgm:pt modelId="{932D577A-B39F-4507-824C-ED6DC4507EA6}" type="sibTrans" cxnId="{12A0C7D0-B500-4B8D-BA0A-16B1306C5AE1}">
      <dgm:prSet/>
      <dgm:spPr/>
      <dgm:t>
        <a:bodyPr/>
        <a:lstStyle/>
        <a:p>
          <a:endParaRPr lang="en-US"/>
        </a:p>
      </dgm:t>
    </dgm:pt>
    <dgm:pt modelId="{EB36651E-394F-4AC6-805C-FB9CE0C6207E}">
      <dgm:prSet phldrT="[Text]"/>
      <dgm:spPr/>
      <dgm:t>
        <a:bodyPr/>
        <a:lstStyle/>
        <a:p>
          <a:r>
            <a:rPr lang="en-US" dirty="0"/>
            <a:t>DA Approval on design and interaction between Merchant Registry and Mojaloop.</a:t>
          </a:r>
        </a:p>
      </dgm:t>
    </dgm:pt>
    <dgm:pt modelId="{BFEDB351-9FC4-4B67-AF10-6BD95FEC7720}" type="parTrans" cxnId="{A59F1D97-8F73-4F99-BECD-47E2F8487190}">
      <dgm:prSet/>
      <dgm:spPr/>
      <dgm:t>
        <a:bodyPr/>
        <a:lstStyle/>
        <a:p>
          <a:endParaRPr lang="en-US"/>
        </a:p>
      </dgm:t>
    </dgm:pt>
    <dgm:pt modelId="{F13B369A-8659-4B70-9670-A9EB8A383620}" type="sibTrans" cxnId="{A59F1D97-8F73-4F99-BECD-47E2F8487190}">
      <dgm:prSet/>
      <dgm:spPr/>
      <dgm:t>
        <a:bodyPr/>
        <a:lstStyle/>
        <a:p>
          <a:endParaRPr lang="en-US"/>
        </a:p>
      </dgm:t>
    </dgm:pt>
    <dgm:pt modelId="{A87A2FD3-77A3-4D5A-BA3E-D8CA043EA66C}">
      <dgm:prSet phldrT="[Text]"/>
      <dgm:spPr/>
      <dgm:t>
        <a:bodyPr/>
        <a:lstStyle/>
        <a:p>
          <a:r>
            <a:rPr lang="en-US" dirty="0"/>
            <a:t>Test Case automation and CICD Setup</a:t>
          </a:r>
        </a:p>
      </dgm:t>
    </dgm:pt>
    <dgm:pt modelId="{04213E4C-3FA9-47DE-8FD7-92A6210ED355}" type="parTrans" cxnId="{33A31B01-0B1D-46A4-BE6A-18DE877C961F}">
      <dgm:prSet/>
      <dgm:spPr/>
      <dgm:t>
        <a:bodyPr/>
        <a:lstStyle/>
        <a:p>
          <a:endParaRPr lang="en-US"/>
        </a:p>
      </dgm:t>
    </dgm:pt>
    <dgm:pt modelId="{E6753D1C-74C1-4E45-B331-83A638C1EB11}" type="sibTrans" cxnId="{33A31B01-0B1D-46A4-BE6A-18DE877C961F}">
      <dgm:prSet/>
      <dgm:spPr/>
      <dgm:t>
        <a:bodyPr/>
        <a:lstStyle/>
        <a:p>
          <a:endParaRPr lang="en-US"/>
        </a:p>
      </dgm:t>
    </dgm:pt>
    <dgm:pt modelId="{B0BC6A01-53C6-4939-B5CE-97B9B86BC8CC}">
      <dgm:prSet phldrT="[Text]"/>
      <dgm:spPr/>
      <dgm:t>
        <a:bodyPr/>
        <a:lstStyle/>
        <a:p>
          <a:r>
            <a:rPr lang="en-US" dirty="0"/>
            <a:t>Complete release Checklist for Beta Release so the components are ready for </a:t>
          </a:r>
          <a:r>
            <a:rPr lang="en-US" b="1" dirty="0"/>
            <a:t>Production</a:t>
          </a:r>
          <a:endParaRPr lang="en-US" dirty="0"/>
        </a:p>
      </dgm:t>
    </dgm:pt>
    <dgm:pt modelId="{69CDF7A2-A36B-4DF6-91F7-A6AC8A866ED3}" type="parTrans" cxnId="{B24A2ECB-4FBF-460E-A0D5-761F771185C3}">
      <dgm:prSet/>
      <dgm:spPr/>
      <dgm:t>
        <a:bodyPr/>
        <a:lstStyle/>
        <a:p>
          <a:endParaRPr lang="en-US"/>
        </a:p>
      </dgm:t>
    </dgm:pt>
    <dgm:pt modelId="{D446F4CE-D8E1-4045-88CD-731FFC34D2C9}" type="sibTrans" cxnId="{B24A2ECB-4FBF-460E-A0D5-761F771185C3}">
      <dgm:prSet/>
      <dgm:spPr/>
      <dgm:t>
        <a:bodyPr/>
        <a:lstStyle/>
        <a:p>
          <a:endParaRPr lang="en-US"/>
        </a:p>
      </dgm:t>
    </dgm:pt>
    <dgm:pt modelId="{8D59EFA8-B676-4E64-AB3A-507C4E408ABE}">
      <dgm:prSet phldrT="[Text]"/>
      <dgm:spPr/>
      <dgm:t>
        <a:bodyPr/>
        <a:lstStyle/>
        <a:p>
          <a:endParaRPr lang="en-US" dirty="0"/>
        </a:p>
      </dgm:t>
    </dgm:pt>
    <dgm:pt modelId="{AE77B787-60BE-48F7-AA89-350EB710CAB1}" type="parTrans" cxnId="{B88B995B-17E5-476A-9D27-F217C0139286}">
      <dgm:prSet/>
      <dgm:spPr/>
      <dgm:t>
        <a:bodyPr/>
        <a:lstStyle/>
        <a:p>
          <a:endParaRPr lang="en-US"/>
        </a:p>
      </dgm:t>
    </dgm:pt>
    <dgm:pt modelId="{941552F6-825E-4425-9F60-8E3E819EC249}" type="sibTrans" cxnId="{B88B995B-17E5-476A-9D27-F217C0139286}">
      <dgm:prSet/>
      <dgm:spPr/>
      <dgm:t>
        <a:bodyPr/>
        <a:lstStyle/>
        <a:p>
          <a:endParaRPr lang="en-US"/>
        </a:p>
      </dgm:t>
    </dgm:pt>
    <dgm:pt modelId="{7724653D-D295-4EF5-BF2F-FA09CDA791A9}">
      <dgm:prSet phldrT="[Text]"/>
      <dgm:spPr/>
      <dgm:t>
        <a:bodyPr/>
        <a:lstStyle/>
        <a:p>
          <a:r>
            <a:rPr lang="en-US" dirty="0"/>
            <a:t>Integrated Registry with Mojaloop ALS</a:t>
          </a:r>
        </a:p>
      </dgm:t>
    </dgm:pt>
    <dgm:pt modelId="{72907BFA-A7EB-4CA6-8114-44F1EA34DD45}" type="parTrans" cxnId="{FFA228BD-06F4-4ADB-80B3-6B530E57E7DD}">
      <dgm:prSet/>
      <dgm:spPr/>
      <dgm:t>
        <a:bodyPr/>
        <a:lstStyle/>
        <a:p>
          <a:endParaRPr lang="en-US"/>
        </a:p>
      </dgm:t>
    </dgm:pt>
    <dgm:pt modelId="{9F0D7CE7-8FD5-42DF-84CD-E2F6153A2C46}" type="sibTrans" cxnId="{FFA228BD-06F4-4ADB-80B3-6B530E57E7DD}">
      <dgm:prSet/>
      <dgm:spPr/>
      <dgm:t>
        <a:bodyPr/>
        <a:lstStyle/>
        <a:p>
          <a:endParaRPr lang="en-US"/>
        </a:p>
      </dgm:t>
    </dgm:pt>
    <dgm:pt modelId="{590CF783-1801-49DD-BBBF-03AD34C48A56}" type="pres">
      <dgm:prSet presAssocID="{FAE23A10-B6FA-4C27-B0FA-9150771DD2F5}" presName="rootnode" presStyleCnt="0">
        <dgm:presLayoutVars>
          <dgm:chMax/>
          <dgm:chPref/>
          <dgm:dir/>
          <dgm:animLvl val="lvl"/>
        </dgm:presLayoutVars>
      </dgm:prSet>
      <dgm:spPr/>
    </dgm:pt>
    <dgm:pt modelId="{8ACC9279-25B8-470E-8552-67254CBF43D0}" type="pres">
      <dgm:prSet presAssocID="{A4BD26E0-52D5-4175-A346-0CBD0AE79635}" presName="composite" presStyleCnt="0"/>
      <dgm:spPr/>
    </dgm:pt>
    <dgm:pt modelId="{9C5E34B1-A6E5-4AAB-9B47-CE0AB58CE5F5}" type="pres">
      <dgm:prSet presAssocID="{A4BD26E0-52D5-4175-A346-0CBD0AE79635}" presName="LShape" presStyleLbl="alignNode1" presStyleIdx="0" presStyleCnt="5"/>
      <dgm:spPr/>
    </dgm:pt>
    <dgm:pt modelId="{6D5284BD-C2E1-4BFE-91A8-29A74DBA3232}" type="pres">
      <dgm:prSet presAssocID="{A4BD26E0-52D5-4175-A346-0CBD0AE79635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089A593-68AF-4C1B-85A0-D385D0039810}" type="pres">
      <dgm:prSet presAssocID="{A4BD26E0-52D5-4175-A346-0CBD0AE79635}" presName="Triangle" presStyleLbl="alignNode1" presStyleIdx="1" presStyleCnt="5"/>
      <dgm:spPr/>
    </dgm:pt>
    <dgm:pt modelId="{CA8A56EC-8012-4246-B6E7-EF0248C18614}" type="pres">
      <dgm:prSet presAssocID="{B9136E80-01C2-4771-85C2-21EC3AA61FB9}" presName="sibTrans" presStyleCnt="0"/>
      <dgm:spPr/>
    </dgm:pt>
    <dgm:pt modelId="{E4E72837-D024-4E03-B6B3-87AFE18E4148}" type="pres">
      <dgm:prSet presAssocID="{B9136E80-01C2-4771-85C2-21EC3AA61FB9}" presName="space" presStyleCnt="0"/>
      <dgm:spPr/>
    </dgm:pt>
    <dgm:pt modelId="{1CBC9C9F-F7D2-49BD-AA1A-1B1DD7DC14B7}" type="pres">
      <dgm:prSet presAssocID="{5B07A24C-5C6C-4FDE-9EF0-C49C97FDC857}" presName="composite" presStyleCnt="0"/>
      <dgm:spPr/>
    </dgm:pt>
    <dgm:pt modelId="{9EC1C14F-2549-4748-95CF-81A2260C6D40}" type="pres">
      <dgm:prSet presAssocID="{5B07A24C-5C6C-4FDE-9EF0-C49C97FDC857}" presName="LShape" presStyleLbl="alignNode1" presStyleIdx="2" presStyleCnt="5"/>
      <dgm:spPr/>
    </dgm:pt>
    <dgm:pt modelId="{25CD9042-5A94-42C8-AB95-F2A15C88F5A7}" type="pres">
      <dgm:prSet presAssocID="{5B07A24C-5C6C-4FDE-9EF0-C49C97FDC85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9B3A4B17-8F71-4E36-AB72-607E80966441}" type="pres">
      <dgm:prSet presAssocID="{5B07A24C-5C6C-4FDE-9EF0-C49C97FDC857}" presName="Triangle" presStyleLbl="alignNode1" presStyleIdx="3" presStyleCnt="5"/>
      <dgm:spPr/>
    </dgm:pt>
    <dgm:pt modelId="{7B0FC7E0-D762-41A4-8F92-C99D328217F5}" type="pres">
      <dgm:prSet presAssocID="{E00DE9DD-1B83-4AAD-B674-08A86669C450}" presName="sibTrans" presStyleCnt="0"/>
      <dgm:spPr/>
    </dgm:pt>
    <dgm:pt modelId="{A4AC2BB9-7900-407C-9302-B284398EA02A}" type="pres">
      <dgm:prSet presAssocID="{E00DE9DD-1B83-4AAD-B674-08A86669C450}" presName="space" presStyleCnt="0"/>
      <dgm:spPr/>
    </dgm:pt>
    <dgm:pt modelId="{98744227-F0CD-4C85-9DF3-79E8E04DAAEC}" type="pres">
      <dgm:prSet presAssocID="{3BCD96C9-B9AF-4AD5-93F4-1BEF369E7742}" presName="composite" presStyleCnt="0"/>
      <dgm:spPr/>
    </dgm:pt>
    <dgm:pt modelId="{7E1C4E13-DE9C-448B-86CB-1EF572A0DE9F}" type="pres">
      <dgm:prSet presAssocID="{3BCD96C9-B9AF-4AD5-93F4-1BEF369E7742}" presName="LShape" presStyleLbl="alignNode1" presStyleIdx="4" presStyleCnt="5"/>
      <dgm:spPr/>
    </dgm:pt>
    <dgm:pt modelId="{BCC6CF6A-6624-4B93-B701-3CEDA67901AA}" type="pres">
      <dgm:prSet presAssocID="{3BCD96C9-B9AF-4AD5-93F4-1BEF369E7742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33A31B01-0B1D-46A4-BE6A-18DE877C961F}" srcId="{3BCD96C9-B9AF-4AD5-93F4-1BEF369E7742}" destId="{A87A2FD3-77A3-4D5A-BA3E-D8CA043EA66C}" srcOrd="1" destOrd="0" parTransId="{04213E4C-3FA9-47DE-8FD7-92A6210ED355}" sibTransId="{E6753D1C-74C1-4E45-B331-83A638C1EB11}"/>
    <dgm:cxn modelId="{8F8AA50F-2F3D-4A6B-8130-065E83582DCB}" type="presOf" srcId="{A5062EA2-A2F0-4D63-AD70-DC6358F9F57F}" destId="{25CD9042-5A94-42C8-AB95-F2A15C88F5A7}" srcOrd="0" destOrd="1" presId="urn:microsoft.com/office/officeart/2009/3/layout/StepUpProcess"/>
    <dgm:cxn modelId="{7A13F421-CA70-45C7-AD3A-D199F8580E3E}" srcId="{5B07A24C-5C6C-4FDE-9EF0-C49C97FDC857}" destId="{7671697F-9523-45F4-BD69-9C156CC9FC1F}" srcOrd="3" destOrd="0" parTransId="{04813CB3-AEB5-47C8-B2E4-478889186056}" sibTransId="{D2BB78CE-B92B-4C24-BB74-7C28CCA03AD2}"/>
    <dgm:cxn modelId="{9A763A2D-37D0-4D86-BF7E-B488C6B9B756}" srcId="{A4BD26E0-52D5-4175-A346-0CBD0AE79635}" destId="{E7813403-8BFF-4ACB-9123-31CA45ACBA75}" srcOrd="2" destOrd="0" parTransId="{CD39FF25-1800-4D6C-8AF7-79362B1548C2}" sibTransId="{5909A59C-B905-4BF0-BEFE-3E01F4A38CD2}"/>
    <dgm:cxn modelId="{B88B995B-17E5-476A-9D27-F217C0139286}" srcId="{3BCD96C9-B9AF-4AD5-93F4-1BEF369E7742}" destId="{8D59EFA8-B676-4E64-AB3A-507C4E408ABE}" srcOrd="3" destOrd="0" parTransId="{AE77B787-60BE-48F7-AA89-350EB710CAB1}" sibTransId="{941552F6-825E-4425-9F60-8E3E819EC249}"/>
    <dgm:cxn modelId="{BFD5B960-8ED5-4255-8FE8-FCC3664AB7C9}" type="presOf" srcId="{B0B024DB-C025-4C34-BADC-37523572A306}" destId="{6D5284BD-C2E1-4BFE-91A8-29A74DBA3232}" srcOrd="0" destOrd="2" presId="urn:microsoft.com/office/officeart/2009/3/layout/StepUpProcess"/>
    <dgm:cxn modelId="{38F73E4C-BB9A-4671-A951-ED8329B940B1}" type="presOf" srcId="{8D59EFA8-B676-4E64-AB3A-507C4E408ABE}" destId="{BCC6CF6A-6624-4B93-B701-3CEDA67901AA}" srcOrd="0" destOrd="4" presId="urn:microsoft.com/office/officeart/2009/3/layout/StepUpProcess"/>
    <dgm:cxn modelId="{EEBD894C-99B4-4C40-803A-113BE7A5B13A}" type="presOf" srcId="{A87A2FD3-77A3-4D5A-BA3E-D8CA043EA66C}" destId="{BCC6CF6A-6624-4B93-B701-3CEDA67901AA}" srcOrd="0" destOrd="2" presId="urn:microsoft.com/office/officeart/2009/3/layout/StepUpProcess"/>
    <dgm:cxn modelId="{54D91476-AD2E-4A15-B212-28FE200A7D76}" srcId="{FAE23A10-B6FA-4C27-B0FA-9150771DD2F5}" destId="{5B07A24C-5C6C-4FDE-9EF0-C49C97FDC857}" srcOrd="1" destOrd="0" parTransId="{383B4FE8-13CE-42C0-A6B1-49449D8C90CA}" sibTransId="{E00DE9DD-1B83-4AAD-B674-08A86669C450}"/>
    <dgm:cxn modelId="{2A4D6558-A8DE-4583-8051-DA514160F3CA}" srcId="{FAE23A10-B6FA-4C27-B0FA-9150771DD2F5}" destId="{A4BD26E0-52D5-4175-A346-0CBD0AE79635}" srcOrd="0" destOrd="0" parTransId="{0A3B686A-B66C-46FE-B726-366B4A45FAFA}" sibTransId="{B9136E80-01C2-4771-85C2-21EC3AA61FB9}"/>
    <dgm:cxn modelId="{CFB03859-6C60-4319-8E3B-B6ACDEF2BA7F}" type="presOf" srcId="{9F213CBB-61A3-464D-8484-292176C3A7AB}" destId="{6D5284BD-C2E1-4BFE-91A8-29A74DBA3232}" srcOrd="0" destOrd="1" presId="urn:microsoft.com/office/officeart/2009/3/layout/StepUpProcess"/>
    <dgm:cxn modelId="{31984F7C-3DD6-41E8-9E48-2CCD64BF8A8A}" type="presOf" srcId="{FAE23A10-B6FA-4C27-B0FA-9150771DD2F5}" destId="{590CF783-1801-49DD-BBBF-03AD34C48A56}" srcOrd="0" destOrd="0" presId="urn:microsoft.com/office/officeart/2009/3/layout/StepUpProcess"/>
    <dgm:cxn modelId="{86A1717C-85B1-4403-BE13-9F0B83A5896E}" srcId="{FAE23A10-B6FA-4C27-B0FA-9150771DD2F5}" destId="{3BCD96C9-B9AF-4AD5-93F4-1BEF369E7742}" srcOrd="2" destOrd="0" parTransId="{A887FA3E-45DF-4A51-A153-F077040C08DD}" sibTransId="{1AB690C2-B6B8-4B8B-A7D4-BFE00BFF98D7}"/>
    <dgm:cxn modelId="{D38A3E7D-2850-455C-8AB7-B6F9CA97F4BD}" type="presOf" srcId="{3BCD96C9-B9AF-4AD5-93F4-1BEF369E7742}" destId="{BCC6CF6A-6624-4B93-B701-3CEDA67901AA}" srcOrd="0" destOrd="0" presId="urn:microsoft.com/office/officeart/2009/3/layout/StepUpProcess"/>
    <dgm:cxn modelId="{6B5BEF7E-F73C-463D-9E60-FAA87B4A4CE6}" srcId="{5B07A24C-5C6C-4FDE-9EF0-C49C97FDC857}" destId="{A5062EA2-A2F0-4D63-AD70-DC6358F9F57F}" srcOrd="0" destOrd="0" parTransId="{BF6097E3-A8E9-4F73-B633-2546D800F888}" sibTransId="{AA5C2D1E-A621-4823-AE9C-C4D530511EDD}"/>
    <dgm:cxn modelId="{C58BCE92-4F04-478F-BAD7-62F02EF799EC}" srcId="{A4BD26E0-52D5-4175-A346-0CBD0AE79635}" destId="{B0B024DB-C025-4C34-BADC-37523572A306}" srcOrd="1" destOrd="0" parTransId="{2D8A4972-063C-4E6B-8F22-EB797D47352D}" sibTransId="{5D86F267-D0C4-4AC6-BB22-59C6B0BD7347}"/>
    <dgm:cxn modelId="{93795396-3AA5-42E6-BAE0-971834C00B65}" type="presOf" srcId="{E7813403-8BFF-4ACB-9123-31CA45ACBA75}" destId="{6D5284BD-C2E1-4BFE-91A8-29A74DBA3232}" srcOrd="0" destOrd="3" presId="urn:microsoft.com/office/officeart/2009/3/layout/StepUpProcess"/>
    <dgm:cxn modelId="{A59F1D97-8F73-4F99-BECD-47E2F8487190}" srcId="{5B07A24C-5C6C-4FDE-9EF0-C49C97FDC857}" destId="{EB36651E-394F-4AC6-805C-FB9CE0C6207E}" srcOrd="2" destOrd="0" parTransId="{BFEDB351-9FC4-4B67-AF10-6BD95FEC7720}" sibTransId="{F13B369A-8659-4B70-9670-A9EB8A383620}"/>
    <dgm:cxn modelId="{EA70199D-12F6-4CB0-8527-D9D50BA53098}" type="presOf" srcId="{7724653D-D295-4EF5-BF2F-FA09CDA791A9}" destId="{25CD9042-5A94-42C8-AB95-F2A15C88F5A7}" srcOrd="0" destOrd="5" presId="urn:microsoft.com/office/officeart/2009/3/layout/StepUpProcess"/>
    <dgm:cxn modelId="{C8A82CA5-580F-4C5B-A424-FAACAD73B3B5}" type="presOf" srcId="{C4D20F89-60C5-46D2-9E4C-26232874E74B}" destId="{25CD9042-5A94-42C8-AB95-F2A15C88F5A7}" srcOrd="0" destOrd="2" presId="urn:microsoft.com/office/officeart/2009/3/layout/StepUpProcess"/>
    <dgm:cxn modelId="{D31DD8B7-7A88-4312-8E21-2C7B8C45C95E}" type="presOf" srcId="{FC599A19-B81E-4D00-9F0A-D14912F1B043}" destId="{6D5284BD-C2E1-4BFE-91A8-29A74DBA3232}" srcOrd="0" destOrd="4" presId="urn:microsoft.com/office/officeart/2009/3/layout/StepUpProcess"/>
    <dgm:cxn modelId="{05D7D2B8-D448-404D-ABFF-6FDDAC4A4621}" srcId="{A4BD26E0-52D5-4175-A346-0CBD0AE79635}" destId="{9F213CBB-61A3-464D-8484-292176C3A7AB}" srcOrd="0" destOrd="0" parTransId="{EA6C2285-CFC9-421F-9A02-708C7016ADF0}" sibTransId="{7B3F2DEB-19F1-4CFE-A890-5797115F5E0C}"/>
    <dgm:cxn modelId="{81AFA9BA-09EF-4995-8ECB-AF62F85C77B8}" srcId="{A4BD26E0-52D5-4175-A346-0CBD0AE79635}" destId="{FC599A19-B81E-4D00-9F0A-D14912F1B043}" srcOrd="3" destOrd="0" parTransId="{93D9DC32-F461-4C2D-975D-1320B6F71492}" sibTransId="{8FC0A41A-DA5E-4639-9229-117921B6D174}"/>
    <dgm:cxn modelId="{FFA228BD-06F4-4ADB-80B3-6B530E57E7DD}" srcId="{5B07A24C-5C6C-4FDE-9EF0-C49C97FDC857}" destId="{7724653D-D295-4EF5-BF2F-FA09CDA791A9}" srcOrd="4" destOrd="0" parTransId="{72907BFA-A7EB-4CA6-8114-44F1EA34DD45}" sibTransId="{9F0D7CE7-8FD5-42DF-84CD-E2F6153A2C46}"/>
    <dgm:cxn modelId="{9490F6C1-8E4B-4B6D-B7D9-88C7A3531630}" type="presOf" srcId="{5B07A24C-5C6C-4FDE-9EF0-C49C97FDC857}" destId="{25CD9042-5A94-42C8-AB95-F2A15C88F5A7}" srcOrd="0" destOrd="0" presId="urn:microsoft.com/office/officeart/2009/3/layout/StepUpProcess"/>
    <dgm:cxn modelId="{B24A2ECB-4FBF-460E-A0D5-761F771185C3}" srcId="{3BCD96C9-B9AF-4AD5-93F4-1BEF369E7742}" destId="{B0BC6A01-53C6-4939-B5CE-97B9B86BC8CC}" srcOrd="2" destOrd="0" parTransId="{69CDF7A2-A36B-4DF6-91F7-A6AC8A866ED3}" sibTransId="{D446F4CE-D8E1-4045-88CD-731FFC34D2C9}"/>
    <dgm:cxn modelId="{381C59CF-85A8-4E23-BE59-62A10038B22D}" srcId="{5B07A24C-5C6C-4FDE-9EF0-C49C97FDC857}" destId="{C4D20F89-60C5-46D2-9E4C-26232874E74B}" srcOrd="1" destOrd="0" parTransId="{67834465-CFC7-489D-BB01-8AAAAD27B473}" sibTransId="{D15AA9B3-8CE2-4BA9-ABA1-C3230EFB0989}"/>
    <dgm:cxn modelId="{12A0C7D0-B500-4B8D-BA0A-16B1306C5AE1}" srcId="{3BCD96C9-B9AF-4AD5-93F4-1BEF369E7742}" destId="{5FC1D379-5BF8-4349-9B1A-340C2B4510CF}" srcOrd="0" destOrd="0" parTransId="{ADC3BF96-07E5-4E64-9D23-7014D189567E}" sibTransId="{932D577A-B39F-4507-824C-ED6DC4507EA6}"/>
    <dgm:cxn modelId="{B73D49E6-885A-4AFD-8876-5ED400AA8481}" type="presOf" srcId="{5FC1D379-5BF8-4349-9B1A-340C2B4510CF}" destId="{BCC6CF6A-6624-4B93-B701-3CEDA67901AA}" srcOrd="0" destOrd="1" presId="urn:microsoft.com/office/officeart/2009/3/layout/StepUpProcess"/>
    <dgm:cxn modelId="{7856FDEE-B5FC-4CCD-817B-CF7609FA417E}" type="presOf" srcId="{EB36651E-394F-4AC6-805C-FB9CE0C6207E}" destId="{25CD9042-5A94-42C8-AB95-F2A15C88F5A7}" srcOrd="0" destOrd="3" presId="urn:microsoft.com/office/officeart/2009/3/layout/StepUpProcess"/>
    <dgm:cxn modelId="{6B368EEF-6CCB-4FE2-A23C-A23F25F0C000}" type="presOf" srcId="{B0BC6A01-53C6-4939-B5CE-97B9B86BC8CC}" destId="{BCC6CF6A-6624-4B93-B701-3CEDA67901AA}" srcOrd="0" destOrd="3" presId="urn:microsoft.com/office/officeart/2009/3/layout/StepUpProcess"/>
    <dgm:cxn modelId="{EBD5CDF7-ACB3-460E-8B5C-B33BFBC8AC96}" type="presOf" srcId="{7671697F-9523-45F4-BD69-9C156CC9FC1F}" destId="{25CD9042-5A94-42C8-AB95-F2A15C88F5A7}" srcOrd="0" destOrd="4" presId="urn:microsoft.com/office/officeart/2009/3/layout/StepUpProcess"/>
    <dgm:cxn modelId="{310712F8-2AC2-41CF-B748-466F8234E078}" type="presOf" srcId="{A4BD26E0-52D5-4175-A346-0CBD0AE79635}" destId="{6D5284BD-C2E1-4BFE-91A8-29A74DBA3232}" srcOrd="0" destOrd="0" presId="urn:microsoft.com/office/officeart/2009/3/layout/StepUpProcess"/>
    <dgm:cxn modelId="{FD306B79-0E24-492C-AA9C-59365FFF3354}" type="presParOf" srcId="{590CF783-1801-49DD-BBBF-03AD34C48A56}" destId="{8ACC9279-25B8-470E-8552-67254CBF43D0}" srcOrd="0" destOrd="0" presId="urn:microsoft.com/office/officeart/2009/3/layout/StepUpProcess"/>
    <dgm:cxn modelId="{F095E034-9E7B-4CB5-85D7-771E38FF811B}" type="presParOf" srcId="{8ACC9279-25B8-470E-8552-67254CBF43D0}" destId="{9C5E34B1-A6E5-4AAB-9B47-CE0AB58CE5F5}" srcOrd="0" destOrd="0" presId="urn:microsoft.com/office/officeart/2009/3/layout/StepUpProcess"/>
    <dgm:cxn modelId="{483CDF7F-C351-43B1-AF3B-C1330A0C0FB5}" type="presParOf" srcId="{8ACC9279-25B8-470E-8552-67254CBF43D0}" destId="{6D5284BD-C2E1-4BFE-91A8-29A74DBA3232}" srcOrd="1" destOrd="0" presId="urn:microsoft.com/office/officeart/2009/3/layout/StepUpProcess"/>
    <dgm:cxn modelId="{593B107D-EF85-4350-A705-D488519F7E30}" type="presParOf" srcId="{8ACC9279-25B8-470E-8552-67254CBF43D0}" destId="{F089A593-68AF-4C1B-85A0-D385D0039810}" srcOrd="2" destOrd="0" presId="urn:microsoft.com/office/officeart/2009/3/layout/StepUpProcess"/>
    <dgm:cxn modelId="{8746A419-706F-4CCF-A373-521268443A4B}" type="presParOf" srcId="{590CF783-1801-49DD-BBBF-03AD34C48A56}" destId="{CA8A56EC-8012-4246-B6E7-EF0248C18614}" srcOrd="1" destOrd="0" presId="urn:microsoft.com/office/officeart/2009/3/layout/StepUpProcess"/>
    <dgm:cxn modelId="{E81AE97D-260A-41CC-9FC1-173F5E326823}" type="presParOf" srcId="{CA8A56EC-8012-4246-B6E7-EF0248C18614}" destId="{E4E72837-D024-4E03-B6B3-87AFE18E4148}" srcOrd="0" destOrd="0" presId="urn:microsoft.com/office/officeart/2009/3/layout/StepUpProcess"/>
    <dgm:cxn modelId="{186D07D8-3163-405F-B57C-E48C619C335B}" type="presParOf" srcId="{590CF783-1801-49DD-BBBF-03AD34C48A56}" destId="{1CBC9C9F-F7D2-49BD-AA1A-1B1DD7DC14B7}" srcOrd="2" destOrd="0" presId="urn:microsoft.com/office/officeart/2009/3/layout/StepUpProcess"/>
    <dgm:cxn modelId="{BBCDDF7E-6F9D-4459-9545-E55C8D0DBA8A}" type="presParOf" srcId="{1CBC9C9F-F7D2-49BD-AA1A-1B1DD7DC14B7}" destId="{9EC1C14F-2549-4748-95CF-81A2260C6D40}" srcOrd="0" destOrd="0" presId="urn:microsoft.com/office/officeart/2009/3/layout/StepUpProcess"/>
    <dgm:cxn modelId="{19F1E1C3-09A9-4966-B26B-1833B41EB10D}" type="presParOf" srcId="{1CBC9C9F-F7D2-49BD-AA1A-1B1DD7DC14B7}" destId="{25CD9042-5A94-42C8-AB95-F2A15C88F5A7}" srcOrd="1" destOrd="0" presId="urn:microsoft.com/office/officeart/2009/3/layout/StepUpProcess"/>
    <dgm:cxn modelId="{F943BDA5-5710-47D1-95B8-53D366A824DF}" type="presParOf" srcId="{1CBC9C9F-F7D2-49BD-AA1A-1B1DD7DC14B7}" destId="{9B3A4B17-8F71-4E36-AB72-607E80966441}" srcOrd="2" destOrd="0" presId="urn:microsoft.com/office/officeart/2009/3/layout/StepUpProcess"/>
    <dgm:cxn modelId="{5B7A9298-B043-43E3-8B16-912C79FA9495}" type="presParOf" srcId="{590CF783-1801-49DD-BBBF-03AD34C48A56}" destId="{7B0FC7E0-D762-41A4-8F92-C99D328217F5}" srcOrd="3" destOrd="0" presId="urn:microsoft.com/office/officeart/2009/3/layout/StepUpProcess"/>
    <dgm:cxn modelId="{54C93257-90C0-4E30-BDF2-4FC5E5A75411}" type="presParOf" srcId="{7B0FC7E0-D762-41A4-8F92-C99D328217F5}" destId="{A4AC2BB9-7900-407C-9302-B284398EA02A}" srcOrd="0" destOrd="0" presId="urn:microsoft.com/office/officeart/2009/3/layout/StepUpProcess"/>
    <dgm:cxn modelId="{1C585A79-A6C3-4886-BBDD-145E4DB99BBF}" type="presParOf" srcId="{590CF783-1801-49DD-BBBF-03AD34C48A56}" destId="{98744227-F0CD-4C85-9DF3-79E8E04DAAEC}" srcOrd="4" destOrd="0" presId="urn:microsoft.com/office/officeart/2009/3/layout/StepUpProcess"/>
    <dgm:cxn modelId="{D96A6376-BF56-4425-8683-6BD1CCC511FB}" type="presParOf" srcId="{98744227-F0CD-4C85-9DF3-79E8E04DAAEC}" destId="{7E1C4E13-DE9C-448B-86CB-1EF572A0DE9F}" srcOrd="0" destOrd="0" presId="urn:microsoft.com/office/officeart/2009/3/layout/StepUpProcess"/>
    <dgm:cxn modelId="{32FCB11C-3311-47C7-8242-43AE21FD6B91}" type="presParOf" srcId="{98744227-F0CD-4C85-9DF3-79E8E04DAAEC}" destId="{BCC6CF6A-6624-4B93-B701-3CEDA67901AA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A8659D-6E38-4349-BB21-A5C50CACBD3B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966AC8B-3D5F-4175-B6B0-0F6D08CC1CE6}">
      <dgm:prSet phldrT="[Text]"/>
      <dgm:spPr/>
      <dgm:t>
        <a:bodyPr/>
        <a:lstStyle/>
        <a:p>
          <a:r>
            <a:rPr lang="en-US" dirty="0"/>
            <a:t>Payee</a:t>
          </a:r>
        </a:p>
      </dgm:t>
    </dgm:pt>
    <dgm:pt modelId="{B641D6EB-AA43-47B1-A38A-228DF38B6F71}" type="parTrans" cxnId="{8D1CB8C7-EB6B-41B0-87AA-C95DE6797F9D}">
      <dgm:prSet/>
      <dgm:spPr/>
      <dgm:t>
        <a:bodyPr/>
        <a:lstStyle/>
        <a:p>
          <a:endParaRPr lang="en-US"/>
        </a:p>
      </dgm:t>
    </dgm:pt>
    <dgm:pt modelId="{A0F19501-87A6-4086-9DEB-F928D93B4E1B}" type="sibTrans" cxnId="{8D1CB8C7-EB6B-41B0-87AA-C95DE6797F9D}">
      <dgm:prSet/>
      <dgm:spPr/>
      <dgm:t>
        <a:bodyPr/>
        <a:lstStyle/>
        <a:p>
          <a:endParaRPr lang="en-US"/>
        </a:p>
      </dgm:t>
    </dgm:pt>
    <dgm:pt modelId="{93521A0C-32D8-4355-93C8-4D9D6DDF781F}">
      <dgm:prSet phldrT="[Text]"/>
      <dgm:spPr/>
      <dgm:t>
        <a:bodyPr/>
        <a:lstStyle/>
        <a:p>
          <a:r>
            <a:rPr lang="en-US" dirty="0"/>
            <a:t>Small shop</a:t>
          </a:r>
        </a:p>
      </dgm:t>
    </dgm:pt>
    <dgm:pt modelId="{C4661DA9-6D96-4F3C-AEBB-AFA65A59F7C5}" type="parTrans" cxnId="{6AA477F5-7716-45EC-AA17-EC4DFEF4EE3D}">
      <dgm:prSet/>
      <dgm:spPr/>
      <dgm:t>
        <a:bodyPr/>
        <a:lstStyle/>
        <a:p>
          <a:endParaRPr lang="en-US"/>
        </a:p>
      </dgm:t>
    </dgm:pt>
    <dgm:pt modelId="{0B7603D8-0F31-4475-8E75-333A597ACCF2}" type="sibTrans" cxnId="{6AA477F5-7716-45EC-AA17-EC4DFEF4EE3D}">
      <dgm:prSet/>
      <dgm:spPr/>
      <dgm:t>
        <a:bodyPr/>
        <a:lstStyle/>
        <a:p>
          <a:endParaRPr lang="en-US"/>
        </a:p>
      </dgm:t>
    </dgm:pt>
    <dgm:pt modelId="{049D3411-AC89-4D63-A4F7-7CF09001C5D1}">
      <dgm:prSet phldrT="[Text]"/>
      <dgm:spPr/>
      <dgm:t>
        <a:bodyPr/>
        <a:lstStyle/>
        <a:p>
          <a:r>
            <a:rPr lang="en-US" dirty="0"/>
            <a:t>Large store</a:t>
          </a:r>
        </a:p>
      </dgm:t>
    </dgm:pt>
    <dgm:pt modelId="{59E58969-4C90-45BE-B8D6-FE5EC8BDADC7}" type="parTrans" cxnId="{4BA722F0-861B-4E7A-B186-DCEAD8DC8B31}">
      <dgm:prSet/>
      <dgm:spPr/>
      <dgm:t>
        <a:bodyPr/>
        <a:lstStyle/>
        <a:p>
          <a:endParaRPr lang="en-US"/>
        </a:p>
      </dgm:t>
    </dgm:pt>
    <dgm:pt modelId="{27F32F59-701D-4F4D-9326-D130F1884281}" type="sibTrans" cxnId="{4BA722F0-861B-4E7A-B186-DCEAD8DC8B31}">
      <dgm:prSet/>
      <dgm:spPr/>
      <dgm:t>
        <a:bodyPr/>
        <a:lstStyle/>
        <a:p>
          <a:endParaRPr lang="en-US"/>
        </a:p>
      </dgm:t>
    </dgm:pt>
    <dgm:pt modelId="{D7800C0A-0B58-4E48-A814-035ABFB4E832}">
      <dgm:prSet phldrT="[Text]"/>
      <dgm:spPr/>
      <dgm:t>
        <a:bodyPr/>
        <a:lstStyle/>
        <a:p>
          <a:r>
            <a:rPr lang="en-US" dirty="0"/>
            <a:t>Mode</a:t>
          </a:r>
        </a:p>
      </dgm:t>
    </dgm:pt>
    <dgm:pt modelId="{5F49ABB3-BD2F-49C9-8AAA-B2066AF0B53A}" type="parTrans" cxnId="{FB3E3C30-591F-431B-AE8C-B858B86495DE}">
      <dgm:prSet/>
      <dgm:spPr/>
      <dgm:t>
        <a:bodyPr/>
        <a:lstStyle/>
        <a:p>
          <a:endParaRPr lang="en-US"/>
        </a:p>
      </dgm:t>
    </dgm:pt>
    <dgm:pt modelId="{EFAD99C3-EEF4-4875-8314-D8F278DB5F69}" type="sibTrans" cxnId="{FB3E3C30-591F-431B-AE8C-B858B86495DE}">
      <dgm:prSet/>
      <dgm:spPr/>
      <dgm:t>
        <a:bodyPr/>
        <a:lstStyle/>
        <a:p>
          <a:endParaRPr lang="en-US"/>
        </a:p>
      </dgm:t>
    </dgm:pt>
    <dgm:pt modelId="{9F773E4E-7F83-4E58-992C-8A3F86BDB990}">
      <dgm:prSet phldrT="[Text]"/>
      <dgm:spPr/>
      <dgm:t>
        <a:bodyPr/>
        <a:lstStyle/>
        <a:p>
          <a:r>
            <a:rPr lang="en-US" dirty="0"/>
            <a:t>Proximity</a:t>
          </a:r>
        </a:p>
      </dgm:t>
    </dgm:pt>
    <dgm:pt modelId="{F3DDE92D-6AC0-4251-915C-3F239F20CEF0}" type="parTrans" cxnId="{D63E7666-E313-44A1-9383-E533AC3CF344}">
      <dgm:prSet/>
      <dgm:spPr/>
      <dgm:t>
        <a:bodyPr/>
        <a:lstStyle/>
        <a:p>
          <a:endParaRPr lang="en-US"/>
        </a:p>
      </dgm:t>
    </dgm:pt>
    <dgm:pt modelId="{9E2462B6-74B3-458D-B6F6-082B25D1E9A0}" type="sibTrans" cxnId="{D63E7666-E313-44A1-9383-E533AC3CF344}">
      <dgm:prSet/>
      <dgm:spPr/>
      <dgm:t>
        <a:bodyPr/>
        <a:lstStyle/>
        <a:p>
          <a:endParaRPr lang="en-US"/>
        </a:p>
      </dgm:t>
    </dgm:pt>
    <dgm:pt modelId="{2C9F219D-0D5E-4D2D-946E-8BB28AEE7312}">
      <dgm:prSet phldrT="[Text]"/>
      <dgm:spPr/>
      <dgm:t>
        <a:bodyPr/>
        <a:lstStyle/>
        <a:p>
          <a:r>
            <a:rPr lang="en-US" dirty="0"/>
            <a:t>Online/Remote</a:t>
          </a:r>
        </a:p>
      </dgm:t>
    </dgm:pt>
    <dgm:pt modelId="{01DD33B7-8B8D-45BB-810F-E24AA82EC574}" type="parTrans" cxnId="{8C19AA17-E12A-4839-82DA-70792EE7012A}">
      <dgm:prSet/>
      <dgm:spPr/>
      <dgm:t>
        <a:bodyPr/>
        <a:lstStyle/>
        <a:p>
          <a:endParaRPr lang="en-US"/>
        </a:p>
      </dgm:t>
    </dgm:pt>
    <dgm:pt modelId="{F1A292C7-188B-42A8-B849-3B6A598859DF}" type="sibTrans" cxnId="{8C19AA17-E12A-4839-82DA-70792EE7012A}">
      <dgm:prSet/>
      <dgm:spPr/>
      <dgm:t>
        <a:bodyPr/>
        <a:lstStyle/>
        <a:p>
          <a:endParaRPr lang="en-US"/>
        </a:p>
      </dgm:t>
    </dgm:pt>
    <dgm:pt modelId="{A538B5E9-F09C-49FA-B0D8-247A9C185601}">
      <dgm:prSet phldrT="[Text]"/>
      <dgm:spPr/>
      <dgm:t>
        <a:bodyPr/>
        <a:lstStyle/>
        <a:p>
          <a:r>
            <a:rPr lang="en-US" dirty="0"/>
            <a:t>Type</a:t>
          </a:r>
        </a:p>
      </dgm:t>
    </dgm:pt>
    <dgm:pt modelId="{63BD314F-03DA-4527-A5D8-A04AE090E149}" type="parTrans" cxnId="{19C543A6-73FB-4BB5-9C36-552057A82B06}">
      <dgm:prSet/>
      <dgm:spPr/>
      <dgm:t>
        <a:bodyPr/>
        <a:lstStyle/>
        <a:p>
          <a:endParaRPr lang="en-US"/>
        </a:p>
      </dgm:t>
    </dgm:pt>
    <dgm:pt modelId="{951972A1-DB50-4A63-A397-E2194B0BE478}" type="sibTrans" cxnId="{19C543A6-73FB-4BB5-9C36-552057A82B06}">
      <dgm:prSet/>
      <dgm:spPr/>
      <dgm:t>
        <a:bodyPr/>
        <a:lstStyle/>
        <a:p>
          <a:endParaRPr lang="en-US"/>
        </a:p>
      </dgm:t>
    </dgm:pt>
    <dgm:pt modelId="{0F6AB867-48DA-489A-9276-053B14F18388}">
      <dgm:prSet phldrT="[Text]"/>
      <dgm:spPr/>
      <dgm:t>
        <a:bodyPr/>
        <a:lstStyle/>
        <a:p>
          <a:r>
            <a:rPr lang="en-US" dirty="0"/>
            <a:t>Merchandise</a:t>
          </a:r>
        </a:p>
      </dgm:t>
    </dgm:pt>
    <dgm:pt modelId="{EB7E33AD-85E0-4A82-8712-E371903D7B99}" type="parTrans" cxnId="{B5B2D9C9-4A97-4A57-AE36-FF138C2205C0}">
      <dgm:prSet/>
      <dgm:spPr/>
      <dgm:t>
        <a:bodyPr/>
        <a:lstStyle/>
        <a:p>
          <a:endParaRPr lang="en-US"/>
        </a:p>
      </dgm:t>
    </dgm:pt>
    <dgm:pt modelId="{72B1B387-60C6-4BA3-9D73-5808E0BC7B62}" type="sibTrans" cxnId="{B5B2D9C9-4A97-4A57-AE36-FF138C2205C0}">
      <dgm:prSet/>
      <dgm:spPr/>
      <dgm:t>
        <a:bodyPr/>
        <a:lstStyle/>
        <a:p>
          <a:endParaRPr lang="en-US"/>
        </a:p>
      </dgm:t>
    </dgm:pt>
    <dgm:pt modelId="{61C0360D-D567-4FCC-B740-4D7341B448BF}">
      <dgm:prSet phldrT="[Text]"/>
      <dgm:spPr/>
      <dgm:t>
        <a:bodyPr/>
        <a:lstStyle/>
        <a:p>
          <a:r>
            <a:rPr lang="en-US" dirty="0"/>
            <a:t>Service (Utility)</a:t>
          </a:r>
        </a:p>
      </dgm:t>
    </dgm:pt>
    <dgm:pt modelId="{F04E1024-09E2-4581-B320-5DA1D3E237A3}" type="parTrans" cxnId="{D9F67FC8-B4D7-4B53-AD14-D14F14C77DD7}">
      <dgm:prSet/>
      <dgm:spPr/>
      <dgm:t>
        <a:bodyPr/>
        <a:lstStyle/>
        <a:p>
          <a:endParaRPr lang="en-US"/>
        </a:p>
      </dgm:t>
    </dgm:pt>
    <dgm:pt modelId="{03821631-C6C4-411C-B9BA-A0F4F9B7F116}" type="sibTrans" cxnId="{D9F67FC8-B4D7-4B53-AD14-D14F14C77DD7}">
      <dgm:prSet/>
      <dgm:spPr/>
      <dgm:t>
        <a:bodyPr/>
        <a:lstStyle/>
        <a:p>
          <a:endParaRPr lang="en-US"/>
        </a:p>
      </dgm:t>
    </dgm:pt>
    <dgm:pt modelId="{92B19C50-0509-4083-A34C-F305B204BF12}">
      <dgm:prSet phldrT="[Text]"/>
      <dgm:spPr/>
      <dgm:t>
        <a:bodyPr/>
        <a:lstStyle/>
        <a:p>
          <a:r>
            <a:rPr lang="en-US" dirty="0"/>
            <a:t>Chain store</a:t>
          </a:r>
        </a:p>
      </dgm:t>
    </dgm:pt>
    <dgm:pt modelId="{C77DE7AC-11C4-4D63-95AA-D8ABFC3F36D4}" type="parTrans" cxnId="{B68224E1-6666-42D6-84B0-DB50A01B7B9B}">
      <dgm:prSet/>
      <dgm:spPr/>
      <dgm:t>
        <a:bodyPr/>
        <a:lstStyle/>
        <a:p>
          <a:endParaRPr lang="en-US"/>
        </a:p>
      </dgm:t>
    </dgm:pt>
    <dgm:pt modelId="{12116406-2C65-4AE5-BCC6-6F9E072390A7}" type="sibTrans" cxnId="{B68224E1-6666-42D6-84B0-DB50A01B7B9B}">
      <dgm:prSet/>
      <dgm:spPr/>
      <dgm:t>
        <a:bodyPr/>
        <a:lstStyle/>
        <a:p>
          <a:endParaRPr lang="en-US"/>
        </a:p>
      </dgm:t>
    </dgm:pt>
    <dgm:pt modelId="{A5BBB1E3-88B0-4342-ABC2-92F0E2282659}">
      <dgm:prSet phldrT="[Text]"/>
      <dgm:spPr/>
      <dgm:t>
        <a:bodyPr/>
        <a:lstStyle/>
        <a:p>
          <a:r>
            <a:rPr lang="en-US" dirty="0"/>
            <a:t>Government</a:t>
          </a:r>
        </a:p>
      </dgm:t>
    </dgm:pt>
    <dgm:pt modelId="{EB2AE550-9A22-48DF-9E24-BFF18C5200A0}" type="parTrans" cxnId="{05BA5097-9BB1-4C24-B2CE-60E33AAE3813}">
      <dgm:prSet/>
      <dgm:spPr/>
      <dgm:t>
        <a:bodyPr/>
        <a:lstStyle/>
        <a:p>
          <a:endParaRPr lang="en-US"/>
        </a:p>
      </dgm:t>
    </dgm:pt>
    <dgm:pt modelId="{6E440961-BB7C-4FA7-995B-BDF5601BEBBD}" type="sibTrans" cxnId="{05BA5097-9BB1-4C24-B2CE-60E33AAE3813}">
      <dgm:prSet/>
      <dgm:spPr/>
      <dgm:t>
        <a:bodyPr/>
        <a:lstStyle/>
        <a:p>
          <a:endParaRPr lang="en-US"/>
        </a:p>
      </dgm:t>
    </dgm:pt>
    <dgm:pt modelId="{6442D76B-567D-41D9-9246-4A0230AD93E4}">
      <dgm:prSet phldrT="[Text]"/>
      <dgm:spPr/>
      <dgm:t>
        <a:bodyPr/>
        <a:lstStyle/>
        <a:p>
          <a:r>
            <a:rPr lang="en-US" dirty="0"/>
            <a:t>Channels</a:t>
          </a:r>
        </a:p>
      </dgm:t>
    </dgm:pt>
    <dgm:pt modelId="{B6089B86-2FCF-4304-8274-B3A6C89AB0D8}" type="parTrans" cxnId="{FA860B38-9519-49F7-B4C4-FEDA3D4552D2}">
      <dgm:prSet/>
      <dgm:spPr/>
      <dgm:t>
        <a:bodyPr/>
        <a:lstStyle/>
        <a:p>
          <a:endParaRPr lang="en-US"/>
        </a:p>
      </dgm:t>
    </dgm:pt>
    <dgm:pt modelId="{A91A31FB-9800-4D79-B25B-FFBA884E876C}" type="sibTrans" cxnId="{FA860B38-9519-49F7-B4C4-FEDA3D4552D2}">
      <dgm:prSet/>
      <dgm:spPr/>
      <dgm:t>
        <a:bodyPr/>
        <a:lstStyle/>
        <a:p>
          <a:endParaRPr lang="en-US"/>
        </a:p>
      </dgm:t>
    </dgm:pt>
    <dgm:pt modelId="{3D988323-9A0B-419A-B8B5-518101E9B618}">
      <dgm:prSet phldrT="[Text]"/>
      <dgm:spPr/>
      <dgm:t>
        <a:bodyPr/>
        <a:lstStyle/>
        <a:p>
          <a:r>
            <a:rPr lang="en-US" dirty="0"/>
            <a:t>USSD</a:t>
          </a:r>
        </a:p>
      </dgm:t>
    </dgm:pt>
    <dgm:pt modelId="{85910061-F06A-4D76-A107-65D9AEB8BE96}" type="parTrans" cxnId="{CDB5B307-9B0F-4EA5-91F7-9F33BE3142EA}">
      <dgm:prSet/>
      <dgm:spPr/>
      <dgm:t>
        <a:bodyPr/>
        <a:lstStyle/>
        <a:p>
          <a:endParaRPr lang="en-US"/>
        </a:p>
      </dgm:t>
    </dgm:pt>
    <dgm:pt modelId="{987C3B90-EADF-44DC-9D8A-D94097FC29C2}" type="sibTrans" cxnId="{CDB5B307-9B0F-4EA5-91F7-9F33BE3142EA}">
      <dgm:prSet/>
      <dgm:spPr/>
      <dgm:t>
        <a:bodyPr/>
        <a:lstStyle/>
        <a:p>
          <a:endParaRPr lang="en-US"/>
        </a:p>
      </dgm:t>
    </dgm:pt>
    <dgm:pt modelId="{0026D002-2734-4D0B-83C7-BBC796EDB9C0}">
      <dgm:prSet phldrT="[Text]"/>
      <dgm:spPr/>
      <dgm:t>
        <a:bodyPr/>
        <a:lstStyle/>
        <a:p>
          <a:r>
            <a:rPr lang="en-US" dirty="0"/>
            <a:t>Mobile App</a:t>
          </a:r>
        </a:p>
      </dgm:t>
    </dgm:pt>
    <dgm:pt modelId="{1CF2F983-45AA-45EB-8E0A-EB2D1EA94200}" type="parTrans" cxnId="{1CDE1CE4-D6A2-4820-A761-6EC60593AE50}">
      <dgm:prSet/>
      <dgm:spPr/>
      <dgm:t>
        <a:bodyPr/>
        <a:lstStyle/>
        <a:p>
          <a:endParaRPr lang="en-US"/>
        </a:p>
      </dgm:t>
    </dgm:pt>
    <dgm:pt modelId="{23FB7A71-A5AA-4ABE-A362-050304AEBB6C}" type="sibTrans" cxnId="{1CDE1CE4-D6A2-4820-A761-6EC60593AE50}">
      <dgm:prSet/>
      <dgm:spPr/>
      <dgm:t>
        <a:bodyPr/>
        <a:lstStyle/>
        <a:p>
          <a:endParaRPr lang="en-US"/>
        </a:p>
      </dgm:t>
    </dgm:pt>
    <dgm:pt modelId="{85600720-50EF-460A-8BA6-EE0BE4A17976}">
      <dgm:prSet phldrT="[Text]"/>
      <dgm:spPr/>
      <dgm:t>
        <a:bodyPr/>
        <a:lstStyle/>
        <a:p>
          <a:r>
            <a:rPr lang="en-US" dirty="0"/>
            <a:t>Web</a:t>
          </a:r>
        </a:p>
      </dgm:t>
    </dgm:pt>
    <dgm:pt modelId="{FCC476E9-B3F8-40ED-A5E3-BC4862F8EC68}" type="parTrans" cxnId="{9CB9F0AB-BD9A-4ACD-80FD-B03C5F3BF841}">
      <dgm:prSet/>
      <dgm:spPr/>
      <dgm:t>
        <a:bodyPr/>
        <a:lstStyle/>
        <a:p>
          <a:endParaRPr lang="en-US"/>
        </a:p>
      </dgm:t>
    </dgm:pt>
    <dgm:pt modelId="{5CA5F1CC-17EE-4E48-852E-DD5FE3DE55A1}" type="sibTrans" cxnId="{9CB9F0AB-BD9A-4ACD-80FD-B03C5F3BF841}">
      <dgm:prSet/>
      <dgm:spPr/>
      <dgm:t>
        <a:bodyPr/>
        <a:lstStyle/>
        <a:p>
          <a:endParaRPr lang="en-US"/>
        </a:p>
      </dgm:t>
    </dgm:pt>
    <dgm:pt modelId="{2CE4A811-3EAF-4BE0-A475-2824F9DD32CD}" type="pres">
      <dgm:prSet presAssocID="{12A8659D-6E38-4349-BB21-A5C50CACBD3B}" presName="Name0" presStyleCnt="0">
        <dgm:presLayoutVars>
          <dgm:dir/>
          <dgm:animLvl val="lvl"/>
          <dgm:resizeHandles val="exact"/>
        </dgm:presLayoutVars>
      </dgm:prSet>
      <dgm:spPr/>
    </dgm:pt>
    <dgm:pt modelId="{61A881A6-B528-4341-97DE-C3ABE25C19B3}" type="pres">
      <dgm:prSet presAssocID="{D966AC8B-3D5F-4175-B6B0-0F6D08CC1CE6}" presName="composite" presStyleCnt="0"/>
      <dgm:spPr/>
    </dgm:pt>
    <dgm:pt modelId="{696F13C0-AFF2-4620-89B5-C33FB235A260}" type="pres">
      <dgm:prSet presAssocID="{D966AC8B-3D5F-4175-B6B0-0F6D08CC1CE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ECD9078F-D401-41B8-8B97-6D5EDBE6E242}" type="pres">
      <dgm:prSet presAssocID="{D966AC8B-3D5F-4175-B6B0-0F6D08CC1CE6}" presName="desTx" presStyleLbl="alignAccFollowNode1" presStyleIdx="0" presStyleCnt="4">
        <dgm:presLayoutVars>
          <dgm:bulletEnabled val="1"/>
        </dgm:presLayoutVars>
      </dgm:prSet>
      <dgm:spPr/>
    </dgm:pt>
    <dgm:pt modelId="{D5DD2698-C488-4BFD-91AF-D8497030ABE2}" type="pres">
      <dgm:prSet presAssocID="{A0F19501-87A6-4086-9DEB-F928D93B4E1B}" presName="space" presStyleCnt="0"/>
      <dgm:spPr/>
    </dgm:pt>
    <dgm:pt modelId="{328853A9-6EBB-4E3C-BD99-89258D063D05}" type="pres">
      <dgm:prSet presAssocID="{6442D76B-567D-41D9-9246-4A0230AD93E4}" presName="composite" presStyleCnt="0"/>
      <dgm:spPr/>
    </dgm:pt>
    <dgm:pt modelId="{A954F011-273B-4F33-AA51-442C7F62C5CC}" type="pres">
      <dgm:prSet presAssocID="{6442D76B-567D-41D9-9246-4A0230AD93E4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E98E03D3-703A-4CFA-AC68-15A459E1B681}" type="pres">
      <dgm:prSet presAssocID="{6442D76B-567D-41D9-9246-4A0230AD93E4}" presName="desTx" presStyleLbl="alignAccFollowNode1" presStyleIdx="1" presStyleCnt="4">
        <dgm:presLayoutVars>
          <dgm:bulletEnabled val="1"/>
        </dgm:presLayoutVars>
      </dgm:prSet>
      <dgm:spPr/>
    </dgm:pt>
    <dgm:pt modelId="{B2761F42-D318-484C-A861-5EB311206C2D}" type="pres">
      <dgm:prSet presAssocID="{A91A31FB-9800-4D79-B25B-FFBA884E876C}" presName="space" presStyleCnt="0"/>
      <dgm:spPr/>
    </dgm:pt>
    <dgm:pt modelId="{028AB8F6-2E29-4FB2-9327-812E9538CFC5}" type="pres">
      <dgm:prSet presAssocID="{D7800C0A-0B58-4E48-A814-035ABFB4E832}" presName="composite" presStyleCnt="0"/>
      <dgm:spPr/>
    </dgm:pt>
    <dgm:pt modelId="{8AD816FD-9E84-4D95-939B-AE0E8E346C49}" type="pres">
      <dgm:prSet presAssocID="{D7800C0A-0B58-4E48-A814-035ABFB4E832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06C5275-7777-44DB-9BA2-2674D8D81FA0}" type="pres">
      <dgm:prSet presAssocID="{D7800C0A-0B58-4E48-A814-035ABFB4E832}" presName="desTx" presStyleLbl="alignAccFollowNode1" presStyleIdx="2" presStyleCnt="4">
        <dgm:presLayoutVars>
          <dgm:bulletEnabled val="1"/>
        </dgm:presLayoutVars>
      </dgm:prSet>
      <dgm:spPr/>
    </dgm:pt>
    <dgm:pt modelId="{5E6C84C4-95D6-4359-8B35-B1E15FC63A3A}" type="pres">
      <dgm:prSet presAssocID="{EFAD99C3-EEF4-4875-8314-D8F278DB5F69}" presName="space" presStyleCnt="0"/>
      <dgm:spPr/>
    </dgm:pt>
    <dgm:pt modelId="{E0E3140D-C92F-4D5A-AEE5-716851C65E9D}" type="pres">
      <dgm:prSet presAssocID="{A538B5E9-F09C-49FA-B0D8-247A9C185601}" presName="composite" presStyleCnt="0"/>
      <dgm:spPr/>
    </dgm:pt>
    <dgm:pt modelId="{A8B8A673-A4C5-4211-BFE1-22D199ED1F09}" type="pres">
      <dgm:prSet presAssocID="{A538B5E9-F09C-49FA-B0D8-247A9C185601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ED1DACA-805D-40AF-859F-729B1C5F6A03}" type="pres">
      <dgm:prSet presAssocID="{A538B5E9-F09C-49FA-B0D8-247A9C185601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CDB5B307-9B0F-4EA5-91F7-9F33BE3142EA}" srcId="{6442D76B-567D-41D9-9246-4A0230AD93E4}" destId="{3D988323-9A0B-419A-B8B5-518101E9B618}" srcOrd="0" destOrd="0" parTransId="{85910061-F06A-4D76-A107-65D9AEB8BE96}" sibTransId="{987C3B90-EADF-44DC-9D8A-D94097FC29C2}"/>
    <dgm:cxn modelId="{51357809-F6B1-4206-92A4-AD76CFEC25B1}" type="presOf" srcId="{2C9F219D-0D5E-4D2D-946E-8BB28AEE7312}" destId="{206C5275-7777-44DB-9BA2-2674D8D81FA0}" srcOrd="0" destOrd="1" presId="urn:microsoft.com/office/officeart/2005/8/layout/hList1"/>
    <dgm:cxn modelId="{8C19AA17-E12A-4839-82DA-70792EE7012A}" srcId="{D7800C0A-0B58-4E48-A814-035ABFB4E832}" destId="{2C9F219D-0D5E-4D2D-946E-8BB28AEE7312}" srcOrd="1" destOrd="0" parTransId="{01DD33B7-8B8D-45BB-810F-E24AA82EC574}" sibTransId="{F1A292C7-188B-42A8-B849-3B6A598859DF}"/>
    <dgm:cxn modelId="{BE3AA61A-FC21-4C31-9335-50E633764395}" type="presOf" srcId="{D966AC8B-3D5F-4175-B6B0-0F6D08CC1CE6}" destId="{696F13C0-AFF2-4620-89B5-C33FB235A260}" srcOrd="0" destOrd="0" presId="urn:microsoft.com/office/officeart/2005/8/layout/hList1"/>
    <dgm:cxn modelId="{FB3E3C30-591F-431B-AE8C-B858B86495DE}" srcId="{12A8659D-6E38-4349-BB21-A5C50CACBD3B}" destId="{D7800C0A-0B58-4E48-A814-035ABFB4E832}" srcOrd="2" destOrd="0" parTransId="{5F49ABB3-BD2F-49C9-8AAA-B2066AF0B53A}" sibTransId="{EFAD99C3-EEF4-4875-8314-D8F278DB5F69}"/>
    <dgm:cxn modelId="{FA860B38-9519-49F7-B4C4-FEDA3D4552D2}" srcId="{12A8659D-6E38-4349-BB21-A5C50CACBD3B}" destId="{6442D76B-567D-41D9-9246-4A0230AD93E4}" srcOrd="1" destOrd="0" parTransId="{B6089B86-2FCF-4304-8274-B3A6C89AB0D8}" sibTransId="{A91A31FB-9800-4D79-B25B-FFBA884E876C}"/>
    <dgm:cxn modelId="{ED9C0B3A-2CDA-4F0D-825B-27C2E0EB0436}" type="presOf" srcId="{A538B5E9-F09C-49FA-B0D8-247A9C185601}" destId="{A8B8A673-A4C5-4211-BFE1-22D199ED1F09}" srcOrd="0" destOrd="0" presId="urn:microsoft.com/office/officeart/2005/8/layout/hList1"/>
    <dgm:cxn modelId="{70993A41-E3F6-484C-A656-7336D3F46A95}" type="presOf" srcId="{049D3411-AC89-4D63-A4F7-7CF09001C5D1}" destId="{ECD9078F-D401-41B8-8B97-6D5EDBE6E242}" srcOrd="0" destOrd="1" presId="urn:microsoft.com/office/officeart/2005/8/layout/hList1"/>
    <dgm:cxn modelId="{446D9C61-3280-4D15-8190-65DB355CAD38}" type="presOf" srcId="{9F773E4E-7F83-4E58-992C-8A3F86BDB990}" destId="{206C5275-7777-44DB-9BA2-2674D8D81FA0}" srcOrd="0" destOrd="0" presId="urn:microsoft.com/office/officeart/2005/8/layout/hList1"/>
    <dgm:cxn modelId="{55DCEE43-B55F-4998-871A-D2FD66217914}" type="presOf" srcId="{6442D76B-567D-41D9-9246-4A0230AD93E4}" destId="{A954F011-273B-4F33-AA51-442C7F62C5CC}" srcOrd="0" destOrd="0" presId="urn:microsoft.com/office/officeart/2005/8/layout/hList1"/>
    <dgm:cxn modelId="{9C49D365-925D-4497-8DCF-937C102395B5}" type="presOf" srcId="{0026D002-2734-4D0B-83C7-BBC796EDB9C0}" destId="{E98E03D3-703A-4CFA-AC68-15A459E1B681}" srcOrd="0" destOrd="1" presId="urn:microsoft.com/office/officeart/2005/8/layout/hList1"/>
    <dgm:cxn modelId="{D63E7666-E313-44A1-9383-E533AC3CF344}" srcId="{D7800C0A-0B58-4E48-A814-035ABFB4E832}" destId="{9F773E4E-7F83-4E58-992C-8A3F86BDB990}" srcOrd="0" destOrd="0" parTransId="{F3DDE92D-6AC0-4251-915C-3F239F20CEF0}" sibTransId="{9E2462B6-74B3-458D-B6F6-082B25D1E9A0}"/>
    <dgm:cxn modelId="{82E8D347-4E8C-40B2-96EA-D6B4603D3588}" type="presOf" srcId="{85600720-50EF-460A-8BA6-EE0BE4A17976}" destId="{E98E03D3-703A-4CFA-AC68-15A459E1B681}" srcOrd="0" destOrd="2" presId="urn:microsoft.com/office/officeart/2005/8/layout/hList1"/>
    <dgm:cxn modelId="{600E0B6C-CEB5-4F15-AF33-BB5480425F41}" type="presOf" srcId="{92B19C50-0509-4083-A34C-F305B204BF12}" destId="{ECD9078F-D401-41B8-8B97-6D5EDBE6E242}" srcOrd="0" destOrd="2" presId="urn:microsoft.com/office/officeart/2005/8/layout/hList1"/>
    <dgm:cxn modelId="{5DD64A4D-2D13-4C3F-97C1-3AF2C1A5031D}" type="presOf" srcId="{61C0360D-D567-4FCC-B740-4D7341B448BF}" destId="{AED1DACA-805D-40AF-859F-729B1C5F6A03}" srcOrd="0" destOrd="1" presId="urn:microsoft.com/office/officeart/2005/8/layout/hList1"/>
    <dgm:cxn modelId="{05BA5097-9BB1-4C24-B2CE-60E33AAE3813}" srcId="{A538B5E9-F09C-49FA-B0D8-247A9C185601}" destId="{A5BBB1E3-88B0-4342-ABC2-92F0E2282659}" srcOrd="2" destOrd="0" parTransId="{EB2AE550-9A22-48DF-9E24-BFF18C5200A0}" sibTransId="{6E440961-BB7C-4FA7-995B-BDF5601BEBBD}"/>
    <dgm:cxn modelId="{19C543A6-73FB-4BB5-9C36-552057A82B06}" srcId="{12A8659D-6E38-4349-BB21-A5C50CACBD3B}" destId="{A538B5E9-F09C-49FA-B0D8-247A9C185601}" srcOrd="3" destOrd="0" parTransId="{63BD314F-03DA-4527-A5D8-A04AE090E149}" sibTransId="{951972A1-DB50-4A63-A397-E2194B0BE478}"/>
    <dgm:cxn modelId="{B7F3B5AB-D2E5-43AD-980A-8A76442EFE57}" type="presOf" srcId="{3D988323-9A0B-419A-B8B5-518101E9B618}" destId="{E98E03D3-703A-4CFA-AC68-15A459E1B681}" srcOrd="0" destOrd="0" presId="urn:microsoft.com/office/officeart/2005/8/layout/hList1"/>
    <dgm:cxn modelId="{9CB9F0AB-BD9A-4ACD-80FD-B03C5F3BF841}" srcId="{6442D76B-567D-41D9-9246-4A0230AD93E4}" destId="{85600720-50EF-460A-8BA6-EE0BE4A17976}" srcOrd="2" destOrd="0" parTransId="{FCC476E9-B3F8-40ED-A5E3-BC4862F8EC68}" sibTransId="{5CA5F1CC-17EE-4E48-852E-DD5FE3DE55A1}"/>
    <dgm:cxn modelId="{45C0A3B5-DA67-4249-805C-6F1B3C85B132}" type="presOf" srcId="{A5BBB1E3-88B0-4342-ABC2-92F0E2282659}" destId="{AED1DACA-805D-40AF-859F-729B1C5F6A03}" srcOrd="0" destOrd="2" presId="urn:microsoft.com/office/officeart/2005/8/layout/hList1"/>
    <dgm:cxn modelId="{D5E42DBD-2046-41EB-B4F7-9EC9C805C5B9}" type="presOf" srcId="{0F6AB867-48DA-489A-9276-053B14F18388}" destId="{AED1DACA-805D-40AF-859F-729B1C5F6A03}" srcOrd="0" destOrd="0" presId="urn:microsoft.com/office/officeart/2005/8/layout/hList1"/>
    <dgm:cxn modelId="{8D1CB8C7-EB6B-41B0-87AA-C95DE6797F9D}" srcId="{12A8659D-6E38-4349-BB21-A5C50CACBD3B}" destId="{D966AC8B-3D5F-4175-B6B0-0F6D08CC1CE6}" srcOrd="0" destOrd="0" parTransId="{B641D6EB-AA43-47B1-A38A-228DF38B6F71}" sibTransId="{A0F19501-87A6-4086-9DEB-F928D93B4E1B}"/>
    <dgm:cxn modelId="{D9F67FC8-B4D7-4B53-AD14-D14F14C77DD7}" srcId="{A538B5E9-F09C-49FA-B0D8-247A9C185601}" destId="{61C0360D-D567-4FCC-B740-4D7341B448BF}" srcOrd="1" destOrd="0" parTransId="{F04E1024-09E2-4581-B320-5DA1D3E237A3}" sibTransId="{03821631-C6C4-411C-B9BA-A0F4F9B7F116}"/>
    <dgm:cxn modelId="{B5B2D9C9-4A97-4A57-AE36-FF138C2205C0}" srcId="{A538B5E9-F09C-49FA-B0D8-247A9C185601}" destId="{0F6AB867-48DA-489A-9276-053B14F18388}" srcOrd="0" destOrd="0" parTransId="{EB7E33AD-85E0-4A82-8712-E371903D7B99}" sibTransId="{72B1B387-60C6-4BA3-9D73-5808E0BC7B62}"/>
    <dgm:cxn modelId="{B68224E1-6666-42D6-84B0-DB50A01B7B9B}" srcId="{D966AC8B-3D5F-4175-B6B0-0F6D08CC1CE6}" destId="{92B19C50-0509-4083-A34C-F305B204BF12}" srcOrd="2" destOrd="0" parTransId="{C77DE7AC-11C4-4D63-95AA-D8ABFC3F36D4}" sibTransId="{12116406-2C65-4AE5-BCC6-6F9E072390A7}"/>
    <dgm:cxn modelId="{1CDE1CE4-D6A2-4820-A761-6EC60593AE50}" srcId="{6442D76B-567D-41D9-9246-4A0230AD93E4}" destId="{0026D002-2734-4D0B-83C7-BBC796EDB9C0}" srcOrd="1" destOrd="0" parTransId="{1CF2F983-45AA-45EB-8E0A-EB2D1EA94200}" sibTransId="{23FB7A71-A5AA-4ABE-A362-050304AEBB6C}"/>
    <dgm:cxn modelId="{2BECE8E8-3636-458B-AE9E-D938FCC4FCC4}" type="presOf" srcId="{93521A0C-32D8-4355-93C8-4D9D6DDF781F}" destId="{ECD9078F-D401-41B8-8B97-6D5EDBE6E242}" srcOrd="0" destOrd="0" presId="urn:microsoft.com/office/officeart/2005/8/layout/hList1"/>
    <dgm:cxn modelId="{4BA722F0-861B-4E7A-B186-DCEAD8DC8B31}" srcId="{D966AC8B-3D5F-4175-B6B0-0F6D08CC1CE6}" destId="{049D3411-AC89-4D63-A4F7-7CF09001C5D1}" srcOrd="1" destOrd="0" parTransId="{59E58969-4C90-45BE-B8D6-FE5EC8BDADC7}" sibTransId="{27F32F59-701D-4F4D-9326-D130F1884281}"/>
    <dgm:cxn modelId="{25AD52F1-1CE2-45CD-B130-5E97B786C446}" type="presOf" srcId="{D7800C0A-0B58-4E48-A814-035ABFB4E832}" destId="{8AD816FD-9E84-4D95-939B-AE0E8E346C49}" srcOrd="0" destOrd="0" presId="urn:microsoft.com/office/officeart/2005/8/layout/hList1"/>
    <dgm:cxn modelId="{6AA477F5-7716-45EC-AA17-EC4DFEF4EE3D}" srcId="{D966AC8B-3D5F-4175-B6B0-0F6D08CC1CE6}" destId="{93521A0C-32D8-4355-93C8-4D9D6DDF781F}" srcOrd="0" destOrd="0" parTransId="{C4661DA9-6D96-4F3C-AEBB-AFA65A59F7C5}" sibTransId="{0B7603D8-0F31-4475-8E75-333A597ACCF2}"/>
    <dgm:cxn modelId="{33706DFD-1D9F-488C-91D8-E24362A43A8E}" type="presOf" srcId="{12A8659D-6E38-4349-BB21-A5C50CACBD3B}" destId="{2CE4A811-3EAF-4BE0-A475-2824F9DD32CD}" srcOrd="0" destOrd="0" presId="urn:microsoft.com/office/officeart/2005/8/layout/hList1"/>
    <dgm:cxn modelId="{7CEDC5E3-2509-4AF0-BD73-3D7B6C2DE367}" type="presParOf" srcId="{2CE4A811-3EAF-4BE0-A475-2824F9DD32CD}" destId="{61A881A6-B528-4341-97DE-C3ABE25C19B3}" srcOrd="0" destOrd="0" presId="urn:microsoft.com/office/officeart/2005/8/layout/hList1"/>
    <dgm:cxn modelId="{431D0419-265E-4E7E-9875-CEEE5FB2B6E9}" type="presParOf" srcId="{61A881A6-B528-4341-97DE-C3ABE25C19B3}" destId="{696F13C0-AFF2-4620-89B5-C33FB235A260}" srcOrd="0" destOrd="0" presId="urn:microsoft.com/office/officeart/2005/8/layout/hList1"/>
    <dgm:cxn modelId="{2C8CC8F1-1483-4B76-9777-E6DB3A7AC383}" type="presParOf" srcId="{61A881A6-B528-4341-97DE-C3ABE25C19B3}" destId="{ECD9078F-D401-41B8-8B97-6D5EDBE6E242}" srcOrd="1" destOrd="0" presId="urn:microsoft.com/office/officeart/2005/8/layout/hList1"/>
    <dgm:cxn modelId="{9DE5E3ED-E6FD-4FD0-ADC1-AEB9CC7CCFC7}" type="presParOf" srcId="{2CE4A811-3EAF-4BE0-A475-2824F9DD32CD}" destId="{D5DD2698-C488-4BFD-91AF-D8497030ABE2}" srcOrd="1" destOrd="0" presId="urn:microsoft.com/office/officeart/2005/8/layout/hList1"/>
    <dgm:cxn modelId="{E180BA63-CB61-4127-8D56-BF0B239A668E}" type="presParOf" srcId="{2CE4A811-3EAF-4BE0-A475-2824F9DD32CD}" destId="{328853A9-6EBB-4E3C-BD99-89258D063D05}" srcOrd="2" destOrd="0" presId="urn:microsoft.com/office/officeart/2005/8/layout/hList1"/>
    <dgm:cxn modelId="{0913C45E-7561-4907-8967-1AA2403CFB0C}" type="presParOf" srcId="{328853A9-6EBB-4E3C-BD99-89258D063D05}" destId="{A954F011-273B-4F33-AA51-442C7F62C5CC}" srcOrd="0" destOrd="0" presId="urn:microsoft.com/office/officeart/2005/8/layout/hList1"/>
    <dgm:cxn modelId="{02A77AA2-83CE-4C55-ADEF-F934F45F44CA}" type="presParOf" srcId="{328853A9-6EBB-4E3C-BD99-89258D063D05}" destId="{E98E03D3-703A-4CFA-AC68-15A459E1B681}" srcOrd="1" destOrd="0" presId="urn:microsoft.com/office/officeart/2005/8/layout/hList1"/>
    <dgm:cxn modelId="{8FB2ECF7-2975-430D-BB6C-927FEDDB017C}" type="presParOf" srcId="{2CE4A811-3EAF-4BE0-A475-2824F9DD32CD}" destId="{B2761F42-D318-484C-A861-5EB311206C2D}" srcOrd="3" destOrd="0" presId="urn:microsoft.com/office/officeart/2005/8/layout/hList1"/>
    <dgm:cxn modelId="{AB2E6E37-AC21-43F7-8061-6B750A7DBA7E}" type="presParOf" srcId="{2CE4A811-3EAF-4BE0-A475-2824F9DD32CD}" destId="{028AB8F6-2E29-4FB2-9327-812E9538CFC5}" srcOrd="4" destOrd="0" presId="urn:microsoft.com/office/officeart/2005/8/layout/hList1"/>
    <dgm:cxn modelId="{4D842516-B112-47E9-BFF9-60EFFD4EF9C1}" type="presParOf" srcId="{028AB8F6-2E29-4FB2-9327-812E9538CFC5}" destId="{8AD816FD-9E84-4D95-939B-AE0E8E346C49}" srcOrd="0" destOrd="0" presId="urn:microsoft.com/office/officeart/2005/8/layout/hList1"/>
    <dgm:cxn modelId="{D42021E4-F2C4-4168-80B7-3DB47AEE4491}" type="presParOf" srcId="{028AB8F6-2E29-4FB2-9327-812E9538CFC5}" destId="{206C5275-7777-44DB-9BA2-2674D8D81FA0}" srcOrd="1" destOrd="0" presId="urn:microsoft.com/office/officeart/2005/8/layout/hList1"/>
    <dgm:cxn modelId="{5938419E-9392-4032-B9A2-B80A2E6FF862}" type="presParOf" srcId="{2CE4A811-3EAF-4BE0-A475-2824F9DD32CD}" destId="{5E6C84C4-95D6-4359-8B35-B1E15FC63A3A}" srcOrd="5" destOrd="0" presId="urn:microsoft.com/office/officeart/2005/8/layout/hList1"/>
    <dgm:cxn modelId="{E0194284-366A-44F0-B23B-D7C958DCECE3}" type="presParOf" srcId="{2CE4A811-3EAF-4BE0-A475-2824F9DD32CD}" destId="{E0E3140D-C92F-4D5A-AEE5-716851C65E9D}" srcOrd="6" destOrd="0" presId="urn:microsoft.com/office/officeart/2005/8/layout/hList1"/>
    <dgm:cxn modelId="{A1A1D430-047F-44EC-8155-1DDFF2E3A10C}" type="presParOf" srcId="{E0E3140D-C92F-4D5A-AEE5-716851C65E9D}" destId="{A8B8A673-A4C5-4211-BFE1-22D199ED1F09}" srcOrd="0" destOrd="0" presId="urn:microsoft.com/office/officeart/2005/8/layout/hList1"/>
    <dgm:cxn modelId="{63D43A54-0F43-4277-B656-A17BBA43332D}" type="presParOf" srcId="{E0E3140D-C92F-4D5A-AEE5-716851C65E9D}" destId="{AED1DACA-805D-40AF-859F-729B1C5F6A0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E34B1-A6E5-4AAB-9B47-CE0AB58CE5F5}">
      <dsp:nvSpPr>
        <dsp:cNvPr id="0" name=""/>
        <dsp:cNvSpPr/>
      </dsp:nvSpPr>
      <dsp:spPr>
        <a:xfrm rot="5400000">
          <a:off x="1326626" y="2742181"/>
          <a:ext cx="3973543" cy="6611886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284BD-C2E1-4BFE-91A8-29A74DBA3232}">
      <dsp:nvSpPr>
        <dsp:cNvPr id="0" name=""/>
        <dsp:cNvSpPr/>
      </dsp:nvSpPr>
      <dsp:spPr>
        <a:xfrm>
          <a:off x="663343" y="4717710"/>
          <a:ext cx="5969248" cy="5232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PI-21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Workstream re-initiated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Identified Epics and Stories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Prioritized focus on Small merchants and Proximity Payments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Merchant onboarding &amp; Merchant Registry (Oracle)  </a:t>
          </a:r>
        </a:p>
      </dsp:txBody>
      <dsp:txXfrm>
        <a:off x="663343" y="4717710"/>
        <a:ext cx="5969248" cy="5232396"/>
      </dsp:txXfrm>
    </dsp:sp>
    <dsp:sp modelId="{F089A593-68AF-4C1B-85A0-D385D0039810}">
      <dsp:nvSpPr>
        <dsp:cNvPr id="0" name=""/>
        <dsp:cNvSpPr/>
      </dsp:nvSpPr>
      <dsp:spPr>
        <a:xfrm>
          <a:off x="5506318" y="2255406"/>
          <a:ext cx="1126273" cy="1126273"/>
        </a:xfrm>
        <a:prstGeom prst="triangle">
          <a:avLst>
            <a:gd name="adj" fmla="val 100000"/>
          </a:avLst>
        </a:prstGeom>
        <a:solidFill>
          <a:schemeClr val="accent4">
            <a:hueOff val="1726217"/>
            <a:satOff val="552"/>
            <a:lumOff val="-5196"/>
            <a:alphaOff val="0"/>
          </a:schemeClr>
        </a:solidFill>
        <a:ln w="12700" cap="flat" cmpd="sng" algn="ctr">
          <a:solidFill>
            <a:schemeClr val="accent4">
              <a:hueOff val="1726217"/>
              <a:satOff val="552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C1C14F-2549-4748-95CF-81A2260C6D40}">
      <dsp:nvSpPr>
        <dsp:cNvPr id="0" name=""/>
        <dsp:cNvSpPr/>
      </dsp:nvSpPr>
      <dsp:spPr>
        <a:xfrm rot="5400000">
          <a:off x="8634152" y="933926"/>
          <a:ext cx="3973543" cy="6611886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3452435"/>
            <a:satOff val="1105"/>
            <a:lumOff val="-10393"/>
            <a:alphaOff val="0"/>
          </a:schemeClr>
        </a:solidFill>
        <a:ln w="12700" cap="flat" cmpd="sng" algn="ctr">
          <a:solidFill>
            <a:schemeClr val="accent4">
              <a:hueOff val="3452435"/>
              <a:satOff val="1105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CD9042-5A94-42C8-AB95-F2A15C88F5A7}">
      <dsp:nvSpPr>
        <dsp:cNvPr id="0" name=""/>
        <dsp:cNvSpPr/>
      </dsp:nvSpPr>
      <dsp:spPr>
        <a:xfrm>
          <a:off x="7970869" y="2909456"/>
          <a:ext cx="5969248" cy="5232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PI-22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Started design of UI/UX for Merchant Portal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End-end flow diagrams and documentation of functionality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DA Approval on design and interaction between Merchant Registry and Mojaloop.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Development of Merchant Portal &amp; Registry components (MVP Features)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Integrated Registry with Mojaloop ALS</a:t>
          </a:r>
        </a:p>
      </dsp:txBody>
      <dsp:txXfrm>
        <a:off x="7970869" y="2909456"/>
        <a:ext cx="5969248" cy="5232396"/>
      </dsp:txXfrm>
    </dsp:sp>
    <dsp:sp modelId="{9B3A4B17-8F71-4E36-AB72-607E80966441}">
      <dsp:nvSpPr>
        <dsp:cNvPr id="0" name=""/>
        <dsp:cNvSpPr/>
      </dsp:nvSpPr>
      <dsp:spPr>
        <a:xfrm>
          <a:off x="12813844" y="447152"/>
          <a:ext cx="1126273" cy="1126273"/>
        </a:xfrm>
        <a:prstGeom prst="triangle">
          <a:avLst>
            <a:gd name="adj" fmla="val 100000"/>
          </a:avLst>
        </a:prstGeom>
        <a:solidFill>
          <a:schemeClr val="accent4">
            <a:hueOff val="5178652"/>
            <a:satOff val="1657"/>
            <a:lumOff val="-15589"/>
            <a:alphaOff val="0"/>
          </a:schemeClr>
        </a:solidFill>
        <a:ln w="12700" cap="flat" cmpd="sng" algn="ctr">
          <a:solidFill>
            <a:schemeClr val="accent4">
              <a:hueOff val="5178652"/>
              <a:satOff val="1657"/>
              <a:lumOff val="-15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C4E13-DE9C-448B-86CB-1EF572A0DE9F}">
      <dsp:nvSpPr>
        <dsp:cNvPr id="0" name=""/>
        <dsp:cNvSpPr/>
      </dsp:nvSpPr>
      <dsp:spPr>
        <a:xfrm rot="5400000">
          <a:off x="15941678" y="-874327"/>
          <a:ext cx="3973543" cy="6611886"/>
        </a:xfrm>
        <a:prstGeom prst="corner">
          <a:avLst>
            <a:gd name="adj1" fmla="val 16120"/>
            <a:gd name="adj2" fmla="val 16110"/>
          </a:avLst>
        </a:prstGeom>
        <a:solidFill>
          <a:schemeClr val="accent4">
            <a:hueOff val="6904870"/>
            <a:satOff val="2210"/>
            <a:lumOff val="-20785"/>
            <a:alphaOff val="0"/>
          </a:schemeClr>
        </a:solidFill>
        <a:ln w="12700" cap="flat" cmpd="sng" algn="ctr">
          <a:solidFill>
            <a:schemeClr val="accent4">
              <a:hueOff val="6904870"/>
              <a:satOff val="2210"/>
              <a:lumOff val="-20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C6CF6A-6624-4B93-B701-3CEDA67901AA}">
      <dsp:nvSpPr>
        <dsp:cNvPr id="0" name=""/>
        <dsp:cNvSpPr/>
      </dsp:nvSpPr>
      <dsp:spPr>
        <a:xfrm>
          <a:off x="15278395" y="1101201"/>
          <a:ext cx="5969248" cy="52323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PI-23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Enhancement of Merchant Portal with priority features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Test Case automation and CICD Setup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Complete release Checklist for Beta Release so the components are ready for </a:t>
          </a:r>
          <a:r>
            <a:rPr lang="en-US" sz="2600" b="1" kern="1200" dirty="0"/>
            <a:t>Production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600" kern="1200" dirty="0"/>
        </a:p>
      </dsp:txBody>
      <dsp:txXfrm>
        <a:off x="15278395" y="1101201"/>
        <a:ext cx="5969248" cy="5232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6F13C0-AFF2-4620-89B5-C33FB235A260}">
      <dsp:nvSpPr>
        <dsp:cNvPr id="0" name=""/>
        <dsp:cNvSpPr/>
      </dsp:nvSpPr>
      <dsp:spPr>
        <a:xfrm>
          <a:off x="8379" y="2425601"/>
          <a:ext cx="5038348" cy="13824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Payee</a:t>
          </a:r>
        </a:p>
      </dsp:txBody>
      <dsp:txXfrm>
        <a:off x="8379" y="2425601"/>
        <a:ext cx="5038348" cy="1382400"/>
      </dsp:txXfrm>
    </dsp:sp>
    <dsp:sp modelId="{ECD9078F-D401-41B8-8B97-6D5EDBE6E242}">
      <dsp:nvSpPr>
        <dsp:cNvPr id="0" name=""/>
        <dsp:cNvSpPr/>
      </dsp:nvSpPr>
      <dsp:spPr>
        <a:xfrm>
          <a:off x="8379" y="3808002"/>
          <a:ext cx="5038348" cy="276696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Small shop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Large store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Chain store</a:t>
          </a:r>
        </a:p>
      </dsp:txBody>
      <dsp:txXfrm>
        <a:off x="8379" y="3808002"/>
        <a:ext cx="5038348" cy="2766960"/>
      </dsp:txXfrm>
    </dsp:sp>
    <dsp:sp modelId="{A954F011-273B-4F33-AA51-442C7F62C5CC}">
      <dsp:nvSpPr>
        <dsp:cNvPr id="0" name=""/>
        <dsp:cNvSpPr/>
      </dsp:nvSpPr>
      <dsp:spPr>
        <a:xfrm>
          <a:off x="5752096" y="2425601"/>
          <a:ext cx="5038348" cy="1382400"/>
        </a:xfrm>
        <a:prstGeom prst="rect">
          <a:avLst/>
        </a:prstGeom>
        <a:solidFill>
          <a:schemeClr val="accent5">
            <a:hueOff val="2887531"/>
            <a:satOff val="0"/>
            <a:lumOff val="-2157"/>
            <a:alphaOff val="0"/>
          </a:schemeClr>
        </a:solidFill>
        <a:ln w="12700" cap="flat" cmpd="sng" algn="ctr">
          <a:solidFill>
            <a:schemeClr val="accent5">
              <a:hueOff val="2887531"/>
              <a:satOff val="0"/>
              <a:lumOff val="-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Channels</a:t>
          </a:r>
        </a:p>
      </dsp:txBody>
      <dsp:txXfrm>
        <a:off x="5752096" y="2425601"/>
        <a:ext cx="5038348" cy="1382400"/>
      </dsp:txXfrm>
    </dsp:sp>
    <dsp:sp modelId="{E98E03D3-703A-4CFA-AC68-15A459E1B681}">
      <dsp:nvSpPr>
        <dsp:cNvPr id="0" name=""/>
        <dsp:cNvSpPr/>
      </dsp:nvSpPr>
      <dsp:spPr>
        <a:xfrm>
          <a:off x="5752096" y="3808002"/>
          <a:ext cx="5038348" cy="2766960"/>
        </a:xfrm>
        <a:prstGeom prst="rect">
          <a:avLst/>
        </a:prstGeom>
        <a:solidFill>
          <a:schemeClr val="accent5">
            <a:tint val="40000"/>
            <a:alpha val="90000"/>
            <a:hueOff val="3296310"/>
            <a:satOff val="-7942"/>
            <a:lumOff val="-718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3296310"/>
              <a:satOff val="-7942"/>
              <a:lumOff val="-7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USSD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Mobile App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Web</a:t>
          </a:r>
        </a:p>
      </dsp:txBody>
      <dsp:txXfrm>
        <a:off x="5752096" y="3808002"/>
        <a:ext cx="5038348" cy="2766960"/>
      </dsp:txXfrm>
    </dsp:sp>
    <dsp:sp modelId="{8AD816FD-9E84-4D95-939B-AE0E8E346C49}">
      <dsp:nvSpPr>
        <dsp:cNvPr id="0" name=""/>
        <dsp:cNvSpPr/>
      </dsp:nvSpPr>
      <dsp:spPr>
        <a:xfrm>
          <a:off x="11495813" y="2425601"/>
          <a:ext cx="5038348" cy="1382400"/>
        </a:xfrm>
        <a:prstGeom prst="rect">
          <a:avLst/>
        </a:prstGeom>
        <a:solidFill>
          <a:schemeClr val="accent5">
            <a:hueOff val="5775061"/>
            <a:satOff val="0"/>
            <a:lumOff val="-4313"/>
            <a:alphaOff val="0"/>
          </a:schemeClr>
        </a:solidFill>
        <a:ln w="12700" cap="flat" cmpd="sng" algn="ctr">
          <a:solidFill>
            <a:schemeClr val="accent5">
              <a:hueOff val="5775061"/>
              <a:satOff val="0"/>
              <a:lumOff val="-43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Mode</a:t>
          </a:r>
        </a:p>
      </dsp:txBody>
      <dsp:txXfrm>
        <a:off x="11495813" y="2425601"/>
        <a:ext cx="5038348" cy="1382400"/>
      </dsp:txXfrm>
    </dsp:sp>
    <dsp:sp modelId="{206C5275-7777-44DB-9BA2-2674D8D81FA0}">
      <dsp:nvSpPr>
        <dsp:cNvPr id="0" name=""/>
        <dsp:cNvSpPr/>
      </dsp:nvSpPr>
      <dsp:spPr>
        <a:xfrm>
          <a:off x="11495813" y="3808002"/>
          <a:ext cx="5038348" cy="2766960"/>
        </a:xfrm>
        <a:prstGeom prst="rect">
          <a:avLst/>
        </a:prstGeom>
        <a:solidFill>
          <a:schemeClr val="accent5">
            <a:tint val="40000"/>
            <a:alpha val="90000"/>
            <a:hueOff val="6592619"/>
            <a:satOff val="-15883"/>
            <a:lumOff val="-143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6592619"/>
              <a:satOff val="-15883"/>
              <a:lumOff val="-14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Proximity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Online/Remote</a:t>
          </a:r>
        </a:p>
      </dsp:txBody>
      <dsp:txXfrm>
        <a:off x="11495813" y="3808002"/>
        <a:ext cx="5038348" cy="2766960"/>
      </dsp:txXfrm>
    </dsp:sp>
    <dsp:sp modelId="{A8B8A673-A4C5-4211-BFE1-22D199ED1F09}">
      <dsp:nvSpPr>
        <dsp:cNvPr id="0" name=""/>
        <dsp:cNvSpPr/>
      </dsp:nvSpPr>
      <dsp:spPr>
        <a:xfrm>
          <a:off x="17239531" y="2425601"/>
          <a:ext cx="5038348" cy="1382400"/>
        </a:xfrm>
        <a:prstGeom prst="rect">
          <a:avLst/>
        </a:prstGeom>
        <a:solidFill>
          <a:schemeClr val="accent5">
            <a:hueOff val="8662592"/>
            <a:satOff val="0"/>
            <a:lumOff val="-6470"/>
            <a:alphaOff val="0"/>
          </a:schemeClr>
        </a:solidFill>
        <a:ln w="12700" cap="flat" cmpd="sng" algn="ctr">
          <a:solidFill>
            <a:schemeClr val="accent5">
              <a:hueOff val="8662592"/>
              <a:satOff val="0"/>
              <a:lumOff val="-64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376" tIns="195072" rIns="341376" bIns="195072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Type</a:t>
          </a:r>
        </a:p>
      </dsp:txBody>
      <dsp:txXfrm>
        <a:off x="17239531" y="2425601"/>
        <a:ext cx="5038348" cy="1382400"/>
      </dsp:txXfrm>
    </dsp:sp>
    <dsp:sp modelId="{AED1DACA-805D-40AF-859F-729B1C5F6A03}">
      <dsp:nvSpPr>
        <dsp:cNvPr id="0" name=""/>
        <dsp:cNvSpPr/>
      </dsp:nvSpPr>
      <dsp:spPr>
        <a:xfrm>
          <a:off x="17239531" y="3808002"/>
          <a:ext cx="5038348" cy="2766960"/>
        </a:xfrm>
        <a:prstGeom prst="rect">
          <a:avLst/>
        </a:prstGeom>
        <a:solidFill>
          <a:schemeClr val="accent5">
            <a:tint val="40000"/>
            <a:alpha val="90000"/>
            <a:hueOff val="9888929"/>
            <a:satOff val="-23825"/>
            <a:lumOff val="-2155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9888929"/>
              <a:satOff val="-23825"/>
              <a:lumOff val="-21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032" tIns="256032" rIns="341376" bIns="384048" numCol="1" spcCol="1270" anchor="t" anchorCtr="0">
          <a:noAutofit/>
        </a:bodyPr>
        <a:lstStyle/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Merchandise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Service (Utility)</a:t>
          </a:r>
        </a:p>
        <a:p>
          <a:pPr marL="285750" lvl="1" indent="-285750" algn="l" defTabSz="2133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800" kern="1200" dirty="0"/>
            <a:t>Government</a:t>
          </a:r>
        </a:p>
      </dsp:txBody>
      <dsp:txXfrm>
        <a:off x="17239531" y="3808002"/>
        <a:ext cx="5038348" cy="27669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3C7158-3EDA-D449-8D0F-DA0A67645948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E28C9E-AFDC-3345-9ED4-F0F60104F2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7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DFSP onboarding</a:t>
            </a:r>
          </a:p>
          <a:p>
            <a:r>
              <a:rPr lang="en-US" dirty="0"/>
              <a:t>Adding new DFSP user</a:t>
            </a:r>
          </a:p>
          <a:p>
            <a:r>
              <a:rPr lang="en-US" dirty="0"/>
              <a:t>Activation new DFSP system</a:t>
            </a:r>
          </a:p>
          <a:p>
            <a:r>
              <a:rPr lang="en-US" dirty="0"/>
              <a:t>DFSP Admin privileges</a:t>
            </a:r>
          </a:p>
          <a:p>
            <a:r>
              <a:rPr lang="en-US" dirty="0"/>
              <a:t>	Add new Merchant record</a:t>
            </a:r>
          </a:p>
          <a:p>
            <a:r>
              <a:rPr lang="en-US" dirty="0"/>
              <a:t>	Registration save as draft</a:t>
            </a:r>
          </a:p>
          <a:p>
            <a:r>
              <a:rPr lang="en-US" dirty="0"/>
              <a:t>	View record</a:t>
            </a:r>
          </a:p>
          <a:p>
            <a:r>
              <a:rPr lang="en-US" dirty="0"/>
              <a:t>	Maker, checker roles</a:t>
            </a:r>
          </a:p>
          <a:p>
            <a:r>
              <a:rPr lang="en-US" dirty="0"/>
              <a:t>	Revert record</a:t>
            </a:r>
          </a:p>
          <a:p>
            <a:r>
              <a:rPr lang="en-US" dirty="0"/>
              <a:t>	Creating new user with operator and auditor roles</a:t>
            </a:r>
          </a:p>
          <a:p>
            <a:r>
              <a:rPr lang="en-US" dirty="0"/>
              <a:t>DFSP operator privileges </a:t>
            </a:r>
          </a:p>
          <a:p>
            <a:r>
              <a:rPr lang="en-US" dirty="0"/>
              <a:t>DFSP auditor privileges </a:t>
            </a:r>
          </a:p>
          <a:p>
            <a:r>
              <a:rPr lang="en-US" dirty="0"/>
              <a:t>Hub onboarding</a:t>
            </a:r>
          </a:p>
          <a:p>
            <a:r>
              <a:rPr lang="en-US" dirty="0"/>
              <a:t>Auto-disabling default hub super admin</a:t>
            </a:r>
          </a:p>
          <a:p>
            <a:r>
              <a:rPr lang="en-US" dirty="0"/>
              <a:t>Hub admin privileges</a:t>
            </a:r>
          </a:p>
          <a:p>
            <a:r>
              <a:rPr lang="en-US" dirty="0"/>
              <a:t>	Disable enable </a:t>
            </a:r>
          </a:p>
          <a:p>
            <a:r>
              <a:rPr lang="en-US" dirty="0"/>
              <a:t>	Create new user(DFSP admin, hub admin)</a:t>
            </a:r>
          </a:p>
          <a:p>
            <a:r>
              <a:rPr lang="en-US" dirty="0"/>
              <a:t>	View all merchant record</a:t>
            </a:r>
          </a:p>
          <a:p>
            <a:r>
              <a:rPr lang="en-US" dirty="0"/>
              <a:t>	Cannot approve, reject merchant record</a:t>
            </a:r>
          </a:p>
          <a:p>
            <a:r>
              <a:rPr lang="en-US" dirty="0"/>
              <a:t>Recapture</a:t>
            </a:r>
          </a:p>
          <a:p>
            <a:r>
              <a:rPr lang="en-US" dirty="0"/>
              <a:t>Forget password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E28C9E-AFDC-3345-9ED4-F0F60104F26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7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212E7D8-EF21-2543-93D3-E52749CD1EC8}"/>
              </a:ext>
            </a:extLst>
          </p:cNvPr>
          <p:cNvSpPr/>
          <p:nvPr userDrawn="1"/>
        </p:nvSpPr>
        <p:spPr>
          <a:xfrm>
            <a:off x="861219" y="3595738"/>
            <a:ext cx="25129908" cy="8531688"/>
          </a:xfrm>
          <a:prstGeom prst="roundRect">
            <a:avLst>
              <a:gd name="adj" fmla="val 668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AC1ED45-D031-B94A-BAB1-482F24228794}"/>
              </a:ext>
            </a:extLst>
          </p:cNvPr>
          <p:cNvSpPr>
            <a:spLocks noChangeAspect="1"/>
          </p:cNvSpPr>
          <p:nvPr userDrawn="1"/>
        </p:nvSpPr>
        <p:spPr>
          <a:xfrm>
            <a:off x="16183637" y="9013230"/>
            <a:ext cx="3257669" cy="3257669"/>
          </a:xfrm>
          <a:prstGeom prst="ellipse">
            <a:avLst/>
          </a:prstGeom>
          <a:noFill/>
          <a:ln w="14605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531EC2-BD07-9544-89FF-31AE4C23EC5E}"/>
              </a:ext>
            </a:extLst>
          </p:cNvPr>
          <p:cNvSpPr>
            <a:spLocks noChangeAspect="1"/>
          </p:cNvSpPr>
          <p:nvPr userDrawn="1"/>
        </p:nvSpPr>
        <p:spPr>
          <a:xfrm>
            <a:off x="21320100" y="4425142"/>
            <a:ext cx="3608615" cy="36086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B1EF47-5F45-A042-A683-AA31B481CD13}"/>
              </a:ext>
            </a:extLst>
          </p:cNvPr>
          <p:cNvSpPr>
            <a:spLocks noChangeAspect="1"/>
          </p:cNvSpPr>
          <p:nvPr userDrawn="1"/>
        </p:nvSpPr>
        <p:spPr>
          <a:xfrm>
            <a:off x="17762247" y="5257042"/>
            <a:ext cx="5917515" cy="5917515"/>
          </a:xfrm>
          <a:prstGeom prst="ellipse">
            <a:avLst/>
          </a:prstGeom>
          <a:noFill/>
          <a:ln w="152400">
            <a:gradFill>
              <a:gsLst>
                <a:gs pos="100000">
                  <a:schemeClr val="accent2"/>
                </a:gs>
                <a:gs pos="0">
                  <a:schemeClr val="accent4"/>
                </a:gs>
              </a:gsLst>
              <a:lin ang="72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CDE4030-1079-0643-B091-D5D05B6A1734}"/>
              </a:ext>
            </a:extLst>
          </p:cNvPr>
          <p:cNvSpPr>
            <a:spLocks noChangeAspect="1"/>
          </p:cNvSpPr>
          <p:nvPr userDrawn="1"/>
        </p:nvSpPr>
        <p:spPr>
          <a:xfrm>
            <a:off x="16489928" y="351150"/>
            <a:ext cx="6658628" cy="66586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522722A-C71E-C24E-832F-3645EE12FC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906822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4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CEF126B-F56C-6046-9078-242D284DDA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97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14EC90-E499-7F40-A81C-63D0DD2592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0" name="Freeform 19">
            <a:extLst>
              <a:ext uri="{FF2B5EF4-FFF2-40B4-BE49-F238E27FC236}">
                <a16:creationId xmlns:a16="http://schemas.microsoft.com/office/drawing/2014/main" id="{67DCEFF5-0D7E-ED41-AB7F-7D0FBD83F9E6}"/>
              </a:ext>
            </a:extLst>
          </p:cNvPr>
          <p:cNvSpPr/>
          <p:nvPr userDrawn="1"/>
        </p:nvSpPr>
        <p:spPr>
          <a:xfrm>
            <a:off x="861219" y="3595738"/>
            <a:ext cx="25129909" cy="8531688"/>
          </a:xfrm>
          <a:custGeom>
            <a:avLst/>
            <a:gdLst>
              <a:gd name="connsiteX0" fmla="*/ 570174 w 25129909"/>
              <a:gd name="connsiteY0" fmla="*/ 0 h 8531688"/>
              <a:gd name="connsiteX1" fmla="*/ 15632987 w 25129909"/>
              <a:gd name="connsiteY1" fmla="*/ 0 h 8531688"/>
              <a:gd name="connsiteX2" fmla="*/ 15628709 w 25129909"/>
              <a:gd name="connsiteY2" fmla="*/ 84726 h 8531688"/>
              <a:gd name="connsiteX3" fmla="*/ 18958023 w 25129909"/>
              <a:gd name="connsiteY3" fmla="*/ 3414040 h 8531688"/>
              <a:gd name="connsiteX4" fmla="*/ 22287337 w 25129909"/>
              <a:gd name="connsiteY4" fmla="*/ 84726 h 8531688"/>
              <a:gd name="connsiteX5" fmla="*/ 22283059 w 25129909"/>
              <a:gd name="connsiteY5" fmla="*/ 0 h 8531688"/>
              <a:gd name="connsiteX6" fmla="*/ 24559737 w 25129909"/>
              <a:gd name="connsiteY6" fmla="*/ 0 h 8531688"/>
              <a:gd name="connsiteX7" fmla="*/ 25129909 w 25129909"/>
              <a:gd name="connsiteY7" fmla="*/ 570173 h 8531688"/>
              <a:gd name="connsiteX8" fmla="*/ 25129909 w 25129909"/>
              <a:gd name="connsiteY8" fmla="*/ 7961515 h 8531688"/>
              <a:gd name="connsiteX9" fmla="*/ 24559737 w 25129909"/>
              <a:gd name="connsiteY9" fmla="*/ 8531688 h 8531688"/>
              <a:gd name="connsiteX10" fmla="*/ 570174 w 25129909"/>
              <a:gd name="connsiteY10" fmla="*/ 8531688 h 8531688"/>
              <a:gd name="connsiteX11" fmla="*/ 0 w 25129909"/>
              <a:gd name="connsiteY11" fmla="*/ 7961515 h 8531688"/>
              <a:gd name="connsiteX12" fmla="*/ 0 w 25129909"/>
              <a:gd name="connsiteY12" fmla="*/ 570173 h 8531688"/>
              <a:gd name="connsiteX13" fmla="*/ 570174 w 25129909"/>
              <a:gd name="connsiteY13" fmla="*/ 0 h 8531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5129909" h="8531688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5847" y="4203903"/>
            <a:ext cx="12286059" cy="4519609"/>
          </a:xfrm>
        </p:spPr>
        <p:txBody>
          <a:bodyPr anchor="b"/>
          <a:lstStyle>
            <a:lvl1pPr algn="l">
              <a:defRPr sz="12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5847" y="9308787"/>
            <a:ext cx="14344253" cy="2310326"/>
          </a:xfrm>
        </p:spPr>
        <p:txBody>
          <a:bodyPr/>
          <a:lstStyle>
            <a:lvl1pPr marL="0" indent="0" algn="l">
              <a:buNone/>
              <a:defRPr sz="4800">
                <a:solidFill>
                  <a:schemeClr val="bg1"/>
                </a:solidFill>
              </a:defRPr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E0E56EE-00B1-6C4C-9C45-C68FA4C4DC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913387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26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91431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70CA752F-4157-1F49-9BD9-6341ACA14C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D33483-5DC1-4919-B94C-777794C8A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17" name="Freeform 16">
            <a:extLst>
              <a:ext uri="{FF2B5EF4-FFF2-40B4-BE49-F238E27FC236}">
                <a16:creationId xmlns:a16="http://schemas.microsoft.com/office/drawing/2014/main" id="{962299F1-A818-E549-B104-1D7345A9E9C5}"/>
              </a:ext>
            </a:extLst>
          </p:cNvPr>
          <p:cNvSpPr/>
          <p:nvPr userDrawn="1"/>
        </p:nvSpPr>
        <p:spPr>
          <a:xfrm>
            <a:off x="50103" y="564204"/>
            <a:ext cx="24387176" cy="5466945"/>
          </a:xfrm>
          <a:custGeom>
            <a:avLst/>
            <a:gdLst>
              <a:gd name="connsiteX0" fmla="*/ 0 w 24387176"/>
              <a:gd name="connsiteY0" fmla="*/ 0 h 5466945"/>
              <a:gd name="connsiteX1" fmla="*/ 21570558 w 24387176"/>
              <a:gd name="connsiteY1" fmla="*/ 0 h 5466945"/>
              <a:gd name="connsiteX2" fmla="*/ 21515138 w 24387176"/>
              <a:gd name="connsiteY2" fmla="*/ 41442 h 5466945"/>
              <a:gd name="connsiteX3" fmla="*/ 20831244 w 24387176"/>
              <a:gd name="connsiteY3" fmla="*/ 1491610 h 5466945"/>
              <a:gd name="connsiteX4" fmla="*/ 22710556 w 24387176"/>
              <a:gd name="connsiteY4" fmla="*/ 3370921 h 5466945"/>
              <a:gd name="connsiteX5" fmla="*/ 24363046 w 24387176"/>
              <a:gd name="connsiteY5" fmla="*/ 2387401 h 5466945"/>
              <a:gd name="connsiteX6" fmla="*/ 24387176 w 24387176"/>
              <a:gd name="connsiteY6" fmla="*/ 2337309 h 5466945"/>
              <a:gd name="connsiteX7" fmla="*/ 24387176 w 24387176"/>
              <a:gd name="connsiteY7" fmla="*/ 5466945 h 5466945"/>
              <a:gd name="connsiteX8" fmla="*/ 0 w 24387176"/>
              <a:gd name="connsiteY8" fmla="*/ 5466945 h 54669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7176" h="5466945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8869389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23FA03B-5C37-DA48-8571-A149C824F6D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20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393686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0BE23F3-E5CF-084E-8ACD-443D91AE88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34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51FDB6C-806C-4135-BCBC-52AC466F48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587" y="0"/>
            <a:ext cx="24384000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917" y="3419477"/>
            <a:ext cx="14645007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917" y="9178927"/>
            <a:ext cx="21033938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8A2998F-5049-1746-BAE0-89403B92597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05779" y="794856"/>
            <a:ext cx="5226926" cy="541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26127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61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6008" y="3651250"/>
            <a:ext cx="10364549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372E2AF-0D5A-1246-B93A-D8631C6A62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224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795" y="730251"/>
            <a:ext cx="19052825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796" y="3362326"/>
            <a:ext cx="10316917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796" y="5010150"/>
            <a:ext cx="1031691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6007" y="3362326"/>
            <a:ext cx="1036772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6007" y="5010150"/>
            <a:ext cx="1036772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11E68B05-1CE0-3A43-9D27-682D924BE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79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19093324" cy="265112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0CA894B-6867-8D4E-B48A-8A4A1815F6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491356" y="730251"/>
            <a:ext cx="2438400" cy="25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441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rgbClr val="005A8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005A83"/>
                </a:solidFill>
              </a:defRPr>
            </a:lvl1pPr>
          </a:lstStyle>
          <a:p>
            <a:fld id="{20AF9D7A-5BEE-9245-944A-197F51D542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11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8" r:id="rId4"/>
    <p:sldLayoutId id="2147483663" r:id="rId5"/>
    <p:sldLayoutId id="2147483669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jaloop/merchant-registry-svc" TargetMode="External"/><Relationship Id="rId2" Type="http://schemas.openxmlformats.org/officeDocument/2006/relationships/hyperlink" Target="https://github.com/mojaloop/merchant-payment-docs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bCzJ2MB5NeqxpVduYvzsKmmZMhoZbRMakhmc-OsShjk/edit#gid=2141610964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24BDB1B-C0B9-4A3D-862F-7246D260B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Merchant Payments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3F41FD9-E1B0-466E-B999-20F4C1B1DA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PI-23 – Mid PI Review</a:t>
            </a:r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A304FD-7CAF-4D06-B5AC-16FD1757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50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8F84-B873-4779-9185-4BAE5CC9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Support required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B806B-3A25-4057-9234-327B13E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4952F-E30D-4838-AC8A-E7AE6CC1DBF7}"/>
              </a:ext>
            </a:extLst>
          </p:cNvPr>
          <p:cNvSpPr txBox="1"/>
          <p:nvPr/>
        </p:nvSpPr>
        <p:spPr>
          <a:xfrm>
            <a:off x="502025" y="3193991"/>
            <a:ext cx="22208532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Currently active members are from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ThitsaWorks</a:t>
            </a:r>
            <a:endParaRPr lang="en-US" sz="36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Paysys Labs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iMoSys</a:t>
            </a: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Meeting schedule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Development team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/>
              <a:t>Twice a week – 30-60 minutes session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Workstream Update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3600" dirty="0"/>
              <a:t>Every alternate Friday – 30 mins to 1 hour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We need more active participation of other members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FF0000"/>
                </a:solidFill>
              </a:rPr>
              <a:t>Developers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 err="1"/>
              <a:t>DevOPS</a:t>
            </a:r>
            <a:r>
              <a:rPr lang="en-US" sz="3600" dirty="0"/>
              <a:t> engineers – helping with CICD tasks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QA/Testing person – Security testing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Adopters – to give feedback on the functionality to be prioritized. </a:t>
            </a:r>
          </a:p>
        </p:txBody>
      </p:sp>
      <p:pic>
        <p:nvPicPr>
          <p:cNvPr id="1026" name="Picture 2" descr="About MMA">
            <a:extLst>
              <a:ext uri="{FF2B5EF4-FFF2-40B4-BE49-F238E27FC236}">
                <a16:creationId xmlns:a16="http://schemas.microsoft.com/office/drawing/2014/main" id="{CB2BE0D7-8524-4685-8C14-076271B75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8368" y="2700032"/>
            <a:ext cx="3193991" cy="319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FA – Pakistan Fintech Association">
            <a:extLst>
              <a:ext uri="{FF2B5EF4-FFF2-40B4-BE49-F238E27FC236}">
                <a16:creationId xmlns:a16="http://schemas.microsoft.com/office/drawing/2014/main" id="{FDB5A03A-CAE7-49DF-85BC-189F20D82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5978" y="4215732"/>
            <a:ext cx="5197191" cy="10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oSyS - Blantyre - Malawi ProdAfrica Business Directory Connecting Business">
            <a:extLst>
              <a:ext uri="{FF2B5EF4-FFF2-40B4-BE49-F238E27FC236}">
                <a16:creationId xmlns:a16="http://schemas.microsoft.com/office/drawing/2014/main" id="{D1E10CB6-63FB-4673-AF9E-9312BEB5D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5500" y="3381377"/>
            <a:ext cx="3333751" cy="2886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36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1169B-C341-4E40-B6D4-94F99EB3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17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07F391-3FF0-4E59-BE49-DDA705B27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DD1169B-C341-4E40-B6D4-94F99EB35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85A4B-589A-4560-87B7-BB12B639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70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DAD6-0458-4211-BF8D-648C3ADB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438232"/>
            <a:ext cx="19093324" cy="2651126"/>
          </a:xfrm>
        </p:spPr>
        <p:txBody>
          <a:bodyPr/>
          <a:lstStyle/>
          <a:p>
            <a:r>
              <a:rPr lang="en-US" dirty="0"/>
              <a:t>High level architecture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DBD899-AC68-462B-8948-5A6CD71A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23443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13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18474A-FB3B-4A05-B35C-DAE6364F214E}"/>
              </a:ext>
            </a:extLst>
          </p:cNvPr>
          <p:cNvSpPr/>
          <p:nvPr/>
        </p:nvSpPr>
        <p:spPr>
          <a:xfrm>
            <a:off x="9205206" y="9715957"/>
            <a:ext cx="5744037" cy="2107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Mojaloop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6FCDE-F1A6-4153-B835-104370DB6B7E}"/>
              </a:ext>
            </a:extLst>
          </p:cNvPr>
          <p:cNvSpPr/>
          <p:nvPr/>
        </p:nvSpPr>
        <p:spPr>
          <a:xfrm>
            <a:off x="9205206" y="7885671"/>
            <a:ext cx="5744037" cy="1222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8BFEB-A618-4A55-A91C-F2ABA05CC819}"/>
              </a:ext>
            </a:extLst>
          </p:cNvPr>
          <p:cNvSpPr/>
          <p:nvPr/>
        </p:nvSpPr>
        <p:spPr>
          <a:xfrm>
            <a:off x="1850698" y="9715957"/>
            <a:ext cx="3789730" cy="2107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Customer/Payer DFSP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4DF23-9E4B-4267-8788-F4047422D09B}"/>
              </a:ext>
            </a:extLst>
          </p:cNvPr>
          <p:cNvSpPr/>
          <p:nvPr/>
        </p:nvSpPr>
        <p:spPr>
          <a:xfrm>
            <a:off x="17972689" y="9715957"/>
            <a:ext cx="3789730" cy="210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Merchant </a:t>
            </a:r>
          </a:p>
          <a:p>
            <a:pPr algn="ctr"/>
            <a:r>
              <a:rPr lang="en-US" sz="3600" dirty="0"/>
              <a:t>DFSP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862F4-810E-4A62-8995-64DBE3E5B8D5}"/>
              </a:ext>
            </a:extLst>
          </p:cNvPr>
          <p:cNvSpPr/>
          <p:nvPr/>
        </p:nvSpPr>
        <p:spPr>
          <a:xfrm>
            <a:off x="6838524" y="2892613"/>
            <a:ext cx="10829365" cy="2483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Merchant Payment Tools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1F02B-0C53-46C4-8FED-77FAA40BCA3C}"/>
              </a:ext>
            </a:extLst>
          </p:cNvPr>
          <p:cNvSpPr/>
          <p:nvPr/>
        </p:nvSpPr>
        <p:spPr>
          <a:xfrm>
            <a:off x="7143324" y="3798050"/>
            <a:ext cx="4663234" cy="1326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Onboarding Portal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CDA42-A9A1-473E-BD42-8FDEDC6060D1}"/>
              </a:ext>
            </a:extLst>
          </p:cNvPr>
          <p:cNvSpPr/>
          <p:nvPr/>
        </p:nvSpPr>
        <p:spPr>
          <a:xfrm>
            <a:off x="12617626" y="3798050"/>
            <a:ext cx="4663234" cy="1326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Registry (Oracle)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D607F7F-ABAE-4998-9A4D-396DDCFF769C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rot="5400000" flipH="1" flipV="1">
            <a:off x="12132812" y="5069240"/>
            <a:ext cx="2760845" cy="2872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205A16-CFAC-42B5-93CC-EC5A69A6A16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1806558" y="4461438"/>
            <a:ext cx="81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503852-9A58-430E-9C07-522C23D087BB}"/>
              </a:ext>
            </a:extLst>
          </p:cNvPr>
          <p:cNvCxnSpPr>
            <a:stCxn id="6" idx="3"/>
          </p:cNvCxnSpPr>
          <p:nvPr/>
        </p:nvCxnSpPr>
        <p:spPr>
          <a:xfrm>
            <a:off x="5640428" y="10769505"/>
            <a:ext cx="3564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A88E3F-3F16-44B2-AD5B-BC8F94F57DE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4949243" y="10769505"/>
            <a:ext cx="302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43E3A0-6E81-4BB4-BA85-08B6E83788F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2077225" y="9108620"/>
            <a:ext cx="0" cy="60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BDDBE33-5220-4DBE-A013-8D9A11AF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16" y="6766634"/>
            <a:ext cx="1005927" cy="19813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4780BA-7C1C-439F-A2CA-5F470A1C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21" y="6258028"/>
            <a:ext cx="1257409" cy="25529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0BEC1D-8E0E-4C7F-B887-15BC1E0D3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097" y="7477430"/>
            <a:ext cx="2358198" cy="14107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F9A58F-F4F7-4022-98E1-9BA7EE8FEF17}"/>
              </a:ext>
            </a:extLst>
          </p:cNvPr>
          <p:cNvSpPr txBox="1"/>
          <p:nvPr/>
        </p:nvSpPr>
        <p:spPr>
          <a:xfrm>
            <a:off x="1127186" y="5496029"/>
            <a:ext cx="12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USSD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54CEEC-5472-44D7-86BB-EE7A2076B8BE}"/>
              </a:ext>
            </a:extLst>
          </p:cNvPr>
          <p:cNvSpPr txBox="1"/>
          <p:nvPr/>
        </p:nvSpPr>
        <p:spPr>
          <a:xfrm>
            <a:off x="2753397" y="5496029"/>
            <a:ext cx="12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E345A-711E-45F1-BB65-C90595BFBF41}"/>
              </a:ext>
            </a:extLst>
          </p:cNvPr>
          <p:cNvSpPr txBox="1"/>
          <p:nvPr/>
        </p:nvSpPr>
        <p:spPr>
          <a:xfrm>
            <a:off x="4489109" y="6731845"/>
            <a:ext cx="12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A7B2C8-4506-49F5-B1BA-B31C457AE3CE}"/>
              </a:ext>
            </a:extLst>
          </p:cNvPr>
          <p:cNvCxnSpPr>
            <a:endCxn id="6" idx="0"/>
          </p:cNvCxnSpPr>
          <p:nvPr/>
        </p:nvCxnSpPr>
        <p:spPr>
          <a:xfrm>
            <a:off x="3745563" y="9108620"/>
            <a:ext cx="0" cy="60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F98530-2BCC-448E-8C1D-465E60627D05}"/>
              </a:ext>
            </a:extLst>
          </p:cNvPr>
          <p:cNvSpPr txBox="1"/>
          <p:nvPr/>
        </p:nvSpPr>
        <p:spPr>
          <a:xfrm>
            <a:off x="15364932" y="5649917"/>
            <a:ext cx="43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Alias -</a:t>
            </a:r>
            <a:r>
              <a:rPr lang="en-US" dirty="0">
                <a:sym typeface="Wingdings" panose="05000000000000000000" pitchFamily="2" charset="2"/>
              </a:rPr>
              <a:t> DFSP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0FAD7C-2C4F-4883-B8E1-B382CA7C62FF}"/>
              </a:ext>
            </a:extLst>
          </p:cNvPr>
          <p:cNvSpPr txBox="1"/>
          <p:nvPr/>
        </p:nvSpPr>
        <p:spPr>
          <a:xfrm>
            <a:off x="17972689" y="9086467"/>
            <a:ext cx="43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Alias -</a:t>
            </a:r>
            <a:r>
              <a:rPr lang="en-US" dirty="0">
                <a:sym typeface="Wingdings" panose="05000000000000000000" pitchFamily="2" charset="2"/>
              </a:rPr>
              <a:t> Account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511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DAD6-0458-4211-BF8D-648C3ADB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438232"/>
            <a:ext cx="19093324" cy="2651126"/>
          </a:xfrm>
        </p:spPr>
        <p:txBody>
          <a:bodyPr/>
          <a:lstStyle/>
          <a:p>
            <a:r>
              <a:rPr lang="en-US" dirty="0"/>
              <a:t>High level architecture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DBD899-AC68-462B-8948-5A6CD71A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23443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14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18474A-FB3B-4A05-B35C-DAE6364F214E}"/>
              </a:ext>
            </a:extLst>
          </p:cNvPr>
          <p:cNvSpPr/>
          <p:nvPr/>
        </p:nvSpPr>
        <p:spPr>
          <a:xfrm>
            <a:off x="9205206" y="9715957"/>
            <a:ext cx="5744037" cy="2107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Mojaloop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6FCDE-F1A6-4153-B835-104370DB6B7E}"/>
              </a:ext>
            </a:extLst>
          </p:cNvPr>
          <p:cNvSpPr/>
          <p:nvPr/>
        </p:nvSpPr>
        <p:spPr>
          <a:xfrm>
            <a:off x="9205206" y="7885671"/>
            <a:ext cx="5744037" cy="1222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8BFEB-A618-4A55-A91C-F2ABA05CC819}"/>
              </a:ext>
            </a:extLst>
          </p:cNvPr>
          <p:cNvSpPr/>
          <p:nvPr/>
        </p:nvSpPr>
        <p:spPr>
          <a:xfrm>
            <a:off x="1850698" y="9715957"/>
            <a:ext cx="3789730" cy="2107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PH-EE</a:t>
            </a:r>
          </a:p>
          <a:p>
            <a:pPr algn="ctr"/>
            <a:r>
              <a:rPr lang="en-US" sz="3600" dirty="0"/>
              <a:t>(Customer)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4DF23-9E4B-4267-8788-F4047422D09B}"/>
              </a:ext>
            </a:extLst>
          </p:cNvPr>
          <p:cNvSpPr/>
          <p:nvPr/>
        </p:nvSpPr>
        <p:spPr>
          <a:xfrm>
            <a:off x="17972689" y="9715957"/>
            <a:ext cx="3789730" cy="210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PH-EE</a:t>
            </a:r>
          </a:p>
          <a:p>
            <a:pPr algn="ctr"/>
            <a:r>
              <a:rPr lang="en-US" sz="3600" dirty="0"/>
              <a:t>(Merchant)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862F4-810E-4A62-8995-64DBE3E5B8D5}"/>
              </a:ext>
            </a:extLst>
          </p:cNvPr>
          <p:cNvSpPr/>
          <p:nvPr/>
        </p:nvSpPr>
        <p:spPr>
          <a:xfrm>
            <a:off x="6838524" y="2892613"/>
            <a:ext cx="10829365" cy="2483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Merchant Payment Tools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1F02B-0C53-46C4-8FED-77FAA40BCA3C}"/>
              </a:ext>
            </a:extLst>
          </p:cNvPr>
          <p:cNvSpPr/>
          <p:nvPr/>
        </p:nvSpPr>
        <p:spPr>
          <a:xfrm>
            <a:off x="7143324" y="3798050"/>
            <a:ext cx="4663234" cy="1326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Onboarding Portal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CDA42-A9A1-473E-BD42-8FDEDC6060D1}"/>
              </a:ext>
            </a:extLst>
          </p:cNvPr>
          <p:cNvSpPr/>
          <p:nvPr/>
        </p:nvSpPr>
        <p:spPr>
          <a:xfrm>
            <a:off x="12617626" y="3798050"/>
            <a:ext cx="4663234" cy="1326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Registry (Oracle)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D607F7F-ABAE-4998-9A4D-396DDCFF769C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rot="5400000" flipH="1" flipV="1">
            <a:off x="12132812" y="5069240"/>
            <a:ext cx="2760845" cy="2872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205A16-CFAC-42B5-93CC-EC5A69A6A16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1806558" y="4461438"/>
            <a:ext cx="81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503852-9A58-430E-9C07-522C23D087BB}"/>
              </a:ext>
            </a:extLst>
          </p:cNvPr>
          <p:cNvCxnSpPr>
            <a:stCxn id="6" idx="3"/>
          </p:cNvCxnSpPr>
          <p:nvPr/>
        </p:nvCxnSpPr>
        <p:spPr>
          <a:xfrm>
            <a:off x="5640428" y="10769505"/>
            <a:ext cx="35647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A88E3F-3F16-44B2-AD5B-BC8F94F57DE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4949243" y="10769505"/>
            <a:ext cx="302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43E3A0-6E81-4BB4-BA85-08B6E83788F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2077225" y="9108620"/>
            <a:ext cx="0" cy="60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BDDBE33-5220-4DBE-A013-8D9A11AF5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716" y="6054038"/>
            <a:ext cx="1005927" cy="198137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94780BA-7C1C-439F-A2CA-5F470A1C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921" y="5545432"/>
            <a:ext cx="1257409" cy="25529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80BEC1D-8E0E-4C7F-B887-15BC1E0D3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097" y="6764834"/>
            <a:ext cx="2358198" cy="141078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9F9A58F-F4F7-4022-98E1-9BA7EE8FEF17}"/>
              </a:ext>
            </a:extLst>
          </p:cNvPr>
          <p:cNvSpPr txBox="1"/>
          <p:nvPr/>
        </p:nvSpPr>
        <p:spPr>
          <a:xfrm>
            <a:off x="1127186" y="4783433"/>
            <a:ext cx="12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USSD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54CEEC-5472-44D7-86BB-EE7A2076B8BE}"/>
              </a:ext>
            </a:extLst>
          </p:cNvPr>
          <p:cNvSpPr txBox="1"/>
          <p:nvPr/>
        </p:nvSpPr>
        <p:spPr>
          <a:xfrm>
            <a:off x="2753397" y="4783433"/>
            <a:ext cx="12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5E345A-711E-45F1-BB65-C90595BFBF41}"/>
              </a:ext>
            </a:extLst>
          </p:cNvPr>
          <p:cNvSpPr txBox="1"/>
          <p:nvPr/>
        </p:nvSpPr>
        <p:spPr>
          <a:xfrm>
            <a:off x="4489109" y="6019249"/>
            <a:ext cx="12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WEB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A7B2C8-4506-49F5-B1BA-B31C457AE3CE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745563" y="8301318"/>
            <a:ext cx="0" cy="1414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F98530-2BCC-448E-8C1D-465E60627D05}"/>
              </a:ext>
            </a:extLst>
          </p:cNvPr>
          <p:cNvSpPr txBox="1"/>
          <p:nvPr/>
        </p:nvSpPr>
        <p:spPr>
          <a:xfrm>
            <a:off x="15364932" y="5649917"/>
            <a:ext cx="43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Alias -</a:t>
            </a:r>
            <a:r>
              <a:rPr lang="en-US" dirty="0">
                <a:sym typeface="Wingdings" panose="05000000000000000000" pitchFamily="2" charset="2"/>
              </a:rPr>
              <a:t> DFSP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0FAD7C-2C4F-4883-B8E1-B382CA7C62FF}"/>
              </a:ext>
            </a:extLst>
          </p:cNvPr>
          <p:cNvSpPr txBox="1"/>
          <p:nvPr/>
        </p:nvSpPr>
        <p:spPr>
          <a:xfrm>
            <a:off x="17667889" y="9227622"/>
            <a:ext cx="4349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Alias -</a:t>
            </a:r>
            <a:r>
              <a:rPr lang="en-US" dirty="0">
                <a:sym typeface="Wingdings" panose="05000000000000000000" pitchFamily="2" charset="2"/>
              </a:rPr>
              <a:t> Account</a:t>
            </a:r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F731912-C5D5-4BEE-9945-FF8DCEC4EFBA}"/>
              </a:ext>
            </a:extLst>
          </p:cNvPr>
          <p:cNvSpPr/>
          <p:nvPr/>
        </p:nvSpPr>
        <p:spPr>
          <a:xfrm>
            <a:off x="2521066" y="12507657"/>
            <a:ext cx="2448993" cy="894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MIFOS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5F40A4-FA54-4FF2-B49B-9511DBF9B779}"/>
              </a:ext>
            </a:extLst>
          </p:cNvPr>
          <p:cNvCxnSpPr>
            <a:stCxn id="6" idx="2"/>
            <a:endCxn id="30" idx="0"/>
          </p:cNvCxnSpPr>
          <p:nvPr/>
        </p:nvCxnSpPr>
        <p:spPr>
          <a:xfrm>
            <a:off x="3745563" y="11823053"/>
            <a:ext cx="0" cy="68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B570076-4EA9-4A54-A428-2E56560AE578}"/>
              </a:ext>
            </a:extLst>
          </p:cNvPr>
          <p:cNvSpPr/>
          <p:nvPr/>
        </p:nvSpPr>
        <p:spPr>
          <a:xfrm>
            <a:off x="18643056" y="12548074"/>
            <a:ext cx="2448993" cy="8948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MIFOS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CE6199C-5DEC-4BC2-8992-D725FE361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8849" y="5700354"/>
            <a:ext cx="1257409" cy="255292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32E7638-A3BF-4B6A-AB9B-DAC3B7E67253}"/>
              </a:ext>
            </a:extLst>
          </p:cNvPr>
          <p:cNvCxnSpPr>
            <a:cxnSpLocks/>
            <a:stCxn id="32" idx="2"/>
            <a:endCxn id="7" idx="0"/>
          </p:cNvCxnSpPr>
          <p:nvPr/>
        </p:nvCxnSpPr>
        <p:spPr>
          <a:xfrm>
            <a:off x="19867554" y="8253275"/>
            <a:ext cx="0" cy="1462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A3DA609-D492-4009-8BAC-523DD1C2C688}"/>
              </a:ext>
            </a:extLst>
          </p:cNvPr>
          <p:cNvCxnSpPr>
            <a:stCxn id="7" idx="2"/>
            <a:endCxn id="31" idx="0"/>
          </p:cNvCxnSpPr>
          <p:nvPr/>
        </p:nvCxnSpPr>
        <p:spPr>
          <a:xfrm flipH="1">
            <a:off x="19867553" y="11823053"/>
            <a:ext cx="1" cy="725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93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DAD6-0458-4211-BF8D-648C3ADBF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619" y="438232"/>
            <a:ext cx="19093324" cy="2651126"/>
          </a:xfrm>
        </p:spPr>
        <p:txBody>
          <a:bodyPr/>
          <a:lstStyle/>
          <a:p>
            <a:r>
              <a:rPr lang="en-US" dirty="0"/>
              <a:t>High level architecture – Alternate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DBD899-AC68-462B-8948-5A6CD71AB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23443" y="12712701"/>
            <a:ext cx="5487114" cy="730250"/>
          </a:xfrm>
        </p:spPr>
        <p:txBody>
          <a:bodyPr/>
          <a:lstStyle/>
          <a:p>
            <a:fld id="{20AF9D7A-5BEE-9245-944A-197F51D542D9}" type="slidenum">
              <a:rPr lang="en-US" smtClean="0"/>
              <a:t>15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18474A-FB3B-4A05-B35C-DAE6364F214E}"/>
              </a:ext>
            </a:extLst>
          </p:cNvPr>
          <p:cNvSpPr/>
          <p:nvPr/>
        </p:nvSpPr>
        <p:spPr>
          <a:xfrm>
            <a:off x="9205206" y="9715957"/>
            <a:ext cx="5744037" cy="210709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Mojaloop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6FCDE-F1A6-4153-B835-104370DB6B7E}"/>
              </a:ext>
            </a:extLst>
          </p:cNvPr>
          <p:cNvSpPr/>
          <p:nvPr/>
        </p:nvSpPr>
        <p:spPr>
          <a:xfrm>
            <a:off x="9205206" y="7885671"/>
            <a:ext cx="5744037" cy="12229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ALS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68BFEB-A618-4A55-A91C-F2ABA05CC819}"/>
              </a:ext>
            </a:extLst>
          </p:cNvPr>
          <p:cNvSpPr/>
          <p:nvPr/>
        </p:nvSpPr>
        <p:spPr>
          <a:xfrm>
            <a:off x="17972689" y="7001524"/>
            <a:ext cx="3789730" cy="2107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Customer/Payer DFSP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4DF23-9E4B-4267-8788-F4047422D09B}"/>
              </a:ext>
            </a:extLst>
          </p:cNvPr>
          <p:cNvSpPr/>
          <p:nvPr/>
        </p:nvSpPr>
        <p:spPr>
          <a:xfrm>
            <a:off x="17972689" y="9715957"/>
            <a:ext cx="3789730" cy="21070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Merchant </a:t>
            </a:r>
          </a:p>
          <a:p>
            <a:pPr algn="ctr"/>
            <a:r>
              <a:rPr lang="en-US" sz="3600" dirty="0"/>
              <a:t>DFSP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0862F4-810E-4A62-8995-64DBE3E5B8D5}"/>
              </a:ext>
            </a:extLst>
          </p:cNvPr>
          <p:cNvSpPr/>
          <p:nvPr/>
        </p:nvSpPr>
        <p:spPr>
          <a:xfrm>
            <a:off x="6838524" y="2946494"/>
            <a:ext cx="10829365" cy="24832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Merchant Payment Tools</a:t>
            </a:r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B1F02B-0C53-46C4-8FED-77FAA40BCA3C}"/>
              </a:ext>
            </a:extLst>
          </p:cNvPr>
          <p:cNvSpPr/>
          <p:nvPr/>
        </p:nvSpPr>
        <p:spPr>
          <a:xfrm>
            <a:off x="7143324" y="3851931"/>
            <a:ext cx="4663234" cy="1326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Onboarding Portal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CDA42-A9A1-473E-BD42-8FDEDC6060D1}"/>
              </a:ext>
            </a:extLst>
          </p:cNvPr>
          <p:cNvSpPr/>
          <p:nvPr/>
        </p:nvSpPr>
        <p:spPr>
          <a:xfrm>
            <a:off x="12617626" y="3851931"/>
            <a:ext cx="4663234" cy="132677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Merchant 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Registry (Oracle)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D607F7F-ABAE-4998-9A4D-396DDCFF769C}"/>
              </a:ext>
            </a:extLst>
          </p:cNvPr>
          <p:cNvCxnSpPr>
            <a:stCxn id="5" idx="0"/>
            <a:endCxn id="10" idx="2"/>
          </p:cNvCxnSpPr>
          <p:nvPr/>
        </p:nvCxnSpPr>
        <p:spPr>
          <a:xfrm rot="5400000" flipH="1" flipV="1">
            <a:off x="12159752" y="5096180"/>
            <a:ext cx="2706964" cy="287201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205A16-CFAC-42B5-93CC-EC5A69A6A164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11806558" y="4515319"/>
            <a:ext cx="8110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7A88E3F-3F16-44B2-AD5B-BC8F94F57DEB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14949243" y="10769505"/>
            <a:ext cx="30234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43E3A0-6E81-4BB4-BA85-08B6E83788F4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12077225" y="9108620"/>
            <a:ext cx="0" cy="60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E88CFD9-9C96-43CE-859F-B8A16E17216D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4949243" y="8055072"/>
            <a:ext cx="3023446" cy="2714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5E79C066-A802-4A86-9CC8-36A5921FB751}"/>
              </a:ext>
            </a:extLst>
          </p:cNvPr>
          <p:cNvSpPr/>
          <p:nvPr/>
        </p:nvSpPr>
        <p:spPr>
          <a:xfrm>
            <a:off x="2543459" y="9715957"/>
            <a:ext cx="3789730" cy="21070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PISP</a:t>
            </a:r>
          </a:p>
          <a:p>
            <a:pPr algn="ctr"/>
            <a:r>
              <a:rPr lang="en-US" sz="3600" dirty="0"/>
              <a:t>(non-Bank)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D01004-44EA-4113-9293-D97E982F7A00}"/>
              </a:ext>
            </a:extLst>
          </p:cNvPr>
          <p:cNvCxnSpPr>
            <a:stCxn id="19" idx="3"/>
            <a:endCxn id="4" idx="1"/>
          </p:cNvCxnSpPr>
          <p:nvPr/>
        </p:nvCxnSpPr>
        <p:spPr>
          <a:xfrm>
            <a:off x="6333189" y="10769505"/>
            <a:ext cx="28720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51E035A-1012-46FD-839A-74BF095E4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5186" y="6609210"/>
            <a:ext cx="1257409" cy="25529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F1EA600-CC93-4798-B633-BF3DC1BE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362" y="7828612"/>
            <a:ext cx="2358198" cy="141078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8164091-6C18-4D6E-BAD5-56FA0E305666}"/>
              </a:ext>
            </a:extLst>
          </p:cNvPr>
          <p:cNvSpPr txBox="1"/>
          <p:nvPr/>
        </p:nvSpPr>
        <p:spPr>
          <a:xfrm>
            <a:off x="2483662" y="5847211"/>
            <a:ext cx="12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APP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3952B6-6805-4B12-A6F0-8A8709B5258D}"/>
              </a:ext>
            </a:extLst>
          </p:cNvPr>
          <p:cNvSpPr txBox="1"/>
          <p:nvPr/>
        </p:nvSpPr>
        <p:spPr>
          <a:xfrm>
            <a:off x="4219374" y="7083027"/>
            <a:ext cx="12729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WEB</a:t>
            </a:r>
          </a:p>
        </p:txBody>
      </p:sp>
    </p:spTree>
    <p:extLst>
      <p:ext uri="{BB962C8B-B14F-4D97-AF65-F5344CB8AC3E}">
        <p14:creationId xmlns:p14="http://schemas.microsoft.com/office/powerpoint/2010/main" val="36180617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Acquiring Portal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D6FA2-EAE6-4565-9AEA-68C02F824C58}"/>
              </a:ext>
            </a:extLst>
          </p:cNvPr>
          <p:cNvSpPr txBox="1"/>
          <p:nvPr/>
        </p:nvSpPr>
        <p:spPr>
          <a:xfrm>
            <a:off x="1828800" y="3381377"/>
            <a:ext cx="19093324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Designed for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Hub Operator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DFSP participating in scheme as Merchant DFSP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Merchants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Features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Merchant onboarding life cycle (Approval, Revert, Reject)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Designed to support different types of Merchants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Merchant QR generation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Audit Logs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Merchant initiated onboarding (WIP)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Merchant feature – Change DFSP (WIP)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919188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Merchant Registry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D6FA2-EAE6-4565-9AEA-68C02F824C58}"/>
              </a:ext>
            </a:extLst>
          </p:cNvPr>
          <p:cNvSpPr txBox="1"/>
          <p:nvPr/>
        </p:nvSpPr>
        <p:spPr>
          <a:xfrm>
            <a:off x="1828800" y="3381377"/>
            <a:ext cx="19093324" cy="754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Acts as a Central Oracle for Merchant Alias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Centralized Alias generation (either DFSP provided or auto-generated)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Holds Alias – DFSP mapping</a:t>
            </a:r>
            <a:r>
              <a:rPr lang="en-US" sz="4400" b="1" dirty="0"/>
              <a:t>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API based interface for to request addition in registry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400" dirty="0"/>
              <a:t>Merchant Onboarding Portal.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400" dirty="0"/>
              <a:t>Any DFSP participating in scheme.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Interface with Mojaloop ALS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Audit Logs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1485900" lvl="2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414215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8C0B-41AD-488B-999E-9A122789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universe of Payment use cases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858ED6-3C89-4CF0-BDA9-DA2C7923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85F98C-AA3A-4DBA-8F62-9DAB344F3F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8762136"/>
              </p:ext>
            </p:extLst>
          </p:nvPr>
        </p:nvGraphicFramePr>
        <p:xfrm>
          <a:off x="914400" y="2357718"/>
          <a:ext cx="22286259" cy="900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FEC3F58-86D3-4D7E-93DE-E46E9D377266}"/>
              </a:ext>
            </a:extLst>
          </p:cNvPr>
          <p:cNvSpPr txBox="1"/>
          <p:nvPr/>
        </p:nvSpPr>
        <p:spPr>
          <a:xfrm>
            <a:off x="914400" y="9373123"/>
            <a:ext cx="49305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Different merchants have different needs. 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Pay in a bank/mobile money account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Pay store-wise 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Pay all North region in Bank “X” and South in Bank “Y”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3D92A-7528-448A-BC64-AD3B16B5D80D}"/>
              </a:ext>
            </a:extLst>
          </p:cNvPr>
          <p:cNvSpPr txBox="1"/>
          <p:nvPr/>
        </p:nvSpPr>
        <p:spPr>
          <a:xfrm>
            <a:off x="6603627" y="9306411"/>
            <a:ext cx="4930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Depending on channel and type of Payee business, important to consider how customer and merchant are notified that a payment is done and goods/service can be given.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69F7E-23C1-4491-B88A-CCCA95B0D217}"/>
              </a:ext>
            </a:extLst>
          </p:cNvPr>
          <p:cNvSpPr txBox="1"/>
          <p:nvPr/>
        </p:nvSpPr>
        <p:spPr>
          <a:xfrm>
            <a:off x="12274926" y="9347275"/>
            <a:ext cx="493058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How the Payer is interacting with Payee (Merchant) differs between Proximity and Online payments. </a:t>
            </a:r>
          </a:p>
          <a:p>
            <a:endParaRPr lang="en-US" sz="2800" dirty="0"/>
          </a:p>
          <a:p>
            <a:r>
              <a:rPr lang="en-US" sz="2800" dirty="0"/>
              <a:t>Implications on Fraud and Risk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64E930-1312-48C5-87AA-C909AC629778}"/>
              </a:ext>
            </a:extLst>
          </p:cNvPr>
          <p:cNvSpPr txBox="1"/>
          <p:nvPr/>
        </p:nvSpPr>
        <p:spPr>
          <a:xfrm>
            <a:off x="18110949" y="9347275"/>
            <a:ext cx="49305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Depending on type of payment, there may or may not be a Bill presentment prior to payment. </a:t>
            </a:r>
          </a:p>
          <a:p>
            <a:endParaRPr lang="en-US" sz="2800" dirty="0"/>
          </a:p>
          <a:p>
            <a:r>
              <a:rPr lang="en-US" sz="2800" dirty="0"/>
              <a:t>Contextual information about Payment needs to be exchanged. </a:t>
            </a:r>
          </a:p>
        </p:txBody>
      </p:sp>
    </p:spTree>
    <p:extLst>
      <p:ext uri="{BB962C8B-B14F-4D97-AF65-F5344CB8AC3E}">
        <p14:creationId xmlns:p14="http://schemas.microsoft.com/office/powerpoint/2010/main" val="223636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D6FA2-EAE6-4565-9AEA-68C02F824C58}"/>
              </a:ext>
            </a:extLst>
          </p:cNvPr>
          <p:cNvSpPr txBox="1"/>
          <p:nvPr/>
        </p:nvSpPr>
        <p:spPr>
          <a:xfrm>
            <a:off x="1828800" y="3381377"/>
            <a:ext cx="19093324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Pillar 2:  Increase adoption of Mojaloop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Merchant Payments is an important use case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Transfers vs Payments: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As far as the flow of funds is concerned both are same.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However, unlike Transfers, Payments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400" dirty="0"/>
              <a:t>Are Transfers linked to delivery of goods/services.</a:t>
            </a:r>
            <a:endParaRPr lang="en-US" sz="4400" dirty="0">
              <a:sym typeface="Wingdings" panose="05000000000000000000" pitchFamily="2" charset="2"/>
            </a:endParaRP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400" dirty="0">
                <a:sym typeface="Wingdings" panose="05000000000000000000" pitchFamily="2" charset="2"/>
              </a:rPr>
              <a:t>Are carried out in different modes (Online/Remote, Proximity)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400" dirty="0">
                <a:sym typeface="Wingdings" panose="05000000000000000000" pitchFamily="2" charset="2"/>
              </a:rPr>
              <a:t>Are of different types (P2G, P2M, Utility Bills etc.)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The goal of this workstream is to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Identify market needs and create necessary tools to support adoption of Mojaloop for Merchant payments.  </a:t>
            </a:r>
          </a:p>
        </p:txBody>
      </p:sp>
    </p:spTree>
    <p:extLst>
      <p:ext uri="{BB962C8B-B14F-4D97-AF65-F5344CB8AC3E}">
        <p14:creationId xmlns:p14="http://schemas.microsoft.com/office/powerpoint/2010/main" val="2883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since March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031688F-9AAF-45FA-B52B-2E695AFDA7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2103166"/>
              </p:ext>
            </p:extLst>
          </p:nvPr>
        </p:nvGraphicFramePr>
        <p:xfrm>
          <a:off x="1676618" y="3321049"/>
          <a:ext cx="21255099" cy="10394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3683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Mid-PI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9D6FA2-EAE6-4565-9AEA-68C02F824C58}"/>
              </a:ext>
            </a:extLst>
          </p:cNvPr>
          <p:cNvSpPr txBox="1"/>
          <p:nvPr/>
        </p:nvSpPr>
        <p:spPr>
          <a:xfrm>
            <a:off x="1828799" y="3381377"/>
            <a:ext cx="20471363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Enhancement – New features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Test Case Automation and CICD setup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Packaging – Getting the V1.0 ready for release and adoption by community.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b="1" dirty="0"/>
          </a:p>
          <a:p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3188983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Enhancements – new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3396CD-6028-F6AA-6B3D-410B240C0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4504440"/>
              </p:ext>
            </p:extLst>
          </p:nvPr>
        </p:nvGraphicFramePr>
        <p:xfrm>
          <a:off x="485192" y="3549294"/>
          <a:ext cx="22225365" cy="9112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07679">
                  <a:extLst>
                    <a:ext uri="{9D8B030D-6E8A-4147-A177-3AD203B41FA5}">
                      <a16:colId xmlns:a16="http://schemas.microsoft.com/office/drawing/2014/main" val="1362648724"/>
                    </a:ext>
                  </a:extLst>
                </a:gridCol>
                <a:gridCol w="2974493">
                  <a:extLst>
                    <a:ext uri="{9D8B030D-6E8A-4147-A177-3AD203B41FA5}">
                      <a16:colId xmlns:a16="http://schemas.microsoft.com/office/drawing/2014/main" val="4222568452"/>
                    </a:ext>
                  </a:extLst>
                </a:gridCol>
                <a:gridCol w="2688801">
                  <a:extLst>
                    <a:ext uri="{9D8B030D-6E8A-4147-A177-3AD203B41FA5}">
                      <a16:colId xmlns:a16="http://schemas.microsoft.com/office/drawing/2014/main" val="2293097329"/>
                    </a:ext>
                  </a:extLst>
                </a:gridCol>
                <a:gridCol w="3427196">
                  <a:extLst>
                    <a:ext uri="{9D8B030D-6E8A-4147-A177-3AD203B41FA5}">
                      <a16:colId xmlns:a16="http://schemas.microsoft.com/office/drawing/2014/main" val="2610480027"/>
                    </a:ext>
                  </a:extLst>
                </a:gridCol>
                <a:gridCol w="3427196">
                  <a:extLst>
                    <a:ext uri="{9D8B030D-6E8A-4147-A177-3AD203B41FA5}">
                      <a16:colId xmlns:a16="http://schemas.microsoft.com/office/drawing/2014/main" val="3894722368"/>
                    </a:ext>
                  </a:extLst>
                </a:gridCol>
              </a:tblGrid>
              <a:tr h="1500877">
                <a:tc>
                  <a:txBody>
                    <a:bodyPr/>
                    <a:lstStyle/>
                    <a:p>
                      <a:r>
                        <a:rPr lang="en-US" sz="3200" dirty="0"/>
                        <a:t>New Features (targeted for PI-23)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Requirement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Technical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Testing (automation)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80665"/>
                  </a:ext>
                </a:extLst>
              </a:tr>
              <a:tr h="1500877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3600" dirty="0"/>
                        <a:t>Enhancements in User Management – Hub users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4788633"/>
                  </a:ext>
                </a:extLst>
              </a:tr>
              <a:tr h="1500877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3600" dirty="0"/>
                        <a:t>Enhancements in User Management -  DFSP user creation 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99176"/>
                  </a:ext>
                </a:extLst>
              </a:tr>
              <a:tr h="1500877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3600" dirty="0"/>
                        <a:t>DFSP Onboarding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  <a:endParaRPr lang="en-US" sz="3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735749"/>
                  </a:ext>
                </a:extLst>
              </a:tr>
              <a:tr h="1500877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3600" dirty="0"/>
                        <a:t>Merchant Self service onboarding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Not started</a:t>
                      </a:r>
                    </a:p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(will be part of V1.1)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98706"/>
                  </a:ext>
                </a:extLst>
              </a:tr>
              <a:tr h="1500877">
                <a:tc>
                  <a:txBody>
                    <a:bodyPr/>
                    <a:lstStyle/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US" sz="3600" dirty="0"/>
                        <a:t>Allow Merchant to change DFSP on their own without changing Alias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Done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Not started</a:t>
                      </a:r>
                    </a:p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(will be part of V1.1)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Not started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996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164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8F84-B873-4779-9185-4BAE5CC9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B806B-3A25-4057-9234-327B13E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0B38E-E127-4325-9AB6-BFDDD9041611}"/>
              </a:ext>
            </a:extLst>
          </p:cNvPr>
          <p:cNvSpPr txBox="1"/>
          <p:nvPr/>
        </p:nvSpPr>
        <p:spPr>
          <a:xfrm>
            <a:off x="502025" y="3193991"/>
            <a:ext cx="222085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Documentation on </a:t>
            </a:r>
            <a:r>
              <a:rPr lang="en-US" sz="4400" b="1" dirty="0" err="1"/>
              <a:t>Github</a:t>
            </a:r>
            <a:endParaRPr lang="en-US" sz="4400" b="1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hlinkClick r:id="rId2"/>
              </a:rPr>
              <a:t>https://github.com/mojaloop/merchant-payment-docs</a:t>
            </a:r>
            <a:endParaRPr lang="en-US" sz="44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Implementation Repository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>
                <a:hlinkClick r:id="rId3"/>
              </a:rPr>
              <a:t>https://github.com/mojaloop/merchant-registry-svc</a:t>
            </a:r>
            <a:endParaRPr lang="en-US" sz="44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2611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for release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BFC75-5B10-CE6F-B3E8-36B53BF9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Release checklist  </a:t>
            </a:r>
            <a:r>
              <a:rPr lang="en-US" dirty="0"/>
              <a:t>- Out of 32 items, 22 items are done.</a:t>
            </a:r>
          </a:p>
          <a:p>
            <a:r>
              <a:rPr lang="en-US" dirty="0"/>
              <a:t>Test Case Automation and CICD is completed as part of this.</a:t>
            </a:r>
          </a:p>
          <a:p>
            <a:r>
              <a:rPr lang="en-US" dirty="0"/>
              <a:t>Remaining are mostly in progress or ready for review.</a:t>
            </a:r>
          </a:p>
          <a:p>
            <a:r>
              <a:rPr lang="en-US" dirty="0"/>
              <a:t>We are targeting the first release with updated documentation within February 2024.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99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4172A6-E061-459D-9269-0E323B454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for March 2024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5BFC75-5B10-CE6F-B3E8-36B53BF9A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Release v1.0 in February and publish on Mojaloop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Roll out additional enhancements as an update V1.1 </a:t>
            </a:r>
          </a:p>
          <a:p>
            <a:pPr lvl="1"/>
            <a:r>
              <a:rPr lang="en-US" dirty="0"/>
              <a:t>Caveat – need developers to contribute on tasks in February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3177CE-DE5D-8546-A3DA-7525514AD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72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B8F84-B873-4779-9185-4BAE5CC95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pipeline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6B806B-3A25-4057-9234-327B13EF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F9D7A-5BEE-9245-944A-197F51D542D9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4952F-E30D-4838-AC8A-E7AE6CC1DBF7}"/>
              </a:ext>
            </a:extLst>
          </p:cNvPr>
          <p:cNvSpPr txBox="1"/>
          <p:nvPr/>
        </p:nvSpPr>
        <p:spPr>
          <a:xfrm>
            <a:off x="502025" y="3193991"/>
            <a:ext cx="22208532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Priority Tasks - 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b="1" dirty="0"/>
              <a:t>Complete release checklist  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400" dirty="0"/>
              <a:t>Release packaging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400" dirty="0"/>
              <a:t>Security testing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b="1" dirty="0"/>
              <a:t>Functionality – backlog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400" dirty="0"/>
              <a:t>Merchant initiated onboarding request</a:t>
            </a:r>
          </a:p>
          <a:p>
            <a:pPr marL="1485900" lvl="2" indent="-571500">
              <a:buFont typeface="Arial" panose="020B0604020202020204" pitchFamily="34" charset="0"/>
              <a:buChar char="•"/>
            </a:pPr>
            <a:r>
              <a:rPr lang="en-US" sz="4400" dirty="0"/>
              <a:t>User/Role management UI + integration with OIDC provider			</a:t>
            </a:r>
            <a:r>
              <a:rPr lang="en-US" sz="4400" dirty="0">
                <a:sym typeface="Wingdings" panose="05000000000000000000" pitchFamily="2" charset="2"/>
              </a:rPr>
              <a:t> </a:t>
            </a:r>
            <a:endParaRPr lang="en-US" sz="4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Design Tasks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Bulk merchant onboarding support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Adding 2FA on Portals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Request to Pay – Merchant initiated request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400" b="1" dirty="0"/>
              <a:t>Demo Lab Setup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4400" dirty="0"/>
              <a:t>Setup a 24x7 demo lab with Customer and Merchant Apps for adopters to view and run end-end transactions</a:t>
            </a:r>
          </a:p>
        </p:txBody>
      </p:sp>
    </p:spTree>
    <p:extLst>
      <p:ext uri="{BB962C8B-B14F-4D97-AF65-F5344CB8AC3E}">
        <p14:creationId xmlns:p14="http://schemas.microsoft.com/office/powerpoint/2010/main" val="2337177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AAC203550B4E40A8ED4C6A11385C01" ma:contentTypeVersion="13" ma:contentTypeDescription="Create a new document." ma:contentTypeScope="" ma:versionID="1a8e0f591d3b1b40aba590a9e5f96a61">
  <xsd:schema xmlns:xsd="http://www.w3.org/2001/XMLSchema" xmlns:xs="http://www.w3.org/2001/XMLSchema" xmlns:p="http://schemas.microsoft.com/office/2006/metadata/properties" xmlns:ns2="af12d3ca-d309-4d9b-872e-f669d895b06e" xmlns:ns3="6354f033-77ec-451f-a4b1-89785309665d" targetNamespace="http://schemas.microsoft.com/office/2006/metadata/properties" ma:root="true" ma:fieldsID="fc14388904a9ca4fc1dcdc7ac7762609" ns2:_="" ns3:_="">
    <xsd:import namespace="af12d3ca-d309-4d9b-872e-f669d895b06e"/>
    <xsd:import namespace="6354f033-77ec-451f-a4b1-89785309665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12d3ca-d309-4d9b-872e-f669d895b0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54f033-77ec-451f-a4b1-89785309665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77486D-5603-4835-9990-7EF1E294A9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f12d3ca-d309-4d9b-872e-f669d895b06e"/>
    <ds:schemaRef ds:uri="6354f033-77ec-451f-a4b1-8978530966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1D56013-FFA3-4AA5-BFCF-7C4A0141612A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af12d3ca-d309-4d9b-872e-f669d895b06e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6354f033-77ec-451f-a4b1-89785309665d"/>
  </ds:schemaRefs>
</ds:datastoreItem>
</file>

<file path=customXml/itemProps3.xml><?xml version="1.0" encoding="utf-8"?>
<ds:datastoreItem xmlns:ds="http://schemas.openxmlformats.org/officeDocument/2006/customXml" ds:itemID="{4E880100-AD93-4165-9435-CF4F80F1243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5033</TotalTime>
  <Words>1026</Words>
  <Application>Microsoft Office PowerPoint</Application>
  <PresentationFormat>Custom</PresentationFormat>
  <Paragraphs>264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Merchant Payments</vt:lpstr>
      <vt:lpstr>Recap</vt:lpstr>
      <vt:lpstr>Progress since March 2023</vt:lpstr>
      <vt:lpstr>Mid-PI Progress</vt:lpstr>
      <vt:lpstr>Enhancements – new features</vt:lpstr>
      <vt:lpstr>Document references</vt:lpstr>
      <vt:lpstr>Packaging for release</vt:lpstr>
      <vt:lpstr>Target for March 2024</vt:lpstr>
      <vt:lpstr>Work pipeline</vt:lpstr>
      <vt:lpstr>Community Support required</vt:lpstr>
      <vt:lpstr>Thank You</vt:lpstr>
      <vt:lpstr>Backup slides</vt:lpstr>
      <vt:lpstr>High level architecture </vt:lpstr>
      <vt:lpstr>High level architecture </vt:lpstr>
      <vt:lpstr>High level architecture – Alternate </vt:lpstr>
      <vt:lpstr>Merchant Acquiring Portal</vt:lpstr>
      <vt:lpstr>Merchant Registry</vt:lpstr>
      <vt:lpstr>Our universe of Payment use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Tudor Vedeanu</dc:creator>
  <cp:lastModifiedBy>Karim Jindani</cp:lastModifiedBy>
  <cp:revision>38</cp:revision>
  <dcterms:created xsi:type="dcterms:W3CDTF">2020-01-08T21:13:28Z</dcterms:created>
  <dcterms:modified xsi:type="dcterms:W3CDTF">2024-01-31T11:53:58Z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</Properties>
</file>