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2DA3FF-32F9-42BE-BFDB-8813D9B6AF80}">
  <a:tblStyle styleId="{E42DA3FF-32F9-42BE-BFDB-8813D9B6AF8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b287f039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49b287f039_2_149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9b287f039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49b287f039_2_156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9b287f039_2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49b287f039_2_162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62bf157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2962bf15730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62bf157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62bf157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80b5c52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1e80b5c5217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8786" y="211576"/>
            <a:ext cx="9144000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68074" y="3379961"/>
            <a:ext cx="1221467" cy="1221626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993997" y="1659428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659975" y="1971391"/>
            <a:ext cx="2218779" cy="221906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182918" y="131681"/>
            <a:ext cx="2496660" cy="24969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22915" y="1348402"/>
            <a:ext cx="9422489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273844"/>
            <a:ext cx="709194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3888" y="1282304"/>
            <a:ext cx="522564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623888" y="1282304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28650" y="273844"/>
            <a:ext cx="722203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29841" y="273844"/>
            <a:ext cx="714387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15906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211576"/>
            <a:ext cx="9144000" cy="2050104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payments.mifos.org/" TargetMode="External"/><Relationship Id="rId6" Type="http://schemas.openxmlformats.org/officeDocument/2006/relationships/hyperlink" Target="https://github.com/pm4ml" TargetMode="External"/><Relationship Id="rId7" Type="http://schemas.openxmlformats.org/officeDocument/2006/relationships/image" Target="../media/image10.png"/><Relationship Id="rId8" Type="http://schemas.openxmlformats.org/officeDocument/2006/relationships/hyperlink" Target="https://github.com/mojaloop/sdk-scheme-adapte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james.bush@mojaloop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635860" y="1582275"/>
            <a:ext cx="5470847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PI-23 Review</a:t>
            </a:r>
            <a:endParaRPr/>
          </a:p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Participation Tools: Progress Assessment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Jan 2024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850" y="502572"/>
            <a:ext cx="1201274" cy="10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Update</a:t>
            </a:r>
            <a:endParaRPr/>
          </a:p>
        </p:txBody>
      </p:sp>
      <p:graphicFrame>
        <p:nvGraphicFramePr>
          <p:cNvPr id="212" name="Google Shape;212;p35"/>
          <p:cNvGraphicFramePr/>
          <p:nvPr/>
        </p:nvGraphicFramePr>
        <p:xfrm>
          <a:off x="570506" y="153721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{E42DA3FF-32F9-42BE-BFDB-8813D9B6AF80}</a:tableStyleId>
              </a:tblPr>
              <a:tblGrid>
                <a:gridCol w="2020500"/>
                <a:gridCol w="5866325"/>
              </a:tblGrid>
              <a:tr h="2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Name: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Participation Tools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Roadmap Pillar: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Pillar 1: Make adoption easier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Lead: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James Bush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Foster a vibrant and diverse set of open-source participation tools which remove or reduce barriers to DFSP participation in Mojaloop schemes.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Re-state and clarify the need, and high level requirements, for participation tools in order to encourage community contributions in this area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Progress Against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 progress since last review due to resource limitations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Roadblocks: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Resource limitations: </a:t>
                      </a:r>
                      <a:r>
                        <a:rPr lang="en" sz="1200"/>
                        <a:t>Committed resources from community and adopters.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Support Needed: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Product input from community members and/or adopters e.g. hub/switch operators, DFSPs (both technical and business focused input)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Current Areas of Focus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628650" y="1202550"/>
            <a:ext cx="78867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Business related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Regulation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Need to prove compliance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Record keeping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Reporting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Meeting the requirements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Use-case Support e.g. bulk, 3PPI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Costs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Connection setup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Connection maintenance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Business ops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Reconciliation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Customer support 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Troubleshooting</a:t>
            </a:r>
            <a:endParaRPr sz="1600"/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Current Areas of Focus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628650" y="1202550"/>
            <a:ext cx="78867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b.    </a:t>
            </a:r>
            <a:r>
              <a:rPr lang="en" sz="1400"/>
              <a:t>Technical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System integration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API complexity and Use-case support e.g. bulk, 3PPI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Security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Key management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 sz="1400"/>
              <a:t>Ongoing operations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Monitoring and corrective actions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Hardware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Software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Connectivity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 archiving (compliance)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Security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Key management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Intrusion detection</a:t>
            </a:r>
            <a:endParaRPr sz="1400"/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Landscape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000" y="1389075"/>
            <a:ext cx="909725" cy="9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475" y="1324512"/>
            <a:ext cx="1151300" cy="11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8"/>
          <p:cNvSpPr txBox="1"/>
          <p:nvPr/>
        </p:nvSpPr>
        <p:spPr>
          <a:xfrm>
            <a:off x="589675" y="2375975"/>
            <a:ext cx="2832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Hub Enterprise Edition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(PHEE)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https://payments.mifos.org/</a:t>
            </a:r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5075413" y="2367950"/>
            <a:ext cx="3084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Manager for Mojaloop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(PM4ML)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https://github.com/pm4ml</a:t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1125" y="3577700"/>
            <a:ext cx="1642600" cy="5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/>
          <p:nvPr/>
        </p:nvSpPr>
        <p:spPr>
          <a:xfrm>
            <a:off x="1768425" y="4059125"/>
            <a:ext cx="50280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Mojaloop SDK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(Mojaloop Connector)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https://github.com/mojaloop/sdk-scheme-adapter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Reach out to participate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407900" y="1466325"/>
            <a:ext cx="40596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james.bush@mojaloop.io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Mojaloop Slack: </a:t>
            </a:r>
            <a:r>
              <a:rPr lang="en" sz="1800">
                <a:solidFill>
                  <a:srgbClr val="3C78D8"/>
                </a:solidFill>
              </a:rPr>
              <a:t>@James Bush</a:t>
            </a:r>
            <a:endParaRPr sz="1800"/>
          </a:p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