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53FC67-EBB2-4523-8811-79B969DA4A91}">
  <a:tblStyle styleId="{6553FC67-EBB2-4523-8811-79B969DA4A9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b287f03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9b287f039_2_149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9b287f039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49b287f039_2_156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9b287f039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49b287f039_2_162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80b5c512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e80b5c5123_0_15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80b5c512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e80b5c5123_0_21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80b5c512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e80b5c5123_0_27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80b5c512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1e80b5c5123_0_35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8786" y="211576"/>
            <a:ext cx="9144000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68074" y="3379961"/>
            <a:ext cx="1221467" cy="1221626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993997" y="1659428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59975" y="1971391"/>
            <a:ext cx="2218779" cy="221906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182918" y="131681"/>
            <a:ext cx="2496660" cy="24969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22915" y="1348402"/>
            <a:ext cx="9422489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09194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3888" y="1282304"/>
            <a:ext cx="522564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623888" y="1282304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273844"/>
            <a:ext cx="722203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9841" y="273844"/>
            <a:ext cx="714387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15906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11576"/>
            <a:ext cx="9144000" cy="2050104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ojaloop/ml-perf-characteriz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james.bush@mojaloop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35860" y="1582275"/>
            <a:ext cx="5470847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PI-23 Review</a:t>
            </a:r>
            <a:endParaRPr/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635849" y="3490800"/>
            <a:ext cx="60552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Performance Characterisation: Progress Assessment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Jan 2024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Update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628581" y="11770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{6553FC67-EBB2-4523-8811-79B969DA4A91}</a:tableStyleId>
              </a:tblPr>
              <a:tblGrid>
                <a:gridCol w="2020500"/>
                <a:gridCol w="5866325"/>
              </a:tblGrid>
              <a:tr h="2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Name: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Performance Characterisation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Roadmap Pillar: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Foundation</a:t>
                      </a:r>
                      <a:r>
                        <a:rPr lang="en" sz="1200" u="none" cap="none" strike="noStrike"/>
                        <a:t>: </a:t>
                      </a:r>
                      <a:r>
                        <a:rPr lang="en" sz="1200"/>
                        <a:t>Quality Product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Lead: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See next slides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Progress Against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Position Batching on fulfils with a recharacterization.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Quotes refactor.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SDK characterisation with performance improvements.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Configuring performance dashboards in IaC.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Setting up performance test framework for IaC.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Anticipated </a:t>
                      </a:r>
                      <a:r>
                        <a:rPr lang="en" sz="1200" u="none" cap="none" strike="noStrike"/>
                        <a:t>Progress by PI End: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All three transfer stages tested and quick fixes complete.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Roadblocks: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Resource limitations: </a:t>
                      </a:r>
                      <a:r>
                        <a:rPr lang="en" sz="1200"/>
                        <a:t>Committed resources from community and adopters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Needed: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Engineers with infra and/or mojaloop core experience.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Bare metal testing support.</a:t>
                      </a:r>
                      <a:endParaRPr sz="1200"/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Q: What problem(s) are we trying to solve?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A: Understand how various components of the system perform individually and collectively on hardware representative of near-term upcoming deployments. What are the system sensitivities to hardware characteristics and scheme architecture (number of transacting participants etc…).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Strategy: </a:t>
            </a:r>
            <a:r>
              <a:rPr lang="en" sz="1100"/>
              <a:t>Show the system is capable of 1000 tps.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Plan:</a:t>
            </a:r>
            <a:r>
              <a:rPr lang="en" sz="1100"/>
              <a:t> Discover what the actual number is and push beyond current limits.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Priority 1: Find out how fast the system is.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If it doesn’t meet the baseline, then take immediate action to rectify.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Target is 1000 tps sustained for 1 hour, &lt; 1% taking &gt; 1 second @ 0% unexpected errors, and durable for 1 hour.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 “transaction” is: an address lookup followed by a quote followed by a transfer.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Consider ramp-up.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628650" y="1244200"/>
            <a:ext cx="7886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Cont…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100"/>
              <a:t>Nation scale deployment is the target customer right now (adoption pipeline); target activities at understanding performance characteristics for this type of deployment.</a:t>
            </a:r>
            <a:endParaRPr sz="11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100"/>
              <a:t>Design appropriate scheme architecture(s) to simulate.</a:t>
            </a:r>
            <a:endParaRPr sz="1100"/>
          </a:p>
          <a:p>
            <a:pPr indent="-282733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Firstly, target national scale switch situations with many DFSPs. (? how many, some big, some small ?)</a:t>
            </a:r>
            <a:endParaRPr sz="11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100"/>
              <a:t>Design appropriate REUSABLE test architecture and tools e.g. simulators, load generators etc… (keep loads separate i.e. sims on separate infra to switch components)</a:t>
            </a:r>
            <a:endParaRPr sz="1100"/>
          </a:p>
          <a:p>
            <a:pPr indent="-282733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Run this in an environment where we can take underlying platform considerations out of the equation e.g. bare metal; that accurately represents the targeted deployment environment. (simplify)</a:t>
            </a:r>
            <a:endParaRPr sz="1100"/>
          </a:p>
          <a:p>
            <a:pPr indent="-282733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Tests should be end-to-end:</a:t>
            </a:r>
            <a:endParaRPr sz="1100"/>
          </a:p>
          <a:p>
            <a:pPr indent="-282733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100"/>
              <a:t>What does this mean? ALS? Quote? Transfer?</a:t>
            </a:r>
            <a:endParaRPr sz="1100"/>
          </a:p>
          <a:p>
            <a:pPr indent="-282733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100"/>
              <a:t>It means all three stages! BUT - we have to account for user interface delays, e.g. latency at each end due to test harness latency etc…</a:t>
            </a:r>
            <a:endParaRPr sz="11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100"/>
              <a:t>Consider looking at the same toolchain as used previously for generating load (jMeter clusters).</a:t>
            </a:r>
            <a:endParaRPr sz="1100"/>
          </a:p>
          <a:p>
            <a:pPr indent="-282733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Try to figure out how to handle callbacks in jMeter to keep the amount of “stuff” in the test harnesses to a minimum.</a:t>
            </a:r>
            <a:endParaRPr sz="11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100"/>
              <a:t>Design appropriate loads/transaction scenario mix (+ve, -ve cases etc…) to test the edges of the system. Include scheme level issues such as liquidity problems etc…</a:t>
            </a:r>
            <a:endParaRPr sz="1100"/>
          </a:p>
          <a:p>
            <a:pPr indent="-282733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Include some scenarios which test failure modes for certain situations e.g. DFSP goes down, slows down etc… capture the impact of such events on the system as a whole.</a:t>
            </a:r>
            <a:endParaRPr sz="1100"/>
          </a:p>
          <a:p>
            <a:pPr indent="-282733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How about running settlements during periods of high load?</a:t>
            </a:r>
            <a:endParaRPr sz="11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100"/>
              <a:t>Push beyond stable limits to discover failure modes and plan any remediating actions needed.</a:t>
            </a:r>
            <a:endParaRPr sz="11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100"/>
              <a:t>Decide/Design appropriate metrics and points of observation to capture and monitor data for analysis.</a:t>
            </a:r>
            <a:endParaRPr sz="1100"/>
          </a:p>
          <a:p>
            <a:pPr indent="-282733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Not just application layer metrics, also look at underlying infra metrics, CPU, I/O etc…</a:t>
            </a:r>
            <a:endParaRPr sz="1100"/>
          </a:p>
          <a:p>
            <a:pPr indent="-282733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Consider how to best inform calculations of cost per transfer, TCO vs procurement costs, maintenance etc... Provide data to support those calculations.</a:t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Cont…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Priority 2: Introduce performance tests at a lower (?component) level in CI pipelines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Run these tests in CI runners on merge/commit/PR?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CI runners are on shared infra, this might not be good for comparison.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Possibly run these on foundation infra, possibly have some private CI runners in foundation AWS account?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Generate metrics, reports, charts etc… so all interested parties can see the impact of code changes on performance.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Priority 3: Develop capacity to manually run repeatable full system end-to-end performance tests (as per P1 above):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Spin up / down an entire env and test infrastructure, run tests, capture metrics, generate reports.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Analyse the cost of doing this.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Progress so far this PI…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Workstream artefacts in github: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https://github.com/mojaloop/ml-perf-characterization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Highlights: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Position Batching on fulfils with a recharacterization.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Quotes refactor.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Switch to async kafka message based approach as per central ledger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SDK characterisation with performance improvements.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Configuring performance dashboards in IaC.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Setting up performance test framework for IaC.</a:t>
            </a:r>
            <a:endParaRPr sz="1100"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Reach out to participate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628650" y="1483750"/>
            <a:ext cx="78867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Email: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Mojaloop Slack:   #perf-scale-benchmarking</a:t>
            </a:r>
            <a:endParaRPr sz="1100"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