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78" r:id="rId7"/>
    <p:sldId id="279" r:id="rId8"/>
    <p:sldId id="282" r:id="rId9"/>
    <p:sldId id="280" r:id="rId10"/>
    <p:sldId id="281" r:id="rId11"/>
    <p:sldId id="277" r:id="rId1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r Chi Tun" initials="ZCT" lastIdx="5" clrIdx="0">
    <p:extLst>
      <p:ext uri="{19B8F6BF-5375-455C-9EA6-DF929625EA0E}">
        <p15:presenceInfo xmlns:p15="http://schemas.microsoft.com/office/powerpoint/2012/main" userId="74bb8699d2af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3FF"/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5" autoAdjust="0"/>
    <p:restoredTop sz="96327"/>
  </p:normalViewPr>
  <p:slideViewPr>
    <p:cSldViewPr snapToGrid="0" snapToObjects="1">
      <p:cViewPr varScale="1">
        <p:scale>
          <a:sx n="43" d="100"/>
          <a:sy n="43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 Chi Tun" userId="74bb8699d2afc762" providerId="LiveId" clId="{7FE72981-DA1C-446C-87A1-98CA8D94C781}"/>
    <pc:docChg chg="undo redo custSel addSld delSld modSld sldOrd">
      <pc:chgData name="Zar Chi Tun" userId="74bb8699d2afc762" providerId="LiveId" clId="{7FE72981-DA1C-446C-87A1-98CA8D94C781}" dt="2023-02-21T10:43:24.833" v="2072" actId="2696"/>
      <pc:docMkLst>
        <pc:docMk/>
      </pc:docMkLst>
      <pc:sldChg chg="modSp mod">
        <pc:chgData name="Zar Chi Tun" userId="74bb8699d2afc762" providerId="LiveId" clId="{7FE72981-DA1C-446C-87A1-98CA8D94C781}" dt="2023-02-14T07:29:41.641" v="67" actId="207"/>
        <pc:sldMkLst>
          <pc:docMk/>
          <pc:sldMk cId="1490150337" sldId="258"/>
        </pc:sldMkLst>
        <pc:spChg chg="mod">
          <ac:chgData name="Zar Chi Tun" userId="74bb8699d2afc762" providerId="LiveId" clId="{7FE72981-DA1C-446C-87A1-98CA8D94C781}" dt="2023-02-14T07:29:41.641" v="67" actId="207"/>
          <ac:spMkLst>
            <pc:docMk/>
            <pc:sldMk cId="1490150337" sldId="258"/>
            <ac:spMk id="6" creationId="{43F41FD9-E1B0-466E-B999-20F4C1B1DAAF}"/>
          </ac:spMkLst>
        </pc:spChg>
        <pc:spChg chg="mod">
          <ac:chgData name="Zar Chi Tun" userId="74bb8699d2afc762" providerId="LiveId" clId="{7FE72981-DA1C-446C-87A1-98CA8D94C781}" dt="2023-02-14T07:29:37.847" v="66" actId="207"/>
          <ac:spMkLst>
            <pc:docMk/>
            <pc:sldMk cId="1490150337" sldId="258"/>
            <ac:spMk id="7" creationId="{1CD379D8-B86C-4BD8-9822-649F233516AC}"/>
          </ac:spMkLst>
        </pc:spChg>
      </pc:sldChg>
      <pc:sldChg chg="delSp mod">
        <pc:chgData name="Zar Chi Tun" userId="74bb8699d2afc762" providerId="LiveId" clId="{7FE72981-DA1C-446C-87A1-98CA8D94C781}" dt="2023-02-14T07:29:57.657" v="68" actId="478"/>
        <pc:sldMkLst>
          <pc:docMk/>
          <pc:sldMk cId="981603767" sldId="261"/>
        </pc:sldMkLst>
        <pc:spChg chg="del">
          <ac:chgData name="Zar Chi Tun" userId="74bb8699d2afc762" providerId="LiveId" clId="{7FE72981-DA1C-446C-87A1-98CA8D94C781}" dt="2023-02-14T07:29:57.657" v="68" actId="478"/>
          <ac:spMkLst>
            <pc:docMk/>
            <pc:sldMk cId="981603767" sldId="261"/>
            <ac:spMk id="6" creationId="{0DD1169B-C341-4E40-B6D4-94F99EB35510}"/>
          </ac:spMkLst>
        </pc:spChg>
      </pc:sldChg>
      <pc:sldChg chg="delSp mod">
        <pc:chgData name="Zar Chi Tun" userId="74bb8699d2afc762" providerId="LiveId" clId="{7FE72981-DA1C-446C-87A1-98CA8D94C781}" dt="2023-02-14T07:30:15.112" v="69" actId="478"/>
        <pc:sldMkLst>
          <pc:docMk/>
          <pc:sldMk cId="2307779017" sldId="263"/>
        </pc:sldMkLst>
        <pc:spChg chg="del">
          <ac:chgData name="Zar Chi Tun" userId="74bb8699d2afc762" providerId="LiveId" clId="{7FE72981-DA1C-446C-87A1-98CA8D94C781}" dt="2023-02-14T07:30:15.112" v="69" actId="478"/>
          <ac:spMkLst>
            <pc:docMk/>
            <pc:sldMk cId="2307779017" sldId="263"/>
            <ac:spMk id="6" creationId="{0DD1169B-C341-4E40-B6D4-94F99EB35510}"/>
          </ac:spMkLst>
        </pc:spChg>
      </pc:sldChg>
      <pc:sldChg chg="addSp delSp modSp del mod ord">
        <pc:chgData name="Zar Chi Tun" userId="74bb8699d2afc762" providerId="LiveId" clId="{7FE72981-DA1C-446C-87A1-98CA8D94C781}" dt="2023-02-21T10:43:24.833" v="2072" actId="2696"/>
        <pc:sldMkLst>
          <pc:docMk/>
          <pc:sldMk cId="1591386955" sldId="264"/>
        </pc:sldMkLst>
        <pc:spChg chg="add del mod">
          <ac:chgData name="Zar Chi Tun" userId="74bb8699d2afc762" providerId="LiveId" clId="{7FE72981-DA1C-446C-87A1-98CA8D94C781}" dt="2023-02-14T17:45:36.210" v="1770" actId="478"/>
          <ac:spMkLst>
            <pc:docMk/>
            <pc:sldMk cId="1591386955" sldId="264"/>
            <ac:spMk id="2" creationId="{58748A5B-041D-B3B4-A078-C291C6EF87D5}"/>
          </ac:spMkLst>
        </pc:spChg>
        <pc:spChg chg="add del mod">
          <ac:chgData name="Zar Chi Tun" userId="74bb8699d2afc762" providerId="LiveId" clId="{7FE72981-DA1C-446C-87A1-98CA8D94C781}" dt="2023-02-14T17:53:57.539" v="1888" actId="478"/>
          <ac:spMkLst>
            <pc:docMk/>
            <pc:sldMk cId="1591386955" sldId="264"/>
            <ac:spMk id="3" creationId="{3CCED9D4-988E-1732-4378-C9B61F55C12A}"/>
          </ac:spMkLst>
        </pc:spChg>
        <pc:spChg chg="mod">
          <ac:chgData name="Zar Chi Tun" userId="74bb8699d2afc762" providerId="LiveId" clId="{7FE72981-DA1C-446C-87A1-98CA8D94C781}" dt="2023-02-14T17:54:00.284" v="1893" actId="20577"/>
          <ac:spMkLst>
            <pc:docMk/>
            <pc:sldMk cId="1591386955" sldId="264"/>
            <ac:spMk id="5" creationId="{EA7C41C0-FAE0-4018-BA2D-26BE07100745}"/>
          </ac:spMkLst>
        </pc:spChg>
        <pc:spChg chg="mod">
          <ac:chgData name="Zar Chi Tun" userId="74bb8699d2afc762" providerId="LiveId" clId="{7FE72981-DA1C-446C-87A1-98CA8D94C781}" dt="2023-02-14T17:54:04.293" v="1895" actId="14100"/>
          <ac:spMkLst>
            <pc:docMk/>
            <pc:sldMk cId="1591386955" sldId="264"/>
            <ac:spMk id="8" creationId="{D709DB95-A681-4067-9A58-289E23206CB5}"/>
          </ac:spMkLst>
        </pc:spChg>
      </pc:sldChg>
      <pc:sldChg chg="addSp modSp mod">
        <pc:chgData name="Zar Chi Tun" userId="74bb8699d2afc762" providerId="LiveId" clId="{7FE72981-DA1C-446C-87A1-98CA8D94C781}" dt="2023-02-14T17:55:11.902" v="1912" actId="14100"/>
        <pc:sldMkLst>
          <pc:docMk/>
          <pc:sldMk cId="3777476089" sldId="265"/>
        </pc:sldMkLst>
        <pc:spChg chg="add mod">
          <ac:chgData name="Zar Chi Tun" userId="74bb8699d2afc762" providerId="LiveId" clId="{7FE72981-DA1C-446C-87A1-98CA8D94C781}" dt="2023-02-14T16:08:01.738" v="247"/>
          <ac:spMkLst>
            <pc:docMk/>
            <pc:sldMk cId="3777476089" sldId="265"/>
            <ac:spMk id="2" creationId="{BEFC69BF-02DD-97D7-287F-20EB1B83B78C}"/>
          </ac:spMkLst>
        </pc:spChg>
        <pc:spChg chg="mod">
          <ac:chgData name="Zar Chi Tun" userId="74bb8699d2afc762" providerId="LiveId" clId="{7FE72981-DA1C-446C-87A1-98CA8D94C781}" dt="2023-02-14T17:55:11.902" v="1912" actId="14100"/>
          <ac:spMkLst>
            <pc:docMk/>
            <pc:sldMk cId="3777476089" sldId="265"/>
            <ac:spMk id="8" creationId="{D709DB95-A681-4067-9A58-289E23206CB5}"/>
          </ac:spMkLst>
        </pc:spChg>
      </pc:sldChg>
      <pc:sldChg chg="modSp mod ord">
        <pc:chgData name="Zar Chi Tun" userId="74bb8699d2afc762" providerId="LiveId" clId="{7FE72981-DA1C-446C-87A1-98CA8D94C781}" dt="2023-02-14T16:11:31.819" v="329" actId="2711"/>
        <pc:sldMkLst>
          <pc:docMk/>
          <pc:sldMk cId="70541072" sldId="266"/>
        </pc:sldMkLst>
        <pc:spChg chg="mod">
          <ac:chgData name="Zar Chi Tun" userId="74bb8699d2afc762" providerId="LiveId" clId="{7FE72981-DA1C-446C-87A1-98CA8D94C781}" dt="2023-02-14T16:11:31.819" v="329" actId="2711"/>
          <ac:spMkLst>
            <pc:docMk/>
            <pc:sldMk cId="70541072" sldId="266"/>
            <ac:spMk id="5" creationId="{EA7C41C0-FAE0-4018-BA2D-26BE07100745}"/>
          </ac:spMkLst>
        </pc:spChg>
        <pc:spChg chg="mod">
          <ac:chgData name="Zar Chi Tun" userId="74bb8699d2afc762" providerId="LiveId" clId="{7FE72981-DA1C-446C-87A1-98CA8D94C781}" dt="2023-02-14T16:05:36.730" v="241" actId="20577"/>
          <ac:spMkLst>
            <pc:docMk/>
            <pc:sldMk cId="70541072" sldId="266"/>
            <ac:spMk id="8" creationId="{D709DB95-A681-4067-9A58-289E23206CB5}"/>
          </ac:spMkLst>
        </pc:spChg>
      </pc:sldChg>
      <pc:sldChg chg="modSp mod addCm modCm">
        <pc:chgData name="Zar Chi Tun" userId="74bb8699d2afc762" providerId="LiveId" clId="{7FE72981-DA1C-446C-87A1-98CA8D94C781}" dt="2023-02-14T16:11:04.462" v="328"/>
        <pc:sldMkLst>
          <pc:docMk/>
          <pc:sldMk cId="8394230" sldId="267"/>
        </pc:sldMkLst>
        <pc:spChg chg="mod">
          <ac:chgData name="Zar Chi Tun" userId="74bb8699d2afc762" providerId="LiveId" clId="{7FE72981-DA1C-446C-87A1-98CA8D94C781}" dt="2023-02-14T16:09:36.736" v="326" actId="20577"/>
          <ac:spMkLst>
            <pc:docMk/>
            <pc:sldMk cId="8394230" sldId="267"/>
            <ac:spMk id="8" creationId="{D709DB95-A681-4067-9A58-289E23206CB5}"/>
          </ac:spMkLst>
        </pc:spChg>
      </pc:sldChg>
      <pc:sldChg chg="modSp mod">
        <pc:chgData name="Zar Chi Tun" userId="74bb8699d2afc762" providerId="LiveId" clId="{7FE72981-DA1C-446C-87A1-98CA8D94C781}" dt="2023-02-14T16:41:25.645" v="649" actId="1076"/>
        <pc:sldMkLst>
          <pc:docMk/>
          <pc:sldMk cId="3825005876" sldId="269"/>
        </pc:sldMkLst>
        <pc:spChg chg="mod">
          <ac:chgData name="Zar Chi Tun" userId="74bb8699d2afc762" providerId="LiveId" clId="{7FE72981-DA1C-446C-87A1-98CA8D94C781}" dt="2023-02-14T16:41:25.645" v="649" actId="1076"/>
          <ac:spMkLst>
            <pc:docMk/>
            <pc:sldMk cId="3825005876" sldId="269"/>
            <ac:spMk id="5" creationId="{45074895-9493-454D-A0C8-66A1C1D2DBB3}"/>
          </ac:spMkLst>
        </pc:spChg>
      </pc:sldChg>
      <pc:sldChg chg="modSp mod">
        <pc:chgData name="Zar Chi Tun" userId="74bb8699d2afc762" providerId="LiveId" clId="{7FE72981-DA1C-446C-87A1-98CA8D94C781}" dt="2023-02-14T17:17:26.986" v="1768" actId="1076"/>
        <pc:sldMkLst>
          <pc:docMk/>
          <pc:sldMk cId="679254199" sldId="270"/>
        </pc:sldMkLst>
        <pc:spChg chg="mod">
          <ac:chgData name="Zar Chi Tun" userId="74bb8699d2afc762" providerId="LiveId" clId="{7FE72981-DA1C-446C-87A1-98CA8D94C781}" dt="2023-02-14T17:17:26.986" v="1768" actId="1076"/>
          <ac:spMkLst>
            <pc:docMk/>
            <pc:sldMk cId="679254199" sldId="270"/>
            <ac:spMk id="5" creationId="{45074895-9493-454D-A0C8-66A1C1D2DBB3}"/>
          </ac:spMkLst>
        </pc:spChg>
      </pc:sldChg>
      <pc:sldChg chg="addSp delSp modSp mod addCm modCm">
        <pc:chgData name="Zar Chi Tun" userId="74bb8699d2afc762" providerId="LiveId" clId="{7FE72981-DA1C-446C-87A1-98CA8D94C781}" dt="2023-02-14T16:48:25.975" v="694" actId="1076"/>
        <pc:sldMkLst>
          <pc:docMk/>
          <pc:sldMk cId="3790305730" sldId="271"/>
        </pc:sldMkLst>
        <pc:spChg chg="add mod">
          <ac:chgData name="Zar Chi Tun" userId="74bb8699d2afc762" providerId="LiveId" clId="{7FE72981-DA1C-446C-87A1-98CA8D94C781}" dt="2023-02-14T16:48:25.975" v="694" actId="1076"/>
          <ac:spMkLst>
            <pc:docMk/>
            <pc:sldMk cId="3790305730" sldId="271"/>
            <ac:spMk id="2" creationId="{53C30294-427C-68C5-CBE1-955BC4CFDEE7}"/>
          </ac:spMkLst>
        </pc:spChg>
        <pc:spChg chg="add mod">
          <ac:chgData name="Zar Chi Tun" userId="74bb8699d2afc762" providerId="LiveId" clId="{7FE72981-DA1C-446C-87A1-98CA8D94C781}" dt="2023-02-14T16:47:25.416" v="686" actId="339"/>
          <ac:spMkLst>
            <pc:docMk/>
            <pc:sldMk cId="3790305730" sldId="271"/>
            <ac:spMk id="3" creationId="{0839DF94-4ECC-8EBD-8E62-64A473E39E86}"/>
          </ac:spMkLst>
        </pc:spChg>
        <pc:spChg chg="add del mod">
          <ac:chgData name="Zar Chi Tun" userId="74bb8699d2afc762" providerId="LiveId" clId="{7FE72981-DA1C-446C-87A1-98CA8D94C781}" dt="2023-02-14T16:37:37.054" v="599"/>
          <ac:spMkLst>
            <pc:docMk/>
            <pc:sldMk cId="3790305730" sldId="271"/>
            <ac:spMk id="6" creationId="{D1B16D00-A02D-6104-B3DB-63A916A48116}"/>
          </ac:spMkLst>
        </pc:spChg>
        <pc:spChg chg="add mod">
          <ac:chgData name="Zar Chi Tun" userId="74bb8699d2afc762" providerId="LiveId" clId="{7FE72981-DA1C-446C-87A1-98CA8D94C781}" dt="2023-02-14T16:39:34.820" v="626" actId="207"/>
          <ac:spMkLst>
            <pc:docMk/>
            <pc:sldMk cId="3790305730" sldId="271"/>
            <ac:spMk id="7" creationId="{8E28CBB0-E637-2872-1BCF-7991F40B973F}"/>
          </ac:spMkLst>
        </pc:spChg>
        <pc:spChg chg="mod ord">
          <ac:chgData name="Zar Chi Tun" userId="74bb8699d2afc762" providerId="LiveId" clId="{7FE72981-DA1C-446C-87A1-98CA8D94C781}" dt="2023-02-14T16:48:23.062" v="693" actId="1076"/>
          <ac:spMkLst>
            <pc:docMk/>
            <pc:sldMk cId="3790305730" sldId="271"/>
            <ac:spMk id="8" creationId="{D709DB95-A681-4067-9A58-289E23206CB5}"/>
          </ac:spMkLst>
        </pc:spChg>
        <pc:spChg chg="add mod ord">
          <ac:chgData name="Zar Chi Tun" userId="74bb8699d2afc762" providerId="LiveId" clId="{7FE72981-DA1C-446C-87A1-98CA8D94C781}" dt="2023-02-14T16:48:00.632" v="691" actId="108"/>
          <ac:spMkLst>
            <pc:docMk/>
            <pc:sldMk cId="3790305730" sldId="271"/>
            <ac:spMk id="9" creationId="{65BCB8A9-29E6-6D27-DF8F-F9D5EEE1E2BC}"/>
          </ac:spMkLst>
        </pc:spChg>
        <pc:spChg chg="add mod">
          <ac:chgData name="Zar Chi Tun" userId="74bb8699d2afc762" providerId="LiveId" clId="{7FE72981-DA1C-446C-87A1-98CA8D94C781}" dt="2023-02-14T16:45:04.396" v="680" actId="1076"/>
          <ac:spMkLst>
            <pc:docMk/>
            <pc:sldMk cId="3790305730" sldId="271"/>
            <ac:spMk id="10" creationId="{3445C0EA-4001-2B8B-13E4-7130F7EFD693}"/>
          </ac:spMkLst>
        </pc:spChg>
      </pc:sldChg>
      <pc:sldChg chg="modSp mod addCm delCm">
        <pc:chgData name="Zar Chi Tun" userId="74bb8699d2afc762" providerId="LiveId" clId="{7FE72981-DA1C-446C-87A1-98CA8D94C781}" dt="2023-02-14T17:08:19.976" v="1470" actId="20577"/>
        <pc:sldMkLst>
          <pc:docMk/>
          <pc:sldMk cId="4144768162" sldId="272"/>
        </pc:sldMkLst>
        <pc:spChg chg="mod">
          <ac:chgData name="Zar Chi Tun" userId="74bb8699d2afc762" providerId="LiveId" clId="{7FE72981-DA1C-446C-87A1-98CA8D94C781}" dt="2023-02-14T17:08:19.976" v="1470" actId="20577"/>
          <ac:spMkLst>
            <pc:docMk/>
            <pc:sldMk cId="4144768162" sldId="272"/>
            <ac:spMk id="8" creationId="{D709DB95-A681-4067-9A58-289E23206CB5}"/>
          </ac:spMkLst>
        </pc:spChg>
      </pc:sldChg>
      <pc:sldChg chg="modSp mod">
        <pc:chgData name="Zar Chi Tun" userId="74bb8699d2afc762" providerId="LiveId" clId="{7FE72981-DA1C-446C-87A1-98CA8D94C781}" dt="2023-02-14T17:10:05.049" v="1529" actId="2710"/>
        <pc:sldMkLst>
          <pc:docMk/>
          <pc:sldMk cId="539359567" sldId="273"/>
        </pc:sldMkLst>
        <pc:spChg chg="mod">
          <ac:chgData name="Zar Chi Tun" userId="74bb8699d2afc762" providerId="LiveId" clId="{7FE72981-DA1C-446C-87A1-98CA8D94C781}" dt="2023-02-14T17:10:05.049" v="1529" actId="2710"/>
          <ac:spMkLst>
            <pc:docMk/>
            <pc:sldMk cId="539359567" sldId="273"/>
            <ac:spMk id="8" creationId="{D709DB95-A681-4067-9A58-289E23206CB5}"/>
          </ac:spMkLst>
        </pc:spChg>
      </pc:sldChg>
      <pc:sldChg chg="addCm delCm modCm">
        <pc:chgData name="Zar Chi Tun" userId="74bb8699d2afc762" providerId="LiveId" clId="{7FE72981-DA1C-446C-87A1-98CA8D94C781}" dt="2023-02-14T17:13:22.820" v="1643"/>
        <pc:sldMkLst>
          <pc:docMk/>
          <pc:sldMk cId="1730477985" sldId="274"/>
        </pc:sldMkLst>
      </pc:sldChg>
      <pc:sldChg chg="modSp mod addCm modCm">
        <pc:chgData name="Zar Chi Tun" userId="74bb8699d2afc762" providerId="LiveId" clId="{7FE72981-DA1C-446C-87A1-98CA8D94C781}" dt="2023-02-15T11:51:11.813" v="2059" actId="20577"/>
        <pc:sldMkLst>
          <pc:docMk/>
          <pc:sldMk cId="3057256508" sldId="276"/>
        </pc:sldMkLst>
        <pc:spChg chg="mod">
          <ac:chgData name="Zar Chi Tun" userId="74bb8699d2afc762" providerId="LiveId" clId="{7FE72981-DA1C-446C-87A1-98CA8D94C781}" dt="2023-02-15T11:51:11.813" v="2059" actId="20577"/>
          <ac:spMkLst>
            <pc:docMk/>
            <pc:sldMk cId="3057256508" sldId="276"/>
            <ac:spMk id="8" creationId="{D709DB95-A681-4067-9A58-289E23206CB5}"/>
          </ac:spMkLst>
        </pc:spChg>
      </pc:sldChg>
      <pc:sldChg chg="modSp mod">
        <pc:chgData name="Zar Chi Tun" userId="74bb8699d2afc762" providerId="LiveId" clId="{7FE72981-DA1C-446C-87A1-98CA8D94C781}" dt="2023-02-14T17:49:04.258" v="1784" actId="20577"/>
        <pc:sldMkLst>
          <pc:docMk/>
          <pc:sldMk cId="2328807014" sldId="278"/>
        </pc:sldMkLst>
        <pc:spChg chg="mod">
          <ac:chgData name="Zar Chi Tun" userId="74bb8699d2afc762" providerId="LiveId" clId="{7FE72981-DA1C-446C-87A1-98CA8D94C781}" dt="2023-02-14T17:49:04.258" v="1784" actId="20577"/>
          <ac:spMkLst>
            <pc:docMk/>
            <pc:sldMk cId="2328807014" sldId="278"/>
            <ac:spMk id="8" creationId="{D709DB95-A681-4067-9A58-289E23206CB5}"/>
          </ac:spMkLst>
        </pc:spChg>
      </pc:sldChg>
      <pc:sldChg chg="modSp add del mod">
        <pc:chgData name="Zar Chi Tun" userId="74bb8699d2afc762" providerId="LiveId" clId="{7FE72981-DA1C-446C-87A1-98CA8D94C781}" dt="2023-02-14T16:01:03.407" v="128" actId="2696"/>
        <pc:sldMkLst>
          <pc:docMk/>
          <pc:sldMk cId="963307332" sldId="279"/>
        </pc:sldMkLst>
        <pc:spChg chg="mod">
          <ac:chgData name="Zar Chi Tun" userId="74bb8699d2afc762" providerId="LiveId" clId="{7FE72981-DA1C-446C-87A1-98CA8D94C781}" dt="2023-02-14T15:58:56.956" v="96" actId="20577"/>
          <ac:spMkLst>
            <pc:docMk/>
            <pc:sldMk cId="963307332" sldId="279"/>
            <ac:spMk id="5" creationId="{EA7C41C0-FAE0-4018-BA2D-26BE07100745}"/>
          </ac:spMkLst>
        </pc:spChg>
      </pc:sldChg>
      <pc:sldChg chg="add del">
        <pc:chgData name="Zar Chi Tun" userId="74bb8699d2afc762" providerId="LiveId" clId="{7FE72981-DA1C-446C-87A1-98CA8D94C781}" dt="2023-02-14T17:48:06.044" v="1773" actId="47"/>
        <pc:sldMkLst>
          <pc:docMk/>
          <pc:sldMk cId="3875560745" sldId="279"/>
        </pc:sldMkLst>
      </pc:sldChg>
      <pc:sldChg chg="modSp add del mod ord">
        <pc:chgData name="Zar Chi Tun" userId="74bb8699d2afc762" providerId="LiveId" clId="{7FE72981-DA1C-446C-87A1-98CA8D94C781}" dt="2023-02-14T17:53:12.483" v="1879" actId="47"/>
        <pc:sldMkLst>
          <pc:docMk/>
          <pc:sldMk cId="37816168" sldId="280"/>
        </pc:sldMkLst>
        <pc:spChg chg="mod">
          <ac:chgData name="Zar Chi Tun" userId="74bb8699d2afc762" providerId="LiveId" clId="{7FE72981-DA1C-446C-87A1-98CA8D94C781}" dt="2023-02-14T17:48:12.377" v="1780" actId="20577"/>
          <ac:spMkLst>
            <pc:docMk/>
            <pc:sldMk cId="37816168" sldId="280"/>
            <ac:spMk id="8" creationId="{D709DB95-A681-4067-9A58-289E23206CB5}"/>
          </ac:spMkLst>
        </pc:spChg>
      </pc:sldChg>
      <pc:sldChg chg="addSp delSp modSp add del mod">
        <pc:chgData name="Zar Chi Tun" userId="74bb8699d2afc762" providerId="LiveId" clId="{7FE72981-DA1C-446C-87A1-98CA8D94C781}" dt="2023-02-14T17:53:13.780" v="1880" actId="47"/>
        <pc:sldMkLst>
          <pc:docMk/>
          <pc:sldMk cId="4239226039" sldId="281"/>
        </pc:sldMkLst>
        <pc:spChg chg="mod">
          <ac:chgData name="Zar Chi Tun" userId="74bb8699d2afc762" providerId="LiveId" clId="{7FE72981-DA1C-446C-87A1-98CA8D94C781}" dt="2023-02-14T17:51:25.067" v="1823" actId="20577"/>
          <ac:spMkLst>
            <pc:docMk/>
            <pc:sldMk cId="4239226039" sldId="281"/>
            <ac:spMk id="5" creationId="{EA7C41C0-FAE0-4018-BA2D-26BE07100745}"/>
          </ac:spMkLst>
        </pc:spChg>
        <pc:spChg chg="del">
          <ac:chgData name="Zar Chi Tun" userId="74bb8699d2afc762" providerId="LiveId" clId="{7FE72981-DA1C-446C-87A1-98CA8D94C781}" dt="2023-02-14T17:49:47.417" v="1786" actId="478"/>
          <ac:spMkLst>
            <pc:docMk/>
            <pc:sldMk cId="4239226039" sldId="281"/>
            <ac:spMk id="8" creationId="{D709DB95-A681-4067-9A58-289E23206CB5}"/>
          </ac:spMkLst>
        </pc:spChg>
        <pc:graphicFrameChg chg="add del mod modGraphic">
          <ac:chgData name="Zar Chi Tun" userId="74bb8699d2afc762" providerId="LiveId" clId="{7FE72981-DA1C-446C-87A1-98CA8D94C781}" dt="2023-02-14T17:50:56.610" v="1811" actId="478"/>
          <ac:graphicFrameMkLst>
            <pc:docMk/>
            <pc:sldMk cId="4239226039" sldId="281"/>
            <ac:graphicFrameMk id="2" creationId="{E1DF21F3-57FB-FF4A-FD1E-E1ADD0B8D955}"/>
          </ac:graphicFrameMkLst>
        </pc:graphicFrameChg>
      </pc:sldChg>
      <pc:sldChg chg="add del">
        <pc:chgData name="Zar Chi Tun" userId="74bb8699d2afc762" providerId="LiveId" clId="{7FE72981-DA1C-446C-87A1-98CA8D94C781}" dt="2023-02-14T17:53:15.132" v="1881" actId="47"/>
        <pc:sldMkLst>
          <pc:docMk/>
          <pc:sldMk cId="243848232" sldId="282"/>
        </pc:sldMkLst>
      </pc:sldChg>
      <pc:sldChg chg="modSp add mod">
        <pc:chgData name="Zar Chi Tun" userId="74bb8699d2afc762" providerId="LiveId" clId="{7FE72981-DA1C-446C-87A1-98CA8D94C781}" dt="2023-02-20T17:04:04.928" v="2071"/>
        <pc:sldMkLst>
          <pc:docMk/>
          <pc:sldMk cId="457245562" sldId="283"/>
        </pc:sldMkLst>
        <pc:spChg chg="mod">
          <ac:chgData name="Zar Chi Tun" userId="74bb8699d2afc762" providerId="LiveId" clId="{7FE72981-DA1C-446C-87A1-98CA8D94C781}" dt="2023-02-20T17:04:04.928" v="2071"/>
          <ac:spMkLst>
            <pc:docMk/>
            <pc:sldMk cId="457245562" sldId="283"/>
            <ac:spMk id="3" creationId="{3CCED9D4-988E-1732-4378-C9B61F55C12A}"/>
          </ac:spMkLst>
        </pc:spChg>
        <pc:spChg chg="mod">
          <ac:chgData name="Zar Chi Tun" userId="74bb8699d2afc762" providerId="LiveId" clId="{7FE72981-DA1C-446C-87A1-98CA8D94C781}" dt="2023-02-14T17:54:50.798" v="1906" actId="20577"/>
          <ac:spMkLst>
            <pc:docMk/>
            <pc:sldMk cId="457245562" sldId="283"/>
            <ac:spMk id="5" creationId="{EA7C41C0-FAE0-4018-BA2D-26BE07100745}"/>
          </ac:spMkLst>
        </pc:spChg>
        <pc:spChg chg="mod">
          <ac:chgData name="Zar Chi Tun" userId="74bb8699d2afc762" providerId="LiveId" clId="{7FE72981-DA1C-446C-87A1-98CA8D94C781}" dt="2023-02-20T17:03:55.125" v="2070"/>
          <ac:spMkLst>
            <pc:docMk/>
            <pc:sldMk cId="457245562" sldId="283"/>
            <ac:spMk id="8" creationId="{D709DB95-A681-4067-9A58-289E23206CB5}"/>
          </ac:spMkLst>
        </pc:spChg>
      </pc:sldChg>
      <pc:sldChg chg="addSp delSp modSp add mod ord">
        <pc:chgData name="Zar Chi Tun" userId="74bb8699d2afc762" providerId="LiveId" clId="{7FE72981-DA1C-446C-87A1-98CA8D94C781}" dt="2023-02-20T17:03:42.387" v="2069"/>
        <pc:sldMkLst>
          <pc:docMk/>
          <pc:sldMk cId="2285027289" sldId="284"/>
        </pc:sldMkLst>
        <pc:spChg chg="add del mod">
          <ac:chgData name="Zar Chi Tun" userId="74bb8699d2afc762" providerId="LiveId" clId="{7FE72981-DA1C-446C-87A1-98CA8D94C781}" dt="2023-02-14T17:54:32.599" v="1902" actId="478"/>
          <ac:spMkLst>
            <pc:docMk/>
            <pc:sldMk cId="2285027289" sldId="284"/>
            <ac:spMk id="2" creationId="{E6123ABC-C464-402F-B6D0-43428BCF287E}"/>
          </ac:spMkLst>
        </pc:spChg>
        <pc:spChg chg="mod">
          <ac:chgData name="Zar Chi Tun" userId="74bb8699d2afc762" providerId="LiveId" clId="{7FE72981-DA1C-446C-87A1-98CA8D94C781}" dt="2023-02-20T17:03:42.387" v="2069"/>
          <ac:spMkLst>
            <pc:docMk/>
            <pc:sldMk cId="2285027289" sldId="284"/>
            <ac:spMk id="3" creationId="{3CCED9D4-988E-1732-4378-C9B61F55C12A}"/>
          </ac:spMkLst>
        </pc:spChg>
        <pc:spChg chg="mod">
          <ac:chgData name="Zar Chi Tun" userId="74bb8699d2afc762" providerId="LiveId" clId="{7FE72981-DA1C-446C-87A1-98CA8D94C781}" dt="2023-02-14T17:54:47.492" v="1905" actId="20577"/>
          <ac:spMkLst>
            <pc:docMk/>
            <pc:sldMk cId="2285027289" sldId="284"/>
            <ac:spMk id="5" creationId="{EA7C41C0-FAE0-4018-BA2D-26BE07100745}"/>
          </ac:spMkLst>
        </pc:spChg>
        <pc:spChg chg="add mod">
          <ac:chgData name="Zar Chi Tun" userId="74bb8699d2afc762" providerId="LiveId" clId="{7FE72981-DA1C-446C-87A1-98CA8D94C781}" dt="2023-02-20T17:03:24.237" v="2068"/>
          <ac:spMkLst>
            <pc:docMk/>
            <pc:sldMk cId="2285027289" sldId="284"/>
            <ac:spMk id="6" creationId="{1642A6F0-26AB-BB15-64A0-55E90A94FEBA}"/>
          </ac:spMkLst>
        </pc:spChg>
        <pc:spChg chg="del mod">
          <ac:chgData name="Zar Chi Tun" userId="74bb8699d2afc762" providerId="LiveId" clId="{7FE72981-DA1C-446C-87A1-98CA8D94C781}" dt="2023-02-14T17:54:34.267" v="1903" actId="478"/>
          <ac:spMkLst>
            <pc:docMk/>
            <pc:sldMk cId="2285027289" sldId="284"/>
            <ac:spMk id="8" creationId="{D709DB95-A681-4067-9A58-289E23206CB5}"/>
          </ac:spMkLst>
        </pc:spChg>
      </pc:sldChg>
      <pc:sldChg chg="addSp delSp modSp new mod">
        <pc:chgData name="Zar Chi Tun" userId="74bb8699d2afc762" providerId="LiveId" clId="{7FE72981-DA1C-446C-87A1-98CA8D94C781}" dt="2023-02-20T17:01:12.539" v="2067"/>
        <pc:sldMkLst>
          <pc:docMk/>
          <pc:sldMk cId="2162326447" sldId="285"/>
        </pc:sldMkLst>
        <pc:spChg chg="del">
          <ac:chgData name="Zar Chi Tun" userId="74bb8699d2afc762" providerId="LiveId" clId="{7FE72981-DA1C-446C-87A1-98CA8D94C781}" dt="2023-02-20T17:01:11.778" v="2066" actId="478"/>
          <ac:spMkLst>
            <pc:docMk/>
            <pc:sldMk cId="2162326447" sldId="285"/>
            <ac:spMk id="2" creationId="{09CA9345-50DF-B785-9980-E66FA8E641C5}"/>
          </ac:spMkLst>
        </pc:spChg>
        <pc:spChg chg="mod">
          <ac:chgData name="Zar Chi Tun" userId="74bb8699d2afc762" providerId="LiveId" clId="{7FE72981-DA1C-446C-87A1-98CA8D94C781}" dt="2023-02-20T17:01:02.995" v="2065" actId="27636"/>
          <ac:spMkLst>
            <pc:docMk/>
            <pc:sldMk cId="2162326447" sldId="285"/>
            <ac:spMk id="3" creationId="{8866D604-A011-AF08-95EB-90A6E87E1321}"/>
          </ac:spMkLst>
        </pc:spChg>
        <pc:spChg chg="add mod">
          <ac:chgData name="Zar Chi Tun" userId="74bb8699d2afc762" providerId="LiveId" clId="{7FE72981-DA1C-446C-87A1-98CA8D94C781}" dt="2023-02-20T17:01:12.539" v="2067"/>
          <ac:spMkLst>
            <pc:docMk/>
            <pc:sldMk cId="2162326447" sldId="285"/>
            <ac:spMk id="5" creationId="{1DF9BB02-BB18-3B53-6142-F96C82C51E07}"/>
          </ac:spMkLst>
        </pc:spChg>
      </pc:sldChg>
    </pc:docChg>
  </pc:docChgLst>
  <pc:docChgLst>
    <pc:chgData name="Zarchi Tun" userId="15608371-5ea7-474a-98f5-0710cb27574a" providerId="ADAL" clId="{5B317122-FD8F-4435-8EE2-7BE13B76AD51}"/>
    <pc:docChg chg="custSel modSld">
      <pc:chgData name="Zarchi Tun" userId="15608371-5ea7-474a-98f5-0710cb27574a" providerId="ADAL" clId="{5B317122-FD8F-4435-8EE2-7BE13B76AD51}" dt="2024-01-31T10:55:58.195" v="76" actId="20577"/>
      <pc:docMkLst>
        <pc:docMk/>
      </pc:docMkLst>
      <pc:sldChg chg="modSp mod">
        <pc:chgData name="Zarchi Tun" userId="15608371-5ea7-474a-98f5-0710cb27574a" providerId="ADAL" clId="{5B317122-FD8F-4435-8EE2-7BE13B76AD51}" dt="2024-01-31T10:55:58.195" v="76" actId="20577"/>
        <pc:sldMkLst>
          <pc:docMk/>
          <pc:sldMk cId="1490150337" sldId="258"/>
        </pc:sldMkLst>
        <pc:spChg chg="mod">
          <ac:chgData name="Zarchi Tun" userId="15608371-5ea7-474a-98f5-0710cb27574a" providerId="ADAL" clId="{5B317122-FD8F-4435-8EE2-7BE13B76AD51}" dt="2024-01-31T10:55:58.195" v="76" actId="20577"/>
          <ac:spMkLst>
            <pc:docMk/>
            <pc:sldMk cId="1490150337" sldId="258"/>
            <ac:spMk id="6" creationId="{43F41FD9-E1B0-466E-B999-20F4C1B1DAAF}"/>
          </ac:spMkLst>
        </pc:spChg>
      </pc:sldChg>
      <pc:sldChg chg="addSp modSp mod">
        <pc:chgData name="Zarchi Tun" userId="15608371-5ea7-474a-98f5-0710cb27574a" providerId="ADAL" clId="{5B317122-FD8F-4435-8EE2-7BE13B76AD51}" dt="2024-01-31T10:55:33.068" v="75" actId="20577"/>
        <pc:sldMkLst>
          <pc:docMk/>
          <pc:sldMk cId="561229006" sldId="259"/>
        </pc:sldMkLst>
        <pc:spChg chg="add mod">
          <ac:chgData name="Zarchi Tun" userId="15608371-5ea7-474a-98f5-0710cb27574a" providerId="ADAL" clId="{5B317122-FD8F-4435-8EE2-7BE13B76AD51}" dt="2024-01-31T10:55:10.040" v="50" actId="1076"/>
          <ac:spMkLst>
            <pc:docMk/>
            <pc:sldMk cId="561229006" sldId="259"/>
            <ac:spMk id="3" creationId="{D454E6C2-FD1E-6AC1-48DD-3D04DC0E3A8B}"/>
          </ac:spMkLst>
        </pc:spChg>
        <pc:spChg chg="add mod">
          <ac:chgData name="Zarchi Tun" userId="15608371-5ea7-474a-98f5-0710cb27574a" providerId="ADAL" clId="{5B317122-FD8F-4435-8EE2-7BE13B76AD51}" dt="2024-01-31T10:55:33.068" v="75" actId="20577"/>
          <ac:spMkLst>
            <pc:docMk/>
            <pc:sldMk cId="561229006" sldId="259"/>
            <ac:spMk id="5" creationId="{9904DE8C-C60A-04B7-9FF4-99EFDA88B54C}"/>
          </ac:spMkLst>
        </pc:spChg>
        <pc:spChg chg="mod">
          <ac:chgData name="Zarchi Tun" userId="15608371-5ea7-474a-98f5-0710cb27574a" providerId="ADAL" clId="{5B317122-FD8F-4435-8EE2-7BE13B76AD51}" dt="2024-01-31T10:55:04.230" v="47" actId="20577"/>
          <ac:spMkLst>
            <pc:docMk/>
            <pc:sldMk cId="561229006" sldId="259"/>
            <ac:spMk id="8" creationId="{D709DB95-A681-4067-9A58-289E23206CB5}"/>
          </ac:spMkLst>
        </pc:spChg>
      </pc:sldChg>
      <pc:sldChg chg="modSp mod">
        <pc:chgData name="Zarchi Tun" userId="15608371-5ea7-474a-98f5-0710cb27574a" providerId="ADAL" clId="{5B317122-FD8F-4435-8EE2-7BE13B76AD51}" dt="2024-01-31T10:31:36.277" v="35" actId="1076"/>
        <pc:sldMkLst>
          <pc:docMk/>
          <pc:sldMk cId="77922478" sldId="278"/>
        </pc:sldMkLst>
        <pc:spChg chg="mod">
          <ac:chgData name="Zarchi Tun" userId="15608371-5ea7-474a-98f5-0710cb27574a" providerId="ADAL" clId="{5B317122-FD8F-4435-8EE2-7BE13B76AD51}" dt="2024-01-31T10:21:53.203" v="13" actId="20577"/>
          <ac:spMkLst>
            <pc:docMk/>
            <pc:sldMk cId="77922478" sldId="278"/>
            <ac:spMk id="8" creationId="{D709DB95-A681-4067-9A58-289E23206CB5}"/>
          </ac:spMkLst>
        </pc:spChg>
        <pc:spChg chg="mod">
          <ac:chgData name="Zarchi Tun" userId="15608371-5ea7-474a-98f5-0710cb27574a" providerId="ADAL" clId="{5B317122-FD8F-4435-8EE2-7BE13B76AD51}" dt="2024-01-31T10:31:36.277" v="35" actId="1076"/>
          <ac:spMkLst>
            <pc:docMk/>
            <pc:sldMk cId="77922478" sldId="278"/>
            <ac:spMk id="13" creationId="{46DD99CE-6B67-CD88-3126-2DACEC362768}"/>
          </ac:spMkLst>
        </pc:spChg>
      </pc:sldChg>
      <pc:sldChg chg="addSp delSp modSp mod">
        <pc:chgData name="Zarchi Tun" userId="15608371-5ea7-474a-98f5-0710cb27574a" providerId="ADAL" clId="{5B317122-FD8F-4435-8EE2-7BE13B76AD51}" dt="2024-01-31T10:34:35.585" v="40" actId="1076"/>
        <pc:sldMkLst>
          <pc:docMk/>
          <pc:sldMk cId="1687956234" sldId="282"/>
        </pc:sldMkLst>
        <pc:picChg chg="add del mod modCrop">
          <ac:chgData name="Zarchi Tun" userId="15608371-5ea7-474a-98f5-0710cb27574a" providerId="ADAL" clId="{5B317122-FD8F-4435-8EE2-7BE13B76AD51}" dt="2024-01-31T10:34:30.536" v="38" actId="478"/>
          <ac:picMkLst>
            <pc:docMk/>
            <pc:sldMk cId="1687956234" sldId="282"/>
            <ac:picMk id="5" creationId="{62E992FB-9B40-9756-9735-F3CF9655BD0B}"/>
          </ac:picMkLst>
        </pc:picChg>
        <pc:picChg chg="del">
          <ac:chgData name="Zarchi Tun" userId="15608371-5ea7-474a-98f5-0710cb27574a" providerId="ADAL" clId="{5B317122-FD8F-4435-8EE2-7BE13B76AD51}" dt="2024-01-31T10:20:17.415" v="0" actId="478"/>
          <ac:picMkLst>
            <pc:docMk/>
            <pc:sldMk cId="1687956234" sldId="282"/>
            <ac:picMk id="6" creationId="{6286A87C-0761-8058-0A19-D8E5B196A70A}"/>
          </ac:picMkLst>
        </pc:picChg>
        <pc:picChg chg="add mod">
          <ac:chgData name="Zarchi Tun" userId="15608371-5ea7-474a-98f5-0710cb27574a" providerId="ADAL" clId="{5B317122-FD8F-4435-8EE2-7BE13B76AD51}" dt="2024-01-31T10:34:35.585" v="40" actId="1076"/>
          <ac:picMkLst>
            <pc:docMk/>
            <pc:sldMk cId="1687956234" sldId="282"/>
            <ac:picMk id="8" creationId="{2BA8DC68-9BDA-CC12-D827-1A868144AEE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4CD12F-9649-4393-BC35-62BB248E104B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1" csCatId="accent1" phldr="1"/>
      <dgm:spPr/>
    </dgm:pt>
    <dgm:pt modelId="{672F011E-AB9F-410D-8C1A-065DF26E2659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Agreement Phase</a:t>
          </a:r>
        </a:p>
      </dgm:t>
    </dgm:pt>
    <dgm:pt modelId="{E78FC293-E408-44BE-B79B-6A9BE988245A}" type="parTrans" cxnId="{54D6BB49-743E-4CFF-8879-CCA78083F5BA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549B0E1-D557-45D2-9576-89670F47680B}" type="sibTrans" cxnId="{54D6BB49-743E-4CFF-8879-CCA78083F5BA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69DC2B-E58E-4311-908C-4BFED6A27649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Transfer Phase</a:t>
          </a:r>
        </a:p>
      </dgm:t>
    </dgm:pt>
    <dgm:pt modelId="{C9DBFD32-4D0D-4B36-BC35-BADBE80FB0CD}" type="parTrans" cxnId="{A6C677B8-2DBB-4887-9109-292773B3F817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F766B1B-89D0-4408-AF35-36D838B8E0E5}" type="sibTrans" cxnId="{A6C677B8-2DBB-4887-9109-292773B3F817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04A068-F3CF-4B6C-A4D0-1FA94257445B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Discovery Phase</a:t>
          </a:r>
        </a:p>
      </dgm:t>
    </dgm:pt>
    <dgm:pt modelId="{D63859DB-54F1-4765-BE7C-000CC69A4041}" type="parTrans" cxnId="{07F01970-BF3F-4AB3-B785-1C1A2BEFD2E6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298727B-E6C7-4978-87D7-E6040E6A6DD8}" type="sibTrans" cxnId="{07F01970-BF3F-4AB3-B785-1C1A2BEFD2E6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722EE5-D390-4F57-A208-AF3198E5AFE9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Currency Conversion</a:t>
          </a:r>
        </a:p>
      </dgm:t>
    </dgm:pt>
    <dgm:pt modelId="{D14E2DF2-7BEC-4EA3-AA53-FC48077825B5}" type="parTrans" cxnId="{E48E4129-1725-42C0-9EB3-3522DEC6B68C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029F14-D38F-4381-9F12-C0DB0BA89E96}" type="sibTrans" cxnId="{E48E4129-1725-42C0-9EB3-3522DEC6B68C}">
      <dgm:prSet/>
      <dgm:spPr/>
      <dgm:t>
        <a:bodyPr/>
        <a:lstStyle/>
        <a:p>
          <a:endParaRPr lang="en-US" sz="28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C0C42CE-41C8-43B9-B218-9E496614C821}">
      <dgm:prSet phldrT="[Text]" custT="1"/>
      <dgm:spPr/>
      <dgm:t>
        <a:bodyPr/>
        <a:lstStyle/>
        <a:p>
          <a:r>
            <a: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</a:t>
          </a:r>
        </a:p>
      </dgm:t>
    </dgm:pt>
    <dgm:pt modelId="{C0F33C4F-6088-4FCD-AE1D-DD4EA666148A}" type="parTrans" cxnId="{56DFE76F-595E-43C9-A6E4-21AFDEE20A4E}">
      <dgm:prSet/>
      <dgm:spPr/>
      <dgm:t>
        <a:bodyPr/>
        <a:lstStyle/>
        <a:p>
          <a:endParaRPr lang="en-US"/>
        </a:p>
      </dgm:t>
    </dgm:pt>
    <dgm:pt modelId="{5FB22A1F-01ED-4A1B-8C62-B11C6177D088}" type="sibTrans" cxnId="{56DFE76F-595E-43C9-A6E4-21AFDEE20A4E}">
      <dgm:prSet/>
      <dgm:spPr/>
      <dgm:t>
        <a:bodyPr/>
        <a:lstStyle/>
        <a:p>
          <a:endParaRPr lang="en-US"/>
        </a:p>
      </dgm:t>
    </dgm:pt>
    <dgm:pt modelId="{8DE9FC0C-9345-460F-9BF8-EB36D6D5172D}" type="pres">
      <dgm:prSet presAssocID="{214CD12F-9649-4393-BC35-62BB248E104B}" presName="Name0" presStyleCnt="0">
        <dgm:presLayoutVars>
          <dgm:dir/>
          <dgm:resizeHandles val="exact"/>
        </dgm:presLayoutVars>
      </dgm:prSet>
      <dgm:spPr/>
    </dgm:pt>
    <dgm:pt modelId="{F39C127A-E166-4B91-8D8D-F2A99ABA3C85}" type="pres">
      <dgm:prSet presAssocID="{B704A068-F3CF-4B6C-A4D0-1FA94257445B}" presName="composite" presStyleCnt="0"/>
      <dgm:spPr/>
    </dgm:pt>
    <dgm:pt modelId="{F4EA6FEF-B50E-44E3-8304-8D12F1238B55}" type="pres">
      <dgm:prSet presAssocID="{B704A068-F3CF-4B6C-A4D0-1FA94257445B}" presName="bgChev" presStyleLbl="node1" presStyleIdx="0" presStyleCnt="5"/>
      <dgm:spPr/>
    </dgm:pt>
    <dgm:pt modelId="{B4D3209B-1535-428D-9CFA-75BDE1B4C569}" type="pres">
      <dgm:prSet presAssocID="{B704A068-F3CF-4B6C-A4D0-1FA94257445B}" presName="txNode" presStyleLbl="fgAcc1" presStyleIdx="0" presStyleCnt="5">
        <dgm:presLayoutVars>
          <dgm:bulletEnabled val="1"/>
        </dgm:presLayoutVars>
      </dgm:prSet>
      <dgm:spPr/>
    </dgm:pt>
    <dgm:pt modelId="{0131D8BA-E7A0-4266-8CAD-B7CA9BC14391}" type="pres">
      <dgm:prSet presAssocID="{6298727B-E6C7-4978-87D7-E6040E6A6DD8}" presName="compositeSpace" presStyleCnt="0"/>
      <dgm:spPr/>
    </dgm:pt>
    <dgm:pt modelId="{0ED8262A-E259-47C4-A787-E17115659C0B}" type="pres">
      <dgm:prSet presAssocID="{CC722EE5-D390-4F57-A208-AF3198E5AFE9}" presName="composite" presStyleCnt="0"/>
      <dgm:spPr/>
    </dgm:pt>
    <dgm:pt modelId="{DDADC6B4-EDB6-43D6-87F6-B01A9C18F221}" type="pres">
      <dgm:prSet presAssocID="{CC722EE5-D390-4F57-A208-AF3198E5AFE9}" presName="bgChev" presStyleLbl="node1" presStyleIdx="1" presStyleCnt="5"/>
      <dgm:spPr/>
    </dgm:pt>
    <dgm:pt modelId="{006D44C3-0DAC-44B9-9B9A-DEDC11FD27FD}" type="pres">
      <dgm:prSet presAssocID="{CC722EE5-D390-4F57-A208-AF3198E5AFE9}" presName="txNode" presStyleLbl="fgAcc1" presStyleIdx="1" presStyleCnt="5">
        <dgm:presLayoutVars>
          <dgm:bulletEnabled val="1"/>
        </dgm:presLayoutVars>
      </dgm:prSet>
      <dgm:spPr/>
    </dgm:pt>
    <dgm:pt modelId="{EC456A8B-2DAE-4B84-B446-E7F8E30C0373}" type="pres">
      <dgm:prSet presAssocID="{9A029F14-D38F-4381-9F12-C0DB0BA89E96}" presName="compositeSpace" presStyleCnt="0"/>
      <dgm:spPr/>
    </dgm:pt>
    <dgm:pt modelId="{86C59148-CD7D-4247-A85A-B39BA45A8588}" type="pres">
      <dgm:prSet presAssocID="{672F011E-AB9F-410D-8C1A-065DF26E2659}" presName="composite" presStyleCnt="0"/>
      <dgm:spPr/>
    </dgm:pt>
    <dgm:pt modelId="{854C9D55-3530-41F5-BBCC-B8D648DFC47A}" type="pres">
      <dgm:prSet presAssocID="{672F011E-AB9F-410D-8C1A-065DF26E2659}" presName="bgChev" presStyleLbl="node1" presStyleIdx="2" presStyleCnt="5"/>
      <dgm:spPr/>
    </dgm:pt>
    <dgm:pt modelId="{6AB25C8B-686F-4884-9D09-11A90E431BF4}" type="pres">
      <dgm:prSet presAssocID="{672F011E-AB9F-410D-8C1A-065DF26E2659}" presName="txNode" presStyleLbl="fgAcc1" presStyleIdx="2" presStyleCnt="5">
        <dgm:presLayoutVars>
          <dgm:bulletEnabled val="1"/>
        </dgm:presLayoutVars>
      </dgm:prSet>
      <dgm:spPr/>
    </dgm:pt>
    <dgm:pt modelId="{B383E424-AFDD-4CB1-8B34-603EE7EA7FFF}" type="pres">
      <dgm:prSet presAssocID="{E549B0E1-D557-45D2-9576-89670F47680B}" presName="compositeSpace" presStyleCnt="0"/>
      <dgm:spPr/>
    </dgm:pt>
    <dgm:pt modelId="{02DFB0C6-2D4B-418E-8544-25C5354ABDE6}" type="pres">
      <dgm:prSet presAssocID="{F669DC2B-E58E-4311-908C-4BFED6A27649}" presName="composite" presStyleCnt="0"/>
      <dgm:spPr/>
    </dgm:pt>
    <dgm:pt modelId="{2D8AB2B0-725C-4BD2-A4A2-EB8FD78BEAF0}" type="pres">
      <dgm:prSet presAssocID="{F669DC2B-E58E-4311-908C-4BFED6A27649}" presName="bgChev" presStyleLbl="node1" presStyleIdx="3" presStyleCnt="5"/>
      <dgm:spPr/>
    </dgm:pt>
    <dgm:pt modelId="{092EB69B-BB72-456E-939C-9018F3EA726A}" type="pres">
      <dgm:prSet presAssocID="{F669DC2B-E58E-4311-908C-4BFED6A27649}" presName="txNode" presStyleLbl="fgAcc1" presStyleIdx="3" presStyleCnt="5">
        <dgm:presLayoutVars>
          <dgm:bulletEnabled val="1"/>
        </dgm:presLayoutVars>
      </dgm:prSet>
      <dgm:spPr/>
    </dgm:pt>
    <dgm:pt modelId="{95DC8EAE-D66B-4997-8211-9ABC63E23AC3}" type="pres">
      <dgm:prSet presAssocID="{BF766B1B-89D0-4408-AF35-36D838B8E0E5}" presName="compositeSpace" presStyleCnt="0"/>
      <dgm:spPr/>
    </dgm:pt>
    <dgm:pt modelId="{4F758998-A72C-49E9-986C-EBBBD61DEAA9}" type="pres">
      <dgm:prSet presAssocID="{6C0C42CE-41C8-43B9-B218-9E496614C821}" presName="composite" presStyleCnt="0"/>
      <dgm:spPr/>
    </dgm:pt>
    <dgm:pt modelId="{60533E7A-0FFF-4399-A9E4-8B44FE1B292E}" type="pres">
      <dgm:prSet presAssocID="{6C0C42CE-41C8-43B9-B218-9E496614C821}" presName="bgChev" presStyleLbl="node1" presStyleIdx="4" presStyleCnt="5"/>
      <dgm:spPr/>
    </dgm:pt>
    <dgm:pt modelId="{BD0FA7E7-0FE5-4419-B542-D65A4465807D}" type="pres">
      <dgm:prSet presAssocID="{6C0C42CE-41C8-43B9-B218-9E496614C821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E48E4129-1725-42C0-9EB3-3522DEC6B68C}" srcId="{214CD12F-9649-4393-BC35-62BB248E104B}" destId="{CC722EE5-D390-4F57-A208-AF3198E5AFE9}" srcOrd="1" destOrd="0" parTransId="{D14E2DF2-7BEC-4EA3-AA53-FC48077825B5}" sibTransId="{9A029F14-D38F-4381-9F12-C0DB0BA89E96}"/>
    <dgm:cxn modelId="{54D6BB49-743E-4CFF-8879-CCA78083F5BA}" srcId="{214CD12F-9649-4393-BC35-62BB248E104B}" destId="{672F011E-AB9F-410D-8C1A-065DF26E2659}" srcOrd="2" destOrd="0" parTransId="{E78FC293-E408-44BE-B79B-6A9BE988245A}" sibTransId="{E549B0E1-D557-45D2-9576-89670F47680B}"/>
    <dgm:cxn modelId="{41C27B4B-3F63-4087-9566-00B3D77EF116}" type="presOf" srcId="{214CD12F-9649-4393-BC35-62BB248E104B}" destId="{8DE9FC0C-9345-460F-9BF8-EB36D6D5172D}" srcOrd="0" destOrd="0" presId="urn:microsoft.com/office/officeart/2005/8/layout/chevronAccent+Icon"/>
    <dgm:cxn modelId="{56DFE76F-595E-43C9-A6E4-21AFDEE20A4E}" srcId="{214CD12F-9649-4393-BC35-62BB248E104B}" destId="{6C0C42CE-41C8-43B9-B218-9E496614C821}" srcOrd="4" destOrd="0" parTransId="{C0F33C4F-6088-4FCD-AE1D-DD4EA666148A}" sibTransId="{5FB22A1F-01ED-4A1B-8C62-B11C6177D088}"/>
    <dgm:cxn modelId="{07F01970-BF3F-4AB3-B785-1C1A2BEFD2E6}" srcId="{214CD12F-9649-4393-BC35-62BB248E104B}" destId="{B704A068-F3CF-4B6C-A4D0-1FA94257445B}" srcOrd="0" destOrd="0" parTransId="{D63859DB-54F1-4765-BE7C-000CC69A4041}" sibTransId="{6298727B-E6C7-4978-87D7-E6040E6A6DD8}"/>
    <dgm:cxn modelId="{887AC979-7E0A-44C6-A49F-3B3C0A533E55}" type="presOf" srcId="{6C0C42CE-41C8-43B9-B218-9E496614C821}" destId="{BD0FA7E7-0FE5-4419-B542-D65A4465807D}" srcOrd="0" destOrd="0" presId="urn:microsoft.com/office/officeart/2005/8/layout/chevronAccent+Icon"/>
    <dgm:cxn modelId="{649CCD91-7C2B-4B27-B0EB-A0AB1C408EC4}" type="presOf" srcId="{CC722EE5-D390-4F57-A208-AF3198E5AFE9}" destId="{006D44C3-0DAC-44B9-9B9A-DEDC11FD27FD}" srcOrd="0" destOrd="0" presId="urn:microsoft.com/office/officeart/2005/8/layout/chevronAccent+Icon"/>
    <dgm:cxn modelId="{A6C677B8-2DBB-4887-9109-292773B3F817}" srcId="{214CD12F-9649-4393-BC35-62BB248E104B}" destId="{F669DC2B-E58E-4311-908C-4BFED6A27649}" srcOrd="3" destOrd="0" parTransId="{C9DBFD32-4D0D-4B36-BC35-BADBE80FB0CD}" sibTransId="{BF766B1B-89D0-4408-AF35-36D838B8E0E5}"/>
    <dgm:cxn modelId="{C8500DE4-CF1C-4B50-9779-0E48ACD51552}" type="presOf" srcId="{672F011E-AB9F-410D-8C1A-065DF26E2659}" destId="{6AB25C8B-686F-4884-9D09-11A90E431BF4}" srcOrd="0" destOrd="0" presId="urn:microsoft.com/office/officeart/2005/8/layout/chevronAccent+Icon"/>
    <dgm:cxn modelId="{55CA82F0-4890-4621-BA12-4719F63A4903}" type="presOf" srcId="{B704A068-F3CF-4B6C-A4D0-1FA94257445B}" destId="{B4D3209B-1535-428D-9CFA-75BDE1B4C569}" srcOrd="0" destOrd="0" presId="urn:microsoft.com/office/officeart/2005/8/layout/chevronAccent+Icon"/>
    <dgm:cxn modelId="{BAD62AFC-7B48-405E-845D-3426FAF6DCF7}" type="presOf" srcId="{F669DC2B-E58E-4311-908C-4BFED6A27649}" destId="{092EB69B-BB72-456E-939C-9018F3EA726A}" srcOrd="0" destOrd="0" presId="urn:microsoft.com/office/officeart/2005/8/layout/chevronAccent+Icon"/>
    <dgm:cxn modelId="{23599216-3C21-4622-B5E6-ED162D4F56E7}" type="presParOf" srcId="{8DE9FC0C-9345-460F-9BF8-EB36D6D5172D}" destId="{F39C127A-E166-4B91-8D8D-F2A99ABA3C85}" srcOrd="0" destOrd="0" presId="urn:microsoft.com/office/officeart/2005/8/layout/chevronAccent+Icon"/>
    <dgm:cxn modelId="{1DDD5218-778E-4172-9AD6-32EA1B4DB0AC}" type="presParOf" srcId="{F39C127A-E166-4B91-8D8D-F2A99ABA3C85}" destId="{F4EA6FEF-B50E-44E3-8304-8D12F1238B55}" srcOrd="0" destOrd="0" presId="urn:microsoft.com/office/officeart/2005/8/layout/chevronAccent+Icon"/>
    <dgm:cxn modelId="{3E54BD49-3562-4040-AC93-0A1A711837A5}" type="presParOf" srcId="{F39C127A-E166-4B91-8D8D-F2A99ABA3C85}" destId="{B4D3209B-1535-428D-9CFA-75BDE1B4C569}" srcOrd="1" destOrd="0" presId="urn:microsoft.com/office/officeart/2005/8/layout/chevronAccent+Icon"/>
    <dgm:cxn modelId="{80C0FDE5-294C-47E7-80FD-863E65A9100D}" type="presParOf" srcId="{8DE9FC0C-9345-460F-9BF8-EB36D6D5172D}" destId="{0131D8BA-E7A0-4266-8CAD-B7CA9BC14391}" srcOrd="1" destOrd="0" presId="urn:microsoft.com/office/officeart/2005/8/layout/chevronAccent+Icon"/>
    <dgm:cxn modelId="{29FFC508-0E5B-4F67-A6B9-C44E1CE10A42}" type="presParOf" srcId="{8DE9FC0C-9345-460F-9BF8-EB36D6D5172D}" destId="{0ED8262A-E259-47C4-A787-E17115659C0B}" srcOrd="2" destOrd="0" presId="urn:microsoft.com/office/officeart/2005/8/layout/chevronAccent+Icon"/>
    <dgm:cxn modelId="{C4529941-9621-4076-AA8E-24FA257F2D0C}" type="presParOf" srcId="{0ED8262A-E259-47C4-A787-E17115659C0B}" destId="{DDADC6B4-EDB6-43D6-87F6-B01A9C18F221}" srcOrd="0" destOrd="0" presId="urn:microsoft.com/office/officeart/2005/8/layout/chevronAccent+Icon"/>
    <dgm:cxn modelId="{F23AAC69-A369-4A36-BD8B-F80DE838201D}" type="presParOf" srcId="{0ED8262A-E259-47C4-A787-E17115659C0B}" destId="{006D44C3-0DAC-44B9-9B9A-DEDC11FD27FD}" srcOrd="1" destOrd="0" presId="urn:microsoft.com/office/officeart/2005/8/layout/chevronAccent+Icon"/>
    <dgm:cxn modelId="{A5933950-1B89-491E-A069-A4FA608F232A}" type="presParOf" srcId="{8DE9FC0C-9345-460F-9BF8-EB36D6D5172D}" destId="{EC456A8B-2DAE-4B84-B446-E7F8E30C0373}" srcOrd="3" destOrd="0" presId="urn:microsoft.com/office/officeart/2005/8/layout/chevronAccent+Icon"/>
    <dgm:cxn modelId="{9EAA87E8-D627-45FF-BA01-BE85A4A07A37}" type="presParOf" srcId="{8DE9FC0C-9345-460F-9BF8-EB36D6D5172D}" destId="{86C59148-CD7D-4247-A85A-B39BA45A8588}" srcOrd="4" destOrd="0" presId="urn:microsoft.com/office/officeart/2005/8/layout/chevronAccent+Icon"/>
    <dgm:cxn modelId="{ED6176DC-A16F-4C25-B106-E3FC47DBE12F}" type="presParOf" srcId="{86C59148-CD7D-4247-A85A-B39BA45A8588}" destId="{854C9D55-3530-41F5-BBCC-B8D648DFC47A}" srcOrd="0" destOrd="0" presId="urn:microsoft.com/office/officeart/2005/8/layout/chevronAccent+Icon"/>
    <dgm:cxn modelId="{3AC481B3-0D14-42B9-8F85-4ADA74E470B2}" type="presParOf" srcId="{86C59148-CD7D-4247-A85A-B39BA45A8588}" destId="{6AB25C8B-686F-4884-9D09-11A90E431BF4}" srcOrd="1" destOrd="0" presId="urn:microsoft.com/office/officeart/2005/8/layout/chevronAccent+Icon"/>
    <dgm:cxn modelId="{EAEEA2DD-92C8-4E8E-873F-F0DD9DB552D5}" type="presParOf" srcId="{8DE9FC0C-9345-460F-9BF8-EB36D6D5172D}" destId="{B383E424-AFDD-4CB1-8B34-603EE7EA7FFF}" srcOrd="5" destOrd="0" presId="urn:microsoft.com/office/officeart/2005/8/layout/chevronAccent+Icon"/>
    <dgm:cxn modelId="{3EC7653A-C6B7-49CA-B196-7B3A80BEA9AD}" type="presParOf" srcId="{8DE9FC0C-9345-460F-9BF8-EB36D6D5172D}" destId="{02DFB0C6-2D4B-418E-8544-25C5354ABDE6}" srcOrd="6" destOrd="0" presId="urn:microsoft.com/office/officeart/2005/8/layout/chevronAccent+Icon"/>
    <dgm:cxn modelId="{48C5B9F8-B1C2-4F90-BC63-E8ED81BC59DF}" type="presParOf" srcId="{02DFB0C6-2D4B-418E-8544-25C5354ABDE6}" destId="{2D8AB2B0-725C-4BD2-A4A2-EB8FD78BEAF0}" srcOrd="0" destOrd="0" presId="urn:microsoft.com/office/officeart/2005/8/layout/chevronAccent+Icon"/>
    <dgm:cxn modelId="{5AD079CF-5FE7-43A9-BD7E-03BCC5B19952}" type="presParOf" srcId="{02DFB0C6-2D4B-418E-8544-25C5354ABDE6}" destId="{092EB69B-BB72-456E-939C-9018F3EA726A}" srcOrd="1" destOrd="0" presId="urn:microsoft.com/office/officeart/2005/8/layout/chevronAccent+Icon"/>
    <dgm:cxn modelId="{FB9C23DC-32B3-47C1-89BA-1C43AE0F03B7}" type="presParOf" srcId="{8DE9FC0C-9345-460F-9BF8-EB36D6D5172D}" destId="{95DC8EAE-D66B-4997-8211-9ABC63E23AC3}" srcOrd="7" destOrd="0" presId="urn:microsoft.com/office/officeart/2005/8/layout/chevronAccent+Icon"/>
    <dgm:cxn modelId="{FF0B0792-8157-4C0B-9126-B8CE7833EC47}" type="presParOf" srcId="{8DE9FC0C-9345-460F-9BF8-EB36D6D5172D}" destId="{4F758998-A72C-49E9-986C-EBBBD61DEAA9}" srcOrd="8" destOrd="0" presId="urn:microsoft.com/office/officeart/2005/8/layout/chevronAccent+Icon"/>
    <dgm:cxn modelId="{DD03B763-C79B-48D7-9672-51D321E09C37}" type="presParOf" srcId="{4F758998-A72C-49E9-986C-EBBBD61DEAA9}" destId="{60533E7A-0FFF-4399-A9E4-8B44FE1B292E}" srcOrd="0" destOrd="0" presId="urn:microsoft.com/office/officeart/2005/8/layout/chevronAccent+Icon"/>
    <dgm:cxn modelId="{2EA50C5A-BD1D-4A81-BFE2-DA212B4CB1C2}" type="presParOf" srcId="{4F758998-A72C-49E9-986C-EBBBD61DEAA9}" destId="{BD0FA7E7-0FE5-4419-B542-D65A4465807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EA6FEF-B50E-44E3-8304-8D12F1238B55}">
      <dsp:nvSpPr>
        <dsp:cNvPr id="0" name=""/>
        <dsp:cNvSpPr/>
      </dsp:nvSpPr>
      <dsp:spPr>
        <a:xfrm>
          <a:off x="2556" y="4729048"/>
          <a:ext cx="2861444" cy="11045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3209B-1535-428D-9CFA-75BDE1B4C569}">
      <dsp:nvSpPr>
        <dsp:cNvPr id="0" name=""/>
        <dsp:cNvSpPr/>
      </dsp:nvSpPr>
      <dsp:spPr>
        <a:xfrm>
          <a:off x="765608" y="5005177"/>
          <a:ext cx="2416330" cy="11045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Discovery Phase</a:t>
          </a:r>
        </a:p>
      </dsp:txBody>
      <dsp:txXfrm>
        <a:off x="797958" y="5037527"/>
        <a:ext cx="2351630" cy="1039817"/>
      </dsp:txXfrm>
    </dsp:sp>
    <dsp:sp modelId="{DDADC6B4-EDB6-43D6-87F6-B01A9C18F221}">
      <dsp:nvSpPr>
        <dsp:cNvPr id="0" name=""/>
        <dsp:cNvSpPr/>
      </dsp:nvSpPr>
      <dsp:spPr>
        <a:xfrm>
          <a:off x="3270961" y="4729048"/>
          <a:ext cx="2861444" cy="11045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D44C3-0DAC-44B9-9B9A-DEDC11FD27FD}">
      <dsp:nvSpPr>
        <dsp:cNvPr id="0" name=""/>
        <dsp:cNvSpPr/>
      </dsp:nvSpPr>
      <dsp:spPr>
        <a:xfrm>
          <a:off x="4034013" y="5005177"/>
          <a:ext cx="2416330" cy="11045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Currency Conversion</a:t>
          </a:r>
        </a:p>
      </dsp:txBody>
      <dsp:txXfrm>
        <a:off x="4066363" y="5037527"/>
        <a:ext cx="2351630" cy="1039817"/>
      </dsp:txXfrm>
    </dsp:sp>
    <dsp:sp modelId="{854C9D55-3530-41F5-BBCC-B8D648DFC47A}">
      <dsp:nvSpPr>
        <dsp:cNvPr id="0" name=""/>
        <dsp:cNvSpPr/>
      </dsp:nvSpPr>
      <dsp:spPr>
        <a:xfrm>
          <a:off x="6539367" y="4729048"/>
          <a:ext cx="2861444" cy="11045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25C8B-686F-4884-9D09-11A90E431BF4}">
      <dsp:nvSpPr>
        <dsp:cNvPr id="0" name=""/>
        <dsp:cNvSpPr/>
      </dsp:nvSpPr>
      <dsp:spPr>
        <a:xfrm>
          <a:off x="7302418" y="5005177"/>
          <a:ext cx="2416330" cy="11045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Agreement Phase</a:t>
          </a:r>
        </a:p>
      </dsp:txBody>
      <dsp:txXfrm>
        <a:off x="7334768" y="5037527"/>
        <a:ext cx="2351630" cy="1039817"/>
      </dsp:txXfrm>
    </dsp:sp>
    <dsp:sp modelId="{2D8AB2B0-725C-4BD2-A4A2-EB8FD78BEAF0}">
      <dsp:nvSpPr>
        <dsp:cNvPr id="0" name=""/>
        <dsp:cNvSpPr/>
      </dsp:nvSpPr>
      <dsp:spPr>
        <a:xfrm>
          <a:off x="9807772" y="4729048"/>
          <a:ext cx="2861444" cy="11045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EB69B-BB72-456E-939C-9018F3EA726A}">
      <dsp:nvSpPr>
        <dsp:cNvPr id="0" name=""/>
        <dsp:cNvSpPr/>
      </dsp:nvSpPr>
      <dsp:spPr>
        <a:xfrm>
          <a:off x="10570824" y="5005177"/>
          <a:ext cx="2416330" cy="11045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Transfer Phase</a:t>
          </a:r>
        </a:p>
      </dsp:txBody>
      <dsp:txXfrm>
        <a:off x="10603174" y="5037527"/>
        <a:ext cx="2351630" cy="1039817"/>
      </dsp:txXfrm>
    </dsp:sp>
    <dsp:sp modelId="{60533E7A-0FFF-4399-A9E4-8B44FE1B292E}">
      <dsp:nvSpPr>
        <dsp:cNvPr id="0" name=""/>
        <dsp:cNvSpPr/>
      </dsp:nvSpPr>
      <dsp:spPr>
        <a:xfrm>
          <a:off x="13076178" y="4729048"/>
          <a:ext cx="2861444" cy="1104517"/>
        </a:xfrm>
        <a:prstGeom prst="chevron">
          <a:avLst>
            <a:gd name="adj" fmla="val 4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FA7E7-0FE5-4419-B542-D65A4465807D}">
      <dsp:nvSpPr>
        <dsp:cNvPr id="0" name=""/>
        <dsp:cNvSpPr/>
      </dsp:nvSpPr>
      <dsp:spPr>
        <a:xfrm>
          <a:off x="13839229" y="5005177"/>
          <a:ext cx="2416330" cy="110451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Testing</a:t>
          </a:r>
        </a:p>
      </dsp:txBody>
      <dsp:txXfrm>
        <a:off x="13871579" y="5037527"/>
        <a:ext cx="2351630" cy="103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36D7C8-74C8-71B5-512F-CA64E21210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3CE0C-05D6-6660-7A68-FF1BFB6F2E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FA0F-C1C7-458A-8F7B-E2EBC0A9528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100AC-BA63-9E4A-2849-42E5D55602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FBE52-EA0A-DE2A-83FE-A3B35E02E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DF466-F988-4EEB-AF6A-7D1304B83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0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9145"/>
          <a:stretch/>
        </p:blipFill>
        <p:spPr>
          <a:xfrm>
            <a:off x="3175" y="-107750"/>
            <a:ext cx="24384000" cy="12461675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3175" y="-107749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60297" y="98424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hub.com/workspaces/mojaloop-project-59edee71d1407922110cf083/issues/gh/mojaloop/project/372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google.com/spreadsheets/d/1wGEFcgwbPxsfbfKj5zyuaSC32GZqsIkoOKAzYONeMEM/edit#gid=37665823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hub.com/workspaces/mojaloop-project-59edee71d1407922110cf083/issues/gh/mojaloop/project/3723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zenhub.com/workspaces/mojaloop-project-59edee71d1407922110cf083/issues/gh/mojaloop/project/3735" TargetMode="External"/><Relationship Id="rId2" Type="http://schemas.openxmlformats.org/officeDocument/2006/relationships/hyperlink" Target="https://app.zenhub.com/workspaces/mojaloop-project-59edee71d1407922110cf083/issues/gh/mojaloop/project/373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9942" y="9791170"/>
            <a:ext cx="6372388" cy="1215778"/>
          </a:xfrm>
        </p:spPr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31.01.2024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23">
            <a:extLst>
              <a:ext uri="{FF2B5EF4-FFF2-40B4-BE49-F238E27FC236}">
                <a16:creationId xmlns:a16="http://schemas.microsoft.com/office/drawing/2014/main" id="{1CD379D8-B86C-4BD8-9822-649F233516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215403" y="3751379"/>
            <a:ext cx="13401115" cy="62132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FX sub-workstream </a:t>
            </a:r>
            <a:b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6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Vnext</a:t>
            </a:r>
            <a:r>
              <a:rPr lang="en-US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748879" y="2827864"/>
            <a:ext cx="7429921" cy="2499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 conversion is being performed by the payer DFSP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GB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amount type)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09308D3-64FE-1714-FB7A-F16CB2200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80" y="-38600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Use Case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18783-C676-4F50-BF29-7056AED37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7105" y="1608647"/>
            <a:ext cx="12344982" cy="120883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54E6C2-FD1E-6AC1-48DD-3D04DC0E3A8B}"/>
              </a:ext>
            </a:extLst>
          </p:cNvPr>
          <p:cNvSpPr txBox="1"/>
          <p:nvPr/>
        </p:nvSpPr>
        <p:spPr>
          <a:xfrm>
            <a:off x="748879" y="6907323"/>
            <a:ext cx="69966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https://app.zenhub.com/workspaces/mojaloop-project-59edee71d1407922110cf083/issues/gh/mojaloop/project/3722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4DE8C-C60A-04B7-9FF4-99EFDA88B54C}"/>
              </a:ext>
            </a:extLst>
          </p:cNvPr>
          <p:cNvSpPr txBox="1"/>
          <p:nvPr/>
        </p:nvSpPr>
        <p:spPr>
          <a:xfrm>
            <a:off x="748880" y="5954961"/>
            <a:ext cx="7429921" cy="8374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Epic ticket:</a:t>
            </a:r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09DB95-A681-4067-9A58-289E23206CB5}"/>
              </a:ext>
            </a:extLst>
          </p:cNvPr>
          <p:cNvSpPr txBox="1"/>
          <p:nvPr/>
        </p:nvSpPr>
        <p:spPr>
          <a:xfrm>
            <a:off x="748880" y="2265119"/>
            <a:ext cx="22308344" cy="110959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 Phase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FSPIOP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Lookup &amp; Discovery BC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 Conversion Phase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FSPIOP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Lookup &amp; Discovery BC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Participant Lifecycle Management BC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UI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Agreement Phase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FSPIOP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existing BC (Quoting BC, Account and Balance BC)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new Currency Conversion BC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Phase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FSPIOP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in existing BC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E32050-7588-FDFE-0AC4-9E77DD9031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80" y="-38600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Changes to be made in each phases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6F0035-4464-BC94-1683-8C1157C44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720051" y="10847851"/>
            <a:ext cx="3519301" cy="3519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D99CE-6B67-CD88-3126-2DACEC362768}"/>
              </a:ext>
            </a:extLst>
          </p:cNvPr>
          <p:cNvSpPr txBox="1"/>
          <p:nvPr/>
        </p:nvSpPr>
        <p:spPr>
          <a:xfrm>
            <a:off x="21083838" y="10186809"/>
            <a:ext cx="3447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See Sub-Workstream Update in here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2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1B1CD-7BFB-733E-0B19-984D5D9F5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0" t="2864" r="1610" b="4283"/>
          <a:stretch/>
        </p:blipFill>
        <p:spPr>
          <a:xfrm>
            <a:off x="748880" y="2790750"/>
            <a:ext cx="23094302" cy="902024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AF55C3F-8B82-B81E-E2BB-2EAB0AE6C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80" y="-38600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Discovery</a:t>
            </a:r>
            <a:r>
              <a:rPr lang="en-US" sz="5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2E22E-B873-9C85-C73F-5F55750F451F}"/>
              </a:ext>
            </a:extLst>
          </p:cNvPr>
          <p:cNvSpPr txBox="1"/>
          <p:nvPr/>
        </p:nvSpPr>
        <p:spPr>
          <a:xfrm>
            <a:off x="748879" y="1720335"/>
            <a:ext cx="183638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Backlog: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https://app.zenhub.com/workspaces/mojaloop-project-59edee71d1407922110cf083/issues/gh/mojaloop/project/3723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1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F55C3F-8B82-B81E-E2BB-2EAB0AE6C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80" y="-38600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Currency Conversion</a:t>
            </a:r>
            <a:r>
              <a:rPr lang="en-US" sz="54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F2E22E-B873-9C85-C73F-5F55750F451F}"/>
              </a:ext>
            </a:extLst>
          </p:cNvPr>
          <p:cNvSpPr txBox="1"/>
          <p:nvPr/>
        </p:nvSpPr>
        <p:spPr>
          <a:xfrm>
            <a:off x="748879" y="1720335"/>
            <a:ext cx="18184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Backlog: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https://app.zenhub.com/workspaces/mojaloop-project-59edee71d1407922110cf083/issues/gh/mojaloop/project/3737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Backlog: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https://app.zenhub.com/workspaces/mojaloop-project-59edee71d1407922110cf083/issues/gh/mojaloop/project/3735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8DC68-9BDA-CC12-D827-1A868144A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80" y="3273380"/>
            <a:ext cx="22948776" cy="91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80" y="-38600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F0"/>
                </a:solidFill>
                <a:latin typeface="Calibri "/>
              </a:rPr>
              <a:t>High Level Architecture</a:t>
            </a:r>
            <a:endParaRPr lang="en-US" sz="8000" dirty="0">
              <a:solidFill>
                <a:srgbClr val="00B0F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8D9973-42F3-CB25-35FA-C399603E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547" y="1912694"/>
            <a:ext cx="18594655" cy="1180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4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8880" y="-386006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8000" dirty="0">
                <a:solidFill>
                  <a:srgbClr val="00B0F0"/>
                </a:solidFill>
                <a:latin typeface="Calibri "/>
              </a:rPr>
              <a:t>High Level Timeline</a:t>
            </a:r>
            <a:endParaRPr lang="en-US" sz="8000" dirty="0">
              <a:solidFill>
                <a:srgbClr val="00B0F0"/>
              </a:solidFill>
            </a:endParaRPr>
          </a:p>
        </p:txBody>
      </p:sp>
      <p:graphicFrame>
        <p:nvGraphicFramePr>
          <p:cNvPr id="65" name="Diagram 64">
            <a:extLst>
              <a:ext uri="{FF2B5EF4-FFF2-40B4-BE49-F238E27FC236}">
                <a16:creationId xmlns:a16="http://schemas.microsoft.com/office/drawing/2014/main" id="{A3FFB738-D7D8-2ED5-67DC-2AF3D4DBF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873292"/>
              </p:ext>
            </p:extLst>
          </p:nvPr>
        </p:nvGraphicFramePr>
        <p:xfrm>
          <a:off x="4064529" y="1438628"/>
          <a:ext cx="16258117" cy="1083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43B4C8EB-A62A-F660-0EFB-6CB33EFF095F}"/>
              </a:ext>
            </a:extLst>
          </p:cNvPr>
          <p:cNvSpPr/>
          <p:nvPr/>
        </p:nvSpPr>
        <p:spPr>
          <a:xfrm>
            <a:off x="990600" y="6471145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 January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DC23474-0752-5575-E345-602A03DEB3C5}"/>
              </a:ext>
            </a:extLst>
          </p:cNvPr>
          <p:cNvSpPr/>
          <p:nvPr/>
        </p:nvSpPr>
        <p:spPr>
          <a:xfrm>
            <a:off x="20884933" y="6493230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Estimated ~ 3 to 4 months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4E1395-8D7C-5B94-D66D-F83ED10974FF}"/>
              </a:ext>
            </a:extLst>
          </p:cNvPr>
          <p:cNvGrpSpPr/>
          <p:nvPr/>
        </p:nvGrpSpPr>
        <p:grpSpPr>
          <a:xfrm>
            <a:off x="5832109" y="7715250"/>
            <a:ext cx="361945" cy="1924049"/>
            <a:chOff x="6334127" y="7715250"/>
            <a:chExt cx="361945" cy="1924049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E758797-A974-2542-C89F-1642AEF50BCF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7715250"/>
              <a:ext cx="0" cy="1551165"/>
            </a:xfrm>
            <a:prstGeom prst="line">
              <a:avLst/>
            </a:prstGeom>
            <a:ln w="76200">
              <a:solidFill>
                <a:srgbClr val="D0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4B7451E1-888C-5A0F-5EF6-5DD92EA3AD24}"/>
                </a:ext>
              </a:extLst>
            </p:cNvPr>
            <p:cNvSpPr/>
            <p:nvPr/>
          </p:nvSpPr>
          <p:spPr>
            <a:xfrm>
              <a:off x="6334127" y="9266414"/>
              <a:ext cx="361945" cy="372885"/>
            </a:xfrm>
            <a:prstGeom prst="flowChartConnector">
              <a:avLst/>
            </a:prstGeom>
            <a:solidFill>
              <a:srgbClr val="D0E3FF"/>
            </a:solidFill>
            <a:ln>
              <a:solidFill>
                <a:srgbClr val="D0E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0C942305-2AD7-AC17-64A6-C63751970515}"/>
              </a:ext>
            </a:extLst>
          </p:cNvPr>
          <p:cNvSpPr/>
          <p:nvPr/>
        </p:nvSpPr>
        <p:spPr>
          <a:xfrm>
            <a:off x="4812932" y="9539836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JANUARY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D9BA764-EC7B-F0DA-139B-666D239DC094}"/>
              </a:ext>
            </a:extLst>
          </p:cNvPr>
          <p:cNvGrpSpPr/>
          <p:nvPr/>
        </p:nvGrpSpPr>
        <p:grpSpPr>
          <a:xfrm rot="10800000">
            <a:off x="8661065" y="4123826"/>
            <a:ext cx="361945" cy="1924049"/>
            <a:chOff x="6486527" y="7867650"/>
            <a:chExt cx="361945" cy="1924049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6265135-8AD5-7CB0-42D8-B6E75019DFCC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7867650"/>
              <a:ext cx="0" cy="1551165"/>
            </a:xfrm>
            <a:prstGeom prst="line">
              <a:avLst/>
            </a:prstGeom>
            <a:ln w="76200">
              <a:solidFill>
                <a:srgbClr val="D0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87A4D873-55D9-F5D0-EA78-6B6EA54DD34D}"/>
                </a:ext>
              </a:extLst>
            </p:cNvPr>
            <p:cNvSpPr/>
            <p:nvPr/>
          </p:nvSpPr>
          <p:spPr>
            <a:xfrm>
              <a:off x="6486527" y="9418814"/>
              <a:ext cx="361945" cy="372885"/>
            </a:xfrm>
            <a:prstGeom prst="flowChartConnector">
              <a:avLst/>
            </a:prstGeom>
            <a:solidFill>
              <a:srgbClr val="D0E3FF"/>
            </a:solidFill>
            <a:ln>
              <a:solidFill>
                <a:srgbClr val="D0E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3E59F62-A4BD-0583-3807-C5FBC2ACB3F1}"/>
              </a:ext>
            </a:extLst>
          </p:cNvPr>
          <p:cNvGrpSpPr/>
          <p:nvPr/>
        </p:nvGrpSpPr>
        <p:grpSpPr>
          <a:xfrm rot="10800000">
            <a:off x="15105645" y="4138426"/>
            <a:ext cx="361945" cy="1924049"/>
            <a:chOff x="6486527" y="7867650"/>
            <a:chExt cx="361945" cy="1924049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53C74D-E15F-F3CA-3721-4E219EFA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7867650"/>
              <a:ext cx="0" cy="1551165"/>
            </a:xfrm>
            <a:prstGeom prst="line">
              <a:avLst/>
            </a:prstGeom>
            <a:ln w="76200">
              <a:solidFill>
                <a:srgbClr val="D0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B4790635-9E70-E7E1-1A83-70C99A9BF6FC}"/>
                </a:ext>
              </a:extLst>
            </p:cNvPr>
            <p:cNvSpPr/>
            <p:nvPr/>
          </p:nvSpPr>
          <p:spPr>
            <a:xfrm>
              <a:off x="6486527" y="9418814"/>
              <a:ext cx="361945" cy="372885"/>
            </a:xfrm>
            <a:prstGeom prst="flowChartConnector">
              <a:avLst/>
            </a:prstGeom>
            <a:solidFill>
              <a:srgbClr val="D0E3FF"/>
            </a:solidFill>
            <a:ln>
              <a:solidFill>
                <a:srgbClr val="D0E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0F53EB9D-0BFC-41A4-9756-796403CB9888}"/>
              </a:ext>
            </a:extLst>
          </p:cNvPr>
          <p:cNvSpPr/>
          <p:nvPr/>
        </p:nvSpPr>
        <p:spPr>
          <a:xfrm>
            <a:off x="7641887" y="3342361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FEBRUARY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58DDF5-14E1-9A71-8B65-7065E87D8C12}"/>
              </a:ext>
            </a:extLst>
          </p:cNvPr>
          <p:cNvSpPr/>
          <p:nvPr/>
        </p:nvSpPr>
        <p:spPr>
          <a:xfrm>
            <a:off x="11367639" y="9639299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MARCH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3174534-7F73-A296-A1EE-21366ADDBB85}"/>
              </a:ext>
            </a:extLst>
          </p:cNvPr>
          <p:cNvSpPr/>
          <p:nvPr/>
        </p:nvSpPr>
        <p:spPr>
          <a:xfrm>
            <a:off x="14086467" y="3303047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APRIL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87B1FE-BFC9-CDF1-DB98-F4516DD04CF7}"/>
              </a:ext>
            </a:extLst>
          </p:cNvPr>
          <p:cNvGrpSpPr/>
          <p:nvPr/>
        </p:nvGrpSpPr>
        <p:grpSpPr>
          <a:xfrm>
            <a:off x="12412669" y="7608078"/>
            <a:ext cx="361945" cy="1924049"/>
            <a:chOff x="6334127" y="7715250"/>
            <a:chExt cx="361945" cy="192404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186F08-D00D-D942-43FA-611EB64914E1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7715250"/>
              <a:ext cx="0" cy="1551165"/>
            </a:xfrm>
            <a:prstGeom prst="line">
              <a:avLst/>
            </a:prstGeom>
            <a:ln w="76200">
              <a:solidFill>
                <a:srgbClr val="D0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53F19D2B-13E3-D595-310F-2A5AECDE6473}"/>
                </a:ext>
              </a:extLst>
            </p:cNvPr>
            <p:cNvSpPr/>
            <p:nvPr/>
          </p:nvSpPr>
          <p:spPr>
            <a:xfrm>
              <a:off x="6334127" y="9266414"/>
              <a:ext cx="361945" cy="372885"/>
            </a:xfrm>
            <a:prstGeom prst="flowChartConnector">
              <a:avLst/>
            </a:prstGeom>
            <a:solidFill>
              <a:srgbClr val="D0E3FF"/>
            </a:solidFill>
            <a:ln>
              <a:solidFill>
                <a:srgbClr val="D0E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CE158E4-A31D-EF01-921B-0AABD0D4011E}"/>
              </a:ext>
            </a:extLst>
          </p:cNvPr>
          <p:cNvGrpSpPr/>
          <p:nvPr/>
        </p:nvGrpSpPr>
        <p:grpSpPr>
          <a:xfrm>
            <a:off x="18976982" y="7615787"/>
            <a:ext cx="361945" cy="1924049"/>
            <a:chOff x="6334127" y="7715250"/>
            <a:chExt cx="361945" cy="192404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5D60ADF-7043-7155-D8B0-EE6C44E1781B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7715250"/>
              <a:ext cx="0" cy="1551165"/>
            </a:xfrm>
            <a:prstGeom prst="line">
              <a:avLst/>
            </a:prstGeom>
            <a:ln w="76200">
              <a:solidFill>
                <a:srgbClr val="D0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EE39EBD-5851-DA78-D433-8BAA95B9EF5D}"/>
                </a:ext>
              </a:extLst>
            </p:cNvPr>
            <p:cNvSpPr/>
            <p:nvPr/>
          </p:nvSpPr>
          <p:spPr>
            <a:xfrm>
              <a:off x="6334127" y="9266414"/>
              <a:ext cx="361945" cy="372885"/>
            </a:xfrm>
            <a:prstGeom prst="flowChartConnector">
              <a:avLst/>
            </a:prstGeom>
            <a:solidFill>
              <a:srgbClr val="D0E3FF"/>
            </a:solidFill>
            <a:ln>
              <a:solidFill>
                <a:srgbClr val="D0E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6B664-B3E0-C323-03CC-7280C8465935}"/>
              </a:ext>
            </a:extLst>
          </p:cNvPr>
          <p:cNvSpPr/>
          <p:nvPr/>
        </p:nvSpPr>
        <p:spPr>
          <a:xfrm>
            <a:off x="17957805" y="9539836"/>
            <a:ext cx="2400299" cy="80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132727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C41C0-FAE0-4018-BA2D-26BE0710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4015" y="4370573"/>
            <a:ext cx="18869025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sz="8800" dirty="0">
                <a:solidFill>
                  <a:srgbClr val="00B0F0"/>
                </a:solidFill>
              </a:rPr>
              <a:t>Thank you!!!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5AB81A-B0DB-4FDD-AE55-F6E3B410489E}"/>
              </a:ext>
            </a:extLst>
          </p:cNvPr>
          <p:cNvGrpSpPr/>
          <p:nvPr/>
        </p:nvGrpSpPr>
        <p:grpSpPr>
          <a:xfrm>
            <a:off x="9132624" y="9678176"/>
            <a:ext cx="5115391" cy="2142522"/>
            <a:chOff x="4075360" y="2815052"/>
            <a:chExt cx="3225055" cy="11760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CBE7A1-7C4E-40F6-9135-388A8A83FCEE}"/>
                </a:ext>
              </a:extLst>
            </p:cNvPr>
            <p:cNvGrpSpPr/>
            <p:nvPr/>
          </p:nvGrpSpPr>
          <p:grpSpPr>
            <a:xfrm>
              <a:off x="4092267" y="3621805"/>
              <a:ext cx="2602213" cy="369332"/>
              <a:chOff x="4092267" y="3621805"/>
              <a:chExt cx="2602213" cy="369332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8B6BD771-ABC7-4382-954C-5B3D1595F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92267" y="3677074"/>
                <a:ext cx="258794" cy="25879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779D9-CA8D-42BF-86E5-EF2DA221B4D9}"/>
                  </a:ext>
                </a:extLst>
              </p:cNvPr>
              <p:cNvSpPr txBox="1"/>
              <p:nvPr/>
            </p:nvSpPr>
            <p:spPr>
              <a:xfrm>
                <a:off x="4855515" y="3621805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thitsaworks.com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33617A-F94E-4B17-92BB-E2A5A21352B5}"/>
                </a:ext>
              </a:extLst>
            </p:cNvPr>
            <p:cNvGrpSpPr/>
            <p:nvPr/>
          </p:nvGrpSpPr>
          <p:grpSpPr>
            <a:xfrm>
              <a:off x="4075360" y="2815052"/>
              <a:ext cx="3225055" cy="369332"/>
              <a:chOff x="4075360" y="2815052"/>
              <a:chExt cx="3225055" cy="369332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6EB6DA18-BEDE-4A55-B8AA-A34A47CA4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75360" y="2892276"/>
                <a:ext cx="292608" cy="21488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A069C7-FBE8-471A-84DA-8C3FFA84D1AB}"/>
                  </a:ext>
                </a:extLst>
              </p:cNvPr>
              <p:cNvSpPr txBox="1"/>
              <p:nvPr/>
            </p:nvSpPr>
            <p:spPr>
              <a:xfrm>
                <a:off x="4855515" y="2815052"/>
                <a:ext cx="2444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info@thitsaworks.com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4EA751-41AE-407A-88E6-E5F156564FCC}"/>
                </a:ext>
              </a:extLst>
            </p:cNvPr>
            <p:cNvGrpSpPr/>
            <p:nvPr/>
          </p:nvGrpSpPr>
          <p:grpSpPr>
            <a:xfrm>
              <a:off x="4148512" y="3218429"/>
              <a:ext cx="2763976" cy="369332"/>
              <a:chOff x="4148512" y="3198659"/>
              <a:chExt cx="2763976" cy="369332"/>
            </a:xfrm>
          </p:grpSpPr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9398275F-584E-4343-94DA-4ABA5DA1E2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48512" y="3237021"/>
                <a:ext cx="146304" cy="29260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CE737C-8C08-42D8-9039-60C15D859041}"/>
                  </a:ext>
                </a:extLst>
              </p:cNvPr>
              <p:cNvSpPr txBox="1"/>
              <p:nvPr/>
            </p:nvSpPr>
            <p:spPr>
              <a:xfrm>
                <a:off x="4855515" y="3198659"/>
                <a:ext cx="20569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Fb.me/</a:t>
                </a:r>
                <a:r>
                  <a:rPr lang="en-US" dirty="0" err="1"/>
                  <a:t>thitsaworks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735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7631DEDD65E40A82D1B1EB16378CD" ma:contentTypeVersion="15" ma:contentTypeDescription="Create a new document." ma:contentTypeScope="" ma:versionID="380b1ff42d0142b3ce513287acd3553c">
  <xsd:schema xmlns:xsd="http://www.w3.org/2001/XMLSchema" xmlns:xs="http://www.w3.org/2001/XMLSchema" xmlns:p="http://schemas.microsoft.com/office/2006/metadata/properties" xmlns:ns2="71e6c0c6-e4df-4600-b094-292c45f4027d" xmlns:ns3="162c5147-8fb1-4df5-a1c7-9fe9f898d8b4" targetNamespace="http://schemas.microsoft.com/office/2006/metadata/properties" ma:root="true" ma:fieldsID="5574cc07cca4299a873a3b7db6169ad3" ns2:_="" ns3:_="">
    <xsd:import namespace="71e6c0c6-e4df-4600-b094-292c45f4027d"/>
    <xsd:import namespace="162c5147-8fb1-4df5-a1c7-9fe9f898d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6c0c6-e4df-4600-b094-292c45f402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be5197db-7bfb-4b58-9c8e-8374527949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c5147-8fb1-4df5-a1c7-9fe9f898d8b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66cf85d-3ccc-4b7e-973a-7752d85b7763}" ma:internalName="TaxCatchAll" ma:showField="CatchAllData" ma:web="162c5147-8fb1-4df5-a1c7-9fe9f898d8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62c5147-8fb1-4df5-a1c7-9fe9f898d8b4">
      <UserInfo>
        <DisplayName>Catherine La Valley</DisplayName>
        <AccountId>168</AccountId>
        <AccountType/>
      </UserInfo>
    </SharedWithUsers>
    <lcf76f155ced4ddcb4097134ff3c332f xmlns="71e6c0c6-e4df-4600-b094-292c45f4027d">
      <Terms xmlns="http://schemas.microsoft.com/office/infopath/2007/PartnerControls"/>
    </lcf76f155ced4ddcb4097134ff3c332f>
    <TaxCatchAll xmlns="162c5147-8fb1-4df5-a1c7-9fe9f898d8b4" xsi:nil="true"/>
  </documentManagement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2D226F-B3E4-4805-9A21-72E2ACA7A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e6c0c6-e4df-4600-b094-292c45f4027d"/>
    <ds:schemaRef ds:uri="162c5147-8fb1-4df5-a1c7-9fe9f898d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  <ds:schemaRef ds:uri="162c5147-8fb1-4df5-a1c7-9fe9f898d8b4"/>
    <ds:schemaRef ds:uri="71e6c0c6-e4df-4600-b094-292c45f402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5739</TotalTime>
  <Words>246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</vt:lpstr>
      <vt:lpstr>Arial</vt:lpstr>
      <vt:lpstr>Calibri</vt:lpstr>
      <vt:lpstr>Wingdings</vt:lpstr>
      <vt:lpstr>Office Theme</vt:lpstr>
      <vt:lpstr>FX sub-workstream  (Vnext)</vt:lpstr>
      <vt:lpstr>Focus Use Case</vt:lpstr>
      <vt:lpstr>Changes to be made in each phases</vt:lpstr>
      <vt:lpstr>Discovery Phase</vt:lpstr>
      <vt:lpstr>Currency Conversion Phase</vt:lpstr>
      <vt:lpstr>High Level Architecture</vt:lpstr>
      <vt:lpstr>High Level Timeline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Zarchi Tun</cp:lastModifiedBy>
  <cp:revision>52</cp:revision>
  <dcterms:created xsi:type="dcterms:W3CDTF">2020-01-08T21:13:28Z</dcterms:created>
  <dcterms:modified xsi:type="dcterms:W3CDTF">2024-01-31T10:56:00Z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0x0101002217631DEDD65E40A82D1B1EB16378CD</vt:lpwstr>
  </property>
</Properties>
</file>