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8" r:id="rId3"/>
    <p:sldMasterId id="214748367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13716000" cx="24387175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267156a7b94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g267156a7b94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267156a7b94_0_16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86175" lIns="86175" spcFirstLastPara="1" rIns="86175" wrap="square" tIns="861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9" name="Google Shape;259;g267156a7b94_0_161:notes"/>
          <p:cNvSpPr/>
          <p:nvPr>
            <p:ph idx="2" type="sldImg"/>
          </p:nvPr>
        </p:nvSpPr>
        <p:spPr>
          <a:xfrm>
            <a:off x="729258" y="1143000"/>
            <a:ext cx="5399400" cy="3085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png"/><Relationship Id="rId3" Type="http://schemas.openxmlformats.org/officeDocument/2006/relationships/image" Target="../media/image5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2.png"/><Relationship Id="rId3" Type="http://schemas.openxmlformats.org/officeDocument/2006/relationships/image" Target="../media/image5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png"/><Relationship Id="rId3" Type="http://schemas.openxmlformats.org/officeDocument/2006/relationships/image" Target="../media/image5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Relationship Id="rId3" Type="http://schemas.openxmlformats.org/officeDocument/2006/relationships/image" Target="../media/image3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2.png"/><Relationship Id="rId3" Type="http://schemas.openxmlformats.org/officeDocument/2006/relationships/image" Target="../media/image2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png"/><Relationship Id="rId3" Type="http://schemas.openxmlformats.org/officeDocument/2006/relationships/image" Target="../media/image2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png"/><Relationship Id="rId3" Type="http://schemas.openxmlformats.org/officeDocument/2006/relationships/image" Target="../media/image2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3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/>
          <p:nvPr/>
        </p:nvSpPr>
        <p:spPr>
          <a:xfrm>
            <a:off x="861219" y="3595738"/>
            <a:ext cx="25129908" cy="8531688"/>
          </a:xfrm>
          <a:prstGeom prst="roundRect">
            <a:avLst>
              <a:gd fmla="val 6683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2"/>
          <p:cNvSpPr txBox="1"/>
          <p:nvPr>
            <p:ph type="ctrTitle"/>
          </p:nvPr>
        </p:nvSpPr>
        <p:spPr>
          <a:xfrm>
            <a:off x="1695847" y="4203903"/>
            <a:ext cx="12286059" cy="451960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Arial"/>
              <a:buNone/>
              <a:defRPr b="1" sz="12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695847" y="9308787"/>
            <a:ext cx="14344253" cy="2310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/>
            </a:lvl2pPr>
            <a:lvl3pPr lvl="2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4pPr>
            <a:lvl5pPr lvl="4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5pPr>
            <a:lvl6pPr lvl="5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6pPr>
            <a:lvl7pPr lvl="6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7pPr>
            <a:lvl8pPr lvl="7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8pPr>
            <a:lvl9pPr lvl="8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9pPr>
          </a:lstStyle>
          <a:p/>
        </p:txBody>
      </p:sp>
      <p:sp>
        <p:nvSpPr>
          <p:cNvPr id="18" name="Google Shape;18;p2"/>
          <p:cNvSpPr txBox="1"/>
          <p:nvPr>
            <p:ph idx="11" type="ftr"/>
          </p:nvPr>
        </p:nvSpPr>
        <p:spPr>
          <a:xfrm>
            <a:off x="8078252" y="12712701"/>
            <a:ext cx="8230672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2" type="sldNum"/>
          </p:nvPr>
        </p:nvSpPr>
        <p:spPr>
          <a:xfrm>
            <a:off x="17223443" y="12712701"/>
            <a:ext cx="5487114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14216243" y="1588574"/>
            <a:ext cx="4769554" cy="4769554"/>
          </a:xfrm>
          <a:prstGeom prst="ellipse">
            <a:avLst/>
          </a:prstGeom>
          <a:noFill/>
          <a:ln cap="flat" cmpd="sng" w="14605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2"/>
          <p:cNvSpPr/>
          <p:nvPr/>
        </p:nvSpPr>
        <p:spPr>
          <a:xfrm>
            <a:off x="21721648" y="5453742"/>
            <a:ext cx="3608615" cy="3608615"/>
          </a:xfrm>
          <a:prstGeom prst="ellipse">
            <a:avLst/>
          </a:prstGeom>
          <a:noFill/>
          <a:ln cap="flat" cmpd="sng" w="152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2"/>
          <p:cNvSpPr/>
          <p:nvPr/>
        </p:nvSpPr>
        <p:spPr>
          <a:xfrm>
            <a:off x="18985797" y="7486550"/>
            <a:ext cx="4890508" cy="4890508"/>
          </a:xfrm>
          <a:prstGeom prst="ellipse">
            <a:avLst/>
          </a:prstGeom>
          <a:noFill/>
          <a:ln cap="flat" cmpd="sng" w="152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" name="Google Shape;23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676618" y="835854"/>
            <a:ext cx="6148471" cy="19563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1"/>
          <p:cNvSpPr txBox="1"/>
          <p:nvPr>
            <p:ph idx="11" type="ftr"/>
          </p:nvPr>
        </p:nvSpPr>
        <p:spPr>
          <a:xfrm>
            <a:off x="8078252" y="12712701"/>
            <a:ext cx="8230672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1"/>
          <p:cNvSpPr txBox="1"/>
          <p:nvPr>
            <p:ph idx="12" type="sldNum"/>
          </p:nvPr>
        </p:nvSpPr>
        <p:spPr>
          <a:xfrm>
            <a:off x="17223443" y="12712701"/>
            <a:ext cx="5487114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86" name="Google Shape;86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676618" y="12622427"/>
            <a:ext cx="2862509" cy="9107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"/>
          <p:cNvSpPr/>
          <p:nvPr/>
        </p:nvSpPr>
        <p:spPr>
          <a:xfrm>
            <a:off x="861219" y="3595739"/>
            <a:ext cx="25129800" cy="8532000"/>
          </a:xfrm>
          <a:prstGeom prst="roundRect">
            <a:avLst>
              <a:gd fmla="val 6683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675" lIns="91400" spcFirstLastPara="1" rIns="91400" wrap="square" tIns="456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1" i="0" sz="1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3"/>
          <p:cNvSpPr txBox="1"/>
          <p:nvPr>
            <p:ph type="ctrTitle"/>
          </p:nvPr>
        </p:nvSpPr>
        <p:spPr>
          <a:xfrm>
            <a:off x="1695847" y="4203904"/>
            <a:ext cx="12286500" cy="4520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675" lIns="91400" spcFirstLastPara="1" rIns="91400" wrap="square" tIns="456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Arial"/>
              <a:buNone/>
              <a:defRPr b="1" sz="120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95" name="Google Shape;95;p13"/>
          <p:cNvSpPr txBox="1"/>
          <p:nvPr>
            <p:ph idx="1" type="subTitle"/>
          </p:nvPr>
        </p:nvSpPr>
        <p:spPr>
          <a:xfrm>
            <a:off x="1695847" y="9308787"/>
            <a:ext cx="14344200" cy="23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400" spcFirstLastPara="1" rIns="91400" wrap="square" tIns="45675">
            <a:normAutofit/>
          </a:bodyPr>
          <a:lstStyle>
            <a:lvl1pPr lvl="0" rtl="0" algn="l">
              <a:lnSpc>
                <a:spcPct val="90000"/>
              </a:lnSpc>
              <a:spcBef>
                <a:spcPts val="190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/>
            </a:lvl2pPr>
            <a:lvl3pPr lvl="2" rtl="0" algn="ctr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/>
            </a:lvl3pPr>
            <a:lvl4pPr lvl="3" rtl="0" algn="ctr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4pPr>
            <a:lvl5pPr lvl="4" rtl="0" algn="ctr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5pPr>
            <a:lvl6pPr lvl="5" rtl="0" algn="ctr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6pPr>
            <a:lvl7pPr lvl="6" rtl="0" algn="ctr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7pPr>
            <a:lvl8pPr lvl="7" rtl="0" algn="ctr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8pPr>
            <a:lvl9pPr lvl="8" rtl="0" algn="ctr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9pPr>
          </a:lstStyle>
          <a:p/>
        </p:txBody>
      </p:sp>
      <p:sp>
        <p:nvSpPr>
          <p:cNvPr id="96" name="Google Shape;96;p13"/>
          <p:cNvSpPr txBox="1"/>
          <p:nvPr>
            <p:ph idx="11" type="ftr"/>
          </p:nvPr>
        </p:nvSpPr>
        <p:spPr>
          <a:xfrm>
            <a:off x="8078252" y="12712701"/>
            <a:ext cx="8230800" cy="73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400" spcFirstLastPara="1" rIns="91400" wrap="square" tIns="456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97" name="Google Shape;97;p13"/>
          <p:cNvSpPr txBox="1"/>
          <p:nvPr>
            <p:ph idx="12" type="sldNum"/>
          </p:nvPr>
        </p:nvSpPr>
        <p:spPr>
          <a:xfrm>
            <a:off x="17223442" y="12712701"/>
            <a:ext cx="5487000" cy="73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400" spcFirstLastPara="1" rIns="91400" wrap="square" tIns="456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8" name="Google Shape;98;p13"/>
          <p:cNvSpPr/>
          <p:nvPr/>
        </p:nvSpPr>
        <p:spPr>
          <a:xfrm>
            <a:off x="14216243" y="1588573"/>
            <a:ext cx="4769400" cy="4769700"/>
          </a:xfrm>
          <a:prstGeom prst="ellipse">
            <a:avLst/>
          </a:prstGeom>
          <a:noFill/>
          <a:ln cap="flat" cmpd="sng" w="14605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675" lIns="91400" spcFirstLastPara="1" rIns="91400" wrap="square" tIns="456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3"/>
          <p:cNvSpPr/>
          <p:nvPr/>
        </p:nvSpPr>
        <p:spPr>
          <a:xfrm>
            <a:off x="21721649" y="5453741"/>
            <a:ext cx="3608400" cy="3608700"/>
          </a:xfrm>
          <a:prstGeom prst="ellipse">
            <a:avLst/>
          </a:prstGeom>
          <a:noFill/>
          <a:ln cap="flat" cmpd="sng" w="152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675" lIns="91400" spcFirstLastPara="1" rIns="91400" wrap="square" tIns="456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3"/>
          <p:cNvSpPr/>
          <p:nvPr/>
        </p:nvSpPr>
        <p:spPr>
          <a:xfrm>
            <a:off x="18985797" y="7486549"/>
            <a:ext cx="4890300" cy="4890300"/>
          </a:xfrm>
          <a:prstGeom prst="ellipse">
            <a:avLst/>
          </a:prstGeom>
          <a:noFill/>
          <a:ln cap="flat" cmpd="sng" w="152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675" lIns="91400" spcFirstLastPara="1" rIns="91400" wrap="square" tIns="456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1" name="Google Shape;101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676618" y="835853"/>
            <a:ext cx="6147667" cy="1956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 type="obj">
  <p:cSld name="OBJECT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87" y="0"/>
            <a:ext cx="24380831" cy="13714219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4"/>
          <p:cNvSpPr/>
          <p:nvPr/>
        </p:nvSpPr>
        <p:spPr>
          <a:xfrm>
            <a:off x="50103" y="564203"/>
            <a:ext cx="24387176" cy="5466945"/>
          </a:xfrm>
          <a:custGeom>
            <a:rect b="b" l="l" r="r" t="t"/>
            <a:pathLst>
              <a:path extrusionOk="0" h="5466945" w="24387176">
                <a:moveTo>
                  <a:pt x="0" y="0"/>
                </a:moveTo>
                <a:lnTo>
                  <a:pt x="21570558" y="0"/>
                </a:lnTo>
                <a:lnTo>
                  <a:pt x="21515138" y="41442"/>
                </a:lnTo>
                <a:cubicBezTo>
                  <a:pt x="21097466" y="386136"/>
                  <a:pt x="20831244" y="907783"/>
                  <a:pt x="20831244" y="1491610"/>
                </a:cubicBezTo>
                <a:cubicBezTo>
                  <a:pt x="20831244" y="2529525"/>
                  <a:pt x="21672640" y="3370921"/>
                  <a:pt x="22710556" y="3370921"/>
                </a:cubicBezTo>
                <a:cubicBezTo>
                  <a:pt x="23424124" y="3370921"/>
                  <a:pt x="24044804" y="2973230"/>
                  <a:pt x="24363046" y="2387401"/>
                </a:cubicBezTo>
                <a:lnTo>
                  <a:pt x="24387176" y="2337309"/>
                </a:lnTo>
                <a:lnTo>
                  <a:pt x="24387176" y="5466945"/>
                </a:lnTo>
                <a:lnTo>
                  <a:pt x="0" y="5466945"/>
                </a:lnTo>
                <a:close/>
              </a:path>
            </a:pathLst>
          </a:custGeom>
          <a:solidFill>
            <a:schemeClr val="lt1">
              <a:alpha val="72550"/>
            </a:schemeClr>
          </a:solidFill>
          <a:ln>
            <a:noFill/>
          </a:ln>
        </p:spPr>
        <p:txBody>
          <a:bodyPr anchorCtr="0" anchor="ctr" bIns="45675" lIns="91400" spcFirstLastPara="1" rIns="91400" wrap="square" tIns="456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4"/>
          <p:cNvSpPr txBox="1"/>
          <p:nvPr>
            <p:ph type="title"/>
          </p:nvPr>
        </p:nvSpPr>
        <p:spPr>
          <a:xfrm>
            <a:off x="1676618" y="730251"/>
            <a:ext cx="1886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400" spcFirstLastPara="1" rIns="91400" wrap="square" tIns="456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106" name="Google Shape;106;p14"/>
          <p:cNvSpPr txBox="1"/>
          <p:nvPr>
            <p:ph idx="1" type="body"/>
          </p:nvPr>
        </p:nvSpPr>
        <p:spPr>
          <a:xfrm>
            <a:off x="1676618" y="3651251"/>
            <a:ext cx="21033900" cy="87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400" spcFirstLastPara="1" rIns="91400" wrap="square" tIns="45675">
            <a:normAutofit/>
          </a:bodyPr>
          <a:lstStyle>
            <a:lvl1pPr indent="-349250" lvl="0" marL="457200" rtl="0" algn="l">
              <a:lnSpc>
                <a:spcPct val="90000"/>
              </a:lnSpc>
              <a:spcBef>
                <a:spcPts val="19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1pPr>
            <a:lvl2pPr indent="-349250" lvl="1" marL="9144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2pPr>
            <a:lvl3pPr indent="-349250" lvl="2" marL="13716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3pPr>
            <a:lvl4pPr indent="-349250" lvl="3" marL="18288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4pPr>
            <a:lvl5pPr indent="-349250" lvl="4" marL="22860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5pPr>
            <a:lvl6pPr indent="-349250" lvl="5" marL="27432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6pPr>
            <a:lvl7pPr indent="-349250" lvl="6" marL="32004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7pPr>
            <a:lvl8pPr indent="-349250" lvl="7" marL="36576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8pPr>
            <a:lvl9pPr indent="-349250" lvl="8" marL="41148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9pPr>
          </a:lstStyle>
          <a:p/>
        </p:txBody>
      </p:sp>
      <p:sp>
        <p:nvSpPr>
          <p:cNvPr id="107" name="Google Shape;107;p14"/>
          <p:cNvSpPr txBox="1"/>
          <p:nvPr>
            <p:ph idx="11" type="ftr"/>
          </p:nvPr>
        </p:nvSpPr>
        <p:spPr>
          <a:xfrm>
            <a:off x="8078252" y="12712701"/>
            <a:ext cx="8230800" cy="73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400" spcFirstLastPara="1" rIns="91400" wrap="square" tIns="456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108" name="Google Shape;108;p14"/>
          <p:cNvSpPr txBox="1"/>
          <p:nvPr>
            <p:ph idx="12" type="sldNum"/>
          </p:nvPr>
        </p:nvSpPr>
        <p:spPr>
          <a:xfrm>
            <a:off x="17223442" y="12712701"/>
            <a:ext cx="5487000" cy="73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400" spcFirstLastPara="1" rIns="91400" wrap="square" tIns="456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09" name="Google Shape;10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491355" y="730251"/>
            <a:ext cx="2438083" cy="25269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 2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/>
          <p:nvPr/>
        </p:nvSpPr>
        <p:spPr>
          <a:xfrm>
            <a:off x="861219" y="3595739"/>
            <a:ext cx="25129800" cy="8532000"/>
          </a:xfrm>
          <a:prstGeom prst="roundRect">
            <a:avLst>
              <a:gd fmla="val 6683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675" lIns="91400" spcFirstLastPara="1" rIns="91400" wrap="square" tIns="456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1" i="0" sz="1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5"/>
          <p:cNvSpPr txBox="1"/>
          <p:nvPr>
            <p:ph type="ctrTitle"/>
          </p:nvPr>
        </p:nvSpPr>
        <p:spPr>
          <a:xfrm>
            <a:off x="1695847" y="4203904"/>
            <a:ext cx="12286500" cy="4520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675" lIns="91400" spcFirstLastPara="1" rIns="91400" wrap="square" tIns="456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Arial"/>
              <a:buNone/>
              <a:defRPr b="1" sz="120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113" name="Google Shape;113;p15"/>
          <p:cNvSpPr txBox="1"/>
          <p:nvPr>
            <p:ph idx="1" type="subTitle"/>
          </p:nvPr>
        </p:nvSpPr>
        <p:spPr>
          <a:xfrm>
            <a:off x="1695847" y="9308787"/>
            <a:ext cx="14344200" cy="23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400" spcFirstLastPara="1" rIns="91400" wrap="square" tIns="45675">
            <a:normAutofit/>
          </a:bodyPr>
          <a:lstStyle>
            <a:lvl1pPr lvl="0" rtl="0" algn="l">
              <a:lnSpc>
                <a:spcPct val="90000"/>
              </a:lnSpc>
              <a:spcBef>
                <a:spcPts val="190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/>
            </a:lvl2pPr>
            <a:lvl3pPr lvl="2" rtl="0" algn="ctr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/>
            </a:lvl3pPr>
            <a:lvl4pPr lvl="3" rtl="0" algn="ctr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4pPr>
            <a:lvl5pPr lvl="4" rtl="0" algn="ctr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5pPr>
            <a:lvl6pPr lvl="5" rtl="0" algn="ctr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6pPr>
            <a:lvl7pPr lvl="6" rtl="0" algn="ctr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7pPr>
            <a:lvl8pPr lvl="7" rtl="0" algn="ctr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8pPr>
            <a:lvl9pPr lvl="8" rtl="0" algn="ctr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9pPr>
          </a:lstStyle>
          <a:p/>
        </p:txBody>
      </p:sp>
      <p:sp>
        <p:nvSpPr>
          <p:cNvPr id="114" name="Google Shape;114;p15"/>
          <p:cNvSpPr txBox="1"/>
          <p:nvPr>
            <p:ph idx="11" type="ftr"/>
          </p:nvPr>
        </p:nvSpPr>
        <p:spPr>
          <a:xfrm>
            <a:off x="8078252" y="12712701"/>
            <a:ext cx="8230800" cy="73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400" spcFirstLastPara="1" rIns="91400" wrap="square" tIns="456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115" name="Google Shape;115;p15"/>
          <p:cNvSpPr txBox="1"/>
          <p:nvPr>
            <p:ph idx="12" type="sldNum"/>
          </p:nvPr>
        </p:nvSpPr>
        <p:spPr>
          <a:xfrm>
            <a:off x="17223442" y="12712701"/>
            <a:ext cx="5487000" cy="73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400" spcFirstLastPara="1" rIns="91400" wrap="square" tIns="456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6" name="Google Shape;116;p15"/>
          <p:cNvSpPr/>
          <p:nvPr/>
        </p:nvSpPr>
        <p:spPr>
          <a:xfrm>
            <a:off x="16183638" y="9013229"/>
            <a:ext cx="3258000" cy="3257700"/>
          </a:xfrm>
          <a:prstGeom prst="ellipse">
            <a:avLst/>
          </a:prstGeom>
          <a:noFill/>
          <a:ln cap="flat" cmpd="sng" w="14605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675" lIns="91400" spcFirstLastPara="1" rIns="91400" wrap="square" tIns="456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5"/>
          <p:cNvSpPr/>
          <p:nvPr/>
        </p:nvSpPr>
        <p:spPr>
          <a:xfrm>
            <a:off x="21320101" y="4425141"/>
            <a:ext cx="3608400" cy="3608700"/>
          </a:xfrm>
          <a:prstGeom prst="ellipse">
            <a:avLst/>
          </a:prstGeom>
          <a:noFill/>
          <a:ln cap="flat" cmpd="sng" w="152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675" lIns="91400" spcFirstLastPara="1" rIns="91400" wrap="square" tIns="456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5"/>
          <p:cNvSpPr/>
          <p:nvPr/>
        </p:nvSpPr>
        <p:spPr>
          <a:xfrm>
            <a:off x="17762246" y="5257043"/>
            <a:ext cx="5917500" cy="5917500"/>
          </a:xfrm>
          <a:prstGeom prst="ellipse">
            <a:avLst/>
          </a:prstGeom>
          <a:noFill/>
          <a:ln cap="flat" cmpd="sng" w="152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675" lIns="91400" spcFirstLastPara="1" rIns="91400" wrap="square" tIns="456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5"/>
          <p:cNvSpPr/>
          <p:nvPr/>
        </p:nvSpPr>
        <p:spPr>
          <a:xfrm>
            <a:off x="16489928" y="351149"/>
            <a:ext cx="6658500" cy="6658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675" lIns="91400" spcFirstLastPara="1" rIns="91400" wrap="square" tIns="456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0" name="Google Shape;120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205779" y="906821"/>
            <a:ext cx="5226243" cy="54167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87" y="0"/>
            <a:ext cx="24380831" cy="13714219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6"/>
          <p:cNvSpPr/>
          <p:nvPr/>
        </p:nvSpPr>
        <p:spPr>
          <a:xfrm>
            <a:off x="861219" y="3595739"/>
            <a:ext cx="25129909" cy="8531688"/>
          </a:xfrm>
          <a:custGeom>
            <a:rect b="b" l="l" r="r" t="t"/>
            <a:pathLst>
              <a:path extrusionOk="0" h="8531688" w="25129909">
                <a:moveTo>
                  <a:pt x="570174" y="0"/>
                </a:moveTo>
                <a:lnTo>
                  <a:pt x="15632987" y="0"/>
                </a:lnTo>
                <a:lnTo>
                  <a:pt x="15628709" y="84726"/>
                </a:lnTo>
                <a:cubicBezTo>
                  <a:pt x="15628709" y="1923455"/>
                  <a:pt x="17119293" y="3414040"/>
                  <a:pt x="18958023" y="3414040"/>
                </a:cubicBezTo>
                <a:cubicBezTo>
                  <a:pt x="20796753" y="3414040"/>
                  <a:pt x="22287337" y="1923455"/>
                  <a:pt x="22287337" y="84726"/>
                </a:cubicBezTo>
                <a:lnTo>
                  <a:pt x="22283059" y="0"/>
                </a:lnTo>
                <a:lnTo>
                  <a:pt x="24559737" y="0"/>
                </a:lnTo>
                <a:cubicBezTo>
                  <a:pt x="24874633" y="0"/>
                  <a:pt x="25129909" y="255275"/>
                  <a:pt x="25129909" y="570173"/>
                </a:cubicBezTo>
                <a:lnTo>
                  <a:pt x="25129909" y="7961515"/>
                </a:lnTo>
                <a:cubicBezTo>
                  <a:pt x="25129909" y="8276413"/>
                  <a:pt x="24874633" y="8531688"/>
                  <a:pt x="24559737" y="8531688"/>
                </a:cubicBezTo>
                <a:lnTo>
                  <a:pt x="570174" y="8531688"/>
                </a:lnTo>
                <a:cubicBezTo>
                  <a:pt x="255275" y="8531688"/>
                  <a:pt x="0" y="8276413"/>
                  <a:pt x="0" y="7961515"/>
                </a:cubicBezTo>
                <a:lnTo>
                  <a:pt x="0" y="570173"/>
                </a:lnTo>
                <a:cubicBezTo>
                  <a:pt x="0" y="255275"/>
                  <a:pt x="255275" y="0"/>
                  <a:pt x="570174" y="0"/>
                </a:cubicBezTo>
                <a:close/>
              </a:path>
            </a:pathLst>
          </a:custGeom>
          <a:solidFill>
            <a:schemeClr val="accent1">
              <a:alpha val="89410"/>
            </a:schemeClr>
          </a:solidFill>
          <a:ln>
            <a:noFill/>
          </a:ln>
        </p:spPr>
        <p:txBody>
          <a:bodyPr anchorCtr="0" anchor="ctr" bIns="45675" lIns="91400" spcFirstLastPara="1" rIns="91400" wrap="square" tIns="456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1" i="0" sz="1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6"/>
          <p:cNvSpPr txBox="1"/>
          <p:nvPr>
            <p:ph type="ctrTitle"/>
          </p:nvPr>
        </p:nvSpPr>
        <p:spPr>
          <a:xfrm>
            <a:off x="1695847" y="4203904"/>
            <a:ext cx="12286500" cy="4520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675" lIns="91400" spcFirstLastPara="1" rIns="91400" wrap="square" tIns="456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Arial"/>
              <a:buNone/>
              <a:defRPr b="1" sz="120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125" name="Google Shape;125;p16"/>
          <p:cNvSpPr txBox="1"/>
          <p:nvPr>
            <p:ph idx="1" type="subTitle"/>
          </p:nvPr>
        </p:nvSpPr>
        <p:spPr>
          <a:xfrm>
            <a:off x="1695847" y="9308787"/>
            <a:ext cx="14344200" cy="23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400" spcFirstLastPara="1" rIns="91400" wrap="square" tIns="45675">
            <a:normAutofit/>
          </a:bodyPr>
          <a:lstStyle>
            <a:lvl1pPr lvl="0" rtl="0" algn="l">
              <a:lnSpc>
                <a:spcPct val="90000"/>
              </a:lnSpc>
              <a:spcBef>
                <a:spcPts val="190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/>
            </a:lvl2pPr>
            <a:lvl3pPr lvl="2" rtl="0" algn="ctr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/>
            </a:lvl3pPr>
            <a:lvl4pPr lvl="3" rtl="0" algn="ctr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4pPr>
            <a:lvl5pPr lvl="4" rtl="0" algn="ctr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5pPr>
            <a:lvl6pPr lvl="5" rtl="0" algn="ctr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6pPr>
            <a:lvl7pPr lvl="6" rtl="0" algn="ctr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7pPr>
            <a:lvl8pPr lvl="7" rtl="0" algn="ctr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8pPr>
            <a:lvl9pPr lvl="8" rtl="0" algn="ctr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9pPr>
          </a:lstStyle>
          <a:p/>
        </p:txBody>
      </p:sp>
      <p:sp>
        <p:nvSpPr>
          <p:cNvPr id="126" name="Google Shape;126;p16"/>
          <p:cNvSpPr txBox="1"/>
          <p:nvPr>
            <p:ph idx="11" type="ftr"/>
          </p:nvPr>
        </p:nvSpPr>
        <p:spPr>
          <a:xfrm>
            <a:off x="8078252" y="12712701"/>
            <a:ext cx="8230800" cy="73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400" spcFirstLastPara="1" rIns="91400" wrap="square" tIns="456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127" name="Google Shape;127;p16"/>
          <p:cNvSpPr txBox="1"/>
          <p:nvPr>
            <p:ph idx="12" type="sldNum"/>
          </p:nvPr>
        </p:nvSpPr>
        <p:spPr>
          <a:xfrm>
            <a:off x="17223442" y="12712701"/>
            <a:ext cx="5487000" cy="73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400" spcFirstLastPara="1" rIns="91400" wrap="square" tIns="456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28" name="Google Shape;12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205779" y="913387"/>
            <a:ext cx="5226243" cy="54167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7"/>
          <p:cNvSpPr txBox="1"/>
          <p:nvPr>
            <p:ph type="title"/>
          </p:nvPr>
        </p:nvSpPr>
        <p:spPr>
          <a:xfrm>
            <a:off x="1676618" y="730251"/>
            <a:ext cx="189144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400" spcFirstLastPara="1" rIns="91400" wrap="square" tIns="456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131" name="Google Shape;131;p17"/>
          <p:cNvSpPr txBox="1"/>
          <p:nvPr>
            <p:ph idx="1" type="body"/>
          </p:nvPr>
        </p:nvSpPr>
        <p:spPr>
          <a:xfrm>
            <a:off x="1676618" y="3651251"/>
            <a:ext cx="21033900" cy="87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400" spcFirstLastPara="1" rIns="91400" wrap="square" tIns="45675">
            <a:normAutofit/>
          </a:bodyPr>
          <a:lstStyle>
            <a:lvl1pPr indent="-349250" lvl="0" marL="457200" rtl="0" algn="l">
              <a:lnSpc>
                <a:spcPct val="90000"/>
              </a:lnSpc>
              <a:spcBef>
                <a:spcPts val="19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1pPr>
            <a:lvl2pPr indent="-349250" lvl="1" marL="9144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2pPr>
            <a:lvl3pPr indent="-349250" lvl="2" marL="13716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3pPr>
            <a:lvl4pPr indent="-349250" lvl="3" marL="18288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4pPr>
            <a:lvl5pPr indent="-349250" lvl="4" marL="22860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5pPr>
            <a:lvl6pPr indent="-349250" lvl="5" marL="27432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6pPr>
            <a:lvl7pPr indent="-349250" lvl="6" marL="32004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7pPr>
            <a:lvl8pPr indent="-349250" lvl="7" marL="36576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8pPr>
            <a:lvl9pPr indent="-349250" lvl="8" marL="41148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9pPr>
          </a:lstStyle>
          <a:p/>
        </p:txBody>
      </p:sp>
      <p:sp>
        <p:nvSpPr>
          <p:cNvPr id="132" name="Google Shape;132;p17"/>
          <p:cNvSpPr txBox="1"/>
          <p:nvPr>
            <p:ph idx="11" type="ftr"/>
          </p:nvPr>
        </p:nvSpPr>
        <p:spPr>
          <a:xfrm>
            <a:off x="8078252" y="12712701"/>
            <a:ext cx="8230800" cy="73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400" spcFirstLastPara="1" rIns="91400" wrap="square" tIns="456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133" name="Google Shape;133;p17"/>
          <p:cNvSpPr txBox="1"/>
          <p:nvPr>
            <p:ph idx="12" type="sldNum"/>
          </p:nvPr>
        </p:nvSpPr>
        <p:spPr>
          <a:xfrm>
            <a:off x="17223442" y="12712701"/>
            <a:ext cx="5487000" cy="73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400" spcFirstLastPara="1" rIns="91400" wrap="square" tIns="456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34" name="Google Shape;134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1491355" y="730251"/>
            <a:ext cx="2438083" cy="25269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8"/>
          <p:cNvSpPr txBox="1"/>
          <p:nvPr>
            <p:ph type="title"/>
          </p:nvPr>
        </p:nvSpPr>
        <p:spPr>
          <a:xfrm>
            <a:off x="1663918" y="3419477"/>
            <a:ext cx="13937100" cy="570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675" lIns="91400" spcFirstLastPara="1" rIns="91400" wrap="square" tIns="456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Arial"/>
              <a:buNone/>
              <a:defRPr sz="12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137" name="Google Shape;137;p18"/>
          <p:cNvSpPr txBox="1"/>
          <p:nvPr>
            <p:ph idx="1" type="body"/>
          </p:nvPr>
        </p:nvSpPr>
        <p:spPr>
          <a:xfrm>
            <a:off x="1663918" y="9178928"/>
            <a:ext cx="210339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400" spcFirstLastPara="1" rIns="91400" wrap="square" tIns="456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900"/>
              </a:spcBef>
              <a:spcAft>
                <a:spcPts val="0"/>
              </a:spcAft>
              <a:buClr>
                <a:srgbClr val="888888"/>
              </a:buClr>
              <a:buSzPts val="4800"/>
              <a:buNone/>
              <a:defRPr sz="48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888888"/>
              </a:buClr>
              <a:buSzPts val="4000"/>
              <a:buNone/>
              <a:defRPr sz="40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888888"/>
              </a:buClr>
              <a:buSzPts val="3500"/>
              <a:buNone/>
              <a:defRPr sz="35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38" name="Google Shape;138;p18"/>
          <p:cNvSpPr txBox="1"/>
          <p:nvPr>
            <p:ph idx="11" type="ftr"/>
          </p:nvPr>
        </p:nvSpPr>
        <p:spPr>
          <a:xfrm>
            <a:off x="8078252" y="12712701"/>
            <a:ext cx="8230800" cy="73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400" spcFirstLastPara="1" rIns="91400" wrap="square" tIns="456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139" name="Google Shape;139;p18"/>
          <p:cNvSpPr txBox="1"/>
          <p:nvPr>
            <p:ph idx="12" type="sldNum"/>
          </p:nvPr>
        </p:nvSpPr>
        <p:spPr>
          <a:xfrm>
            <a:off x="17223442" y="12712701"/>
            <a:ext cx="5487000" cy="73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400" spcFirstLastPara="1" rIns="91400" wrap="square" tIns="456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40" name="Google Shape;140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205779" y="794856"/>
            <a:ext cx="5226243" cy="54167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Section Header">
  <p:cSld name="1_Section Header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87" y="0"/>
            <a:ext cx="24380831" cy="13714219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9"/>
          <p:cNvSpPr txBox="1"/>
          <p:nvPr>
            <p:ph type="title"/>
          </p:nvPr>
        </p:nvSpPr>
        <p:spPr>
          <a:xfrm>
            <a:off x="1663918" y="3419477"/>
            <a:ext cx="14645100" cy="570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675" lIns="91400" spcFirstLastPara="1" rIns="91400" wrap="square" tIns="456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Arial"/>
              <a:buNone/>
              <a:defRPr sz="12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144" name="Google Shape;144;p19"/>
          <p:cNvSpPr txBox="1"/>
          <p:nvPr>
            <p:ph idx="1" type="body"/>
          </p:nvPr>
        </p:nvSpPr>
        <p:spPr>
          <a:xfrm>
            <a:off x="1663918" y="9178928"/>
            <a:ext cx="210339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400" spcFirstLastPara="1" rIns="91400" wrap="square" tIns="456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900"/>
              </a:spcBef>
              <a:spcAft>
                <a:spcPts val="0"/>
              </a:spcAft>
              <a:buClr>
                <a:srgbClr val="888888"/>
              </a:buClr>
              <a:buSzPts val="4800"/>
              <a:buNone/>
              <a:defRPr sz="48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888888"/>
              </a:buClr>
              <a:buSzPts val="4000"/>
              <a:buNone/>
              <a:defRPr sz="40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888888"/>
              </a:buClr>
              <a:buSzPts val="3500"/>
              <a:buNone/>
              <a:defRPr sz="35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5" name="Google Shape;145;p19"/>
          <p:cNvSpPr txBox="1"/>
          <p:nvPr>
            <p:ph idx="11" type="ftr"/>
          </p:nvPr>
        </p:nvSpPr>
        <p:spPr>
          <a:xfrm>
            <a:off x="8078252" y="12712701"/>
            <a:ext cx="8230800" cy="73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400" spcFirstLastPara="1" rIns="91400" wrap="square" tIns="456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146" name="Google Shape;146;p19"/>
          <p:cNvSpPr txBox="1"/>
          <p:nvPr>
            <p:ph idx="12" type="sldNum"/>
          </p:nvPr>
        </p:nvSpPr>
        <p:spPr>
          <a:xfrm>
            <a:off x="17223442" y="12712701"/>
            <a:ext cx="5487000" cy="73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400" spcFirstLastPara="1" rIns="91400" wrap="square" tIns="456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47" name="Google Shape;147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205779" y="794856"/>
            <a:ext cx="5226243" cy="54167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0"/>
          <p:cNvSpPr txBox="1"/>
          <p:nvPr>
            <p:ph type="title"/>
          </p:nvPr>
        </p:nvSpPr>
        <p:spPr>
          <a:xfrm>
            <a:off x="1676618" y="730251"/>
            <a:ext cx="192609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400" spcFirstLastPara="1" rIns="91400" wrap="square" tIns="456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150" name="Google Shape;150;p20"/>
          <p:cNvSpPr txBox="1"/>
          <p:nvPr>
            <p:ph idx="1" type="body"/>
          </p:nvPr>
        </p:nvSpPr>
        <p:spPr>
          <a:xfrm>
            <a:off x="1676618" y="3651251"/>
            <a:ext cx="10364400" cy="87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400" spcFirstLastPara="1" rIns="91400" wrap="square" tIns="45675">
            <a:normAutofit/>
          </a:bodyPr>
          <a:lstStyle>
            <a:lvl1pPr indent="-349250" lvl="0" marL="457200" rtl="0" algn="l">
              <a:lnSpc>
                <a:spcPct val="90000"/>
              </a:lnSpc>
              <a:spcBef>
                <a:spcPts val="19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1pPr>
            <a:lvl2pPr indent="-349250" lvl="1" marL="9144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2pPr>
            <a:lvl3pPr indent="-349250" lvl="2" marL="13716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3pPr>
            <a:lvl4pPr indent="-349250" lvl="3" marL="18288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4pPr>
            <a:lvl5pPr indent="-349250" lvl="4" marL="22860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5pPr>
            <a:lvl6pPr indent="-349250" lvl="5" marL="27432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6pPr>
            <a:lvl7pPr indent="-349250" lvl="6" marL="32004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7pPr>
            <a:lvl8pPr indent="-349250" lvl="7" marL="36576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8pPr>
            <a:lvl9pPr indent="-349250" lvl="8" marL="41148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9pPr>
          </a:lstStyle>
          <a:p/>
        </p:txBody>
      </p:sp>
      <p:sp>
        <p:nvSpPr>
          <p:cNvPr id="151" name="Google Shape;151;p20"/>
          <p:cNvSpPr txBox="1"/>
          <p:nvPr>
            <p:ph idx="2" type="body"/>
          </p:nvPr>
        </p:nvSpPr>
        <p:spPr>
          <a:xfrm>
            <a:off x="12346007" y="3651251"/>
            <a:ext cx="10364400" cy="87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400" spcFirstLastPara="1" rIns="91400" wrap="square" tIns="45675">
            <a:normAutofit/>
          </a:bodyPr>
          <a:lstStyle>
            <a:lvl1pPr indent="-349250" lvl="0" marL="457200" rtl="0" algn="l">
              <a:lnSpc>
                <a:spcPct val="90000"/>
              </a:lnSpc>
              <a:spcBef>
                <a:spcPts val="19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1pPr>
            <a:lvl2pPr indent="-349250" lvl="1" marL="9144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2pPr>
            <a:lvl3pPr indent="-349250" lvl="2" marL="13716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3pPr>
            <a:lvl4pPr indent="-349250" lvl="3" marL="18288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4pPr>
            <a:lvl5pPr indent="-349250" lvl="4" marL="22860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5pPr>
            <a:lvl6pPr indent="-349250" lvl="5" marL="27432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6pPr>
            <a:lvl7pPr indent="-349250" lvl="6" marL="32004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7pPr>
            <a:lvl8pPr indent="-349250" lvl="7" marL="36576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8pPr>
            <a:lvl9pPr indent="-349250" lvl="8" marL="41148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9pPr>
          </a:lstStyle>
          <a:p/>
        </p:txBody>
      </p:sp>
      <p:sp>
        <p:nvSpPr>
          <p:cNvPr id="152" name="Google Shape;152;p20"/>
          <p:cNvSpPr txBox="1"/>
          <p:nvPr>
            <p:ph idx="11" type="ftr"/>
          </p:nvPr>
        </p:nvSpPr>
        <p:spPr>
          <a:xfrm>
            <a:off x="8078252" y="12712701"/>
            <a:ext cx="8230800" cy="73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400" spcFirstLastPara="1" rIns="91400" wrap="square" tIns="456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153" name="Google Shape;153;p20"/>
          <p:cNvSpPr txBox="1"/>
          <p:nvPr>
            <p:ph idx="12" type="sldNum"/>
          </p:nvPr>
        </p:nvSpPr>
        <p:spPr>
          <a:xfrm>
            <a:off x="17223442" y="12712701"/>
            <a:ext cx="5487000" cy="73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400" spcFirstLastPara="1" rIns="91400" wrap="square" tIns="456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4" name="Google Shape;154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1491355" y="730251"/>
            <a:ext cx="2438083" cy="25269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1"/>
          <p:cNvSpPr txBox="1"/>
          <p:nvPr>
            <p:ph type="title"/>
          </p:nvPr>
        </p:nvSpPr>
        <p:spPr>
          <a:xfrm>
            <a:off x="1679795" y="730251"/>
            <a:ext cx="190530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400" spcFirstLastPara="1" rIns="91400" wrap="square" tIns="456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157" name="Google Shape;157;p21"/>
          <p:cNvSpPr txBox="1"/>
          <p:nvPr>
            <p:ph idx="1" type="body"/>
          </p:nvPr>
        </p:nvSpPr>
        <p:spPr>
          <a:xfrm>
            <a:off x="1679795" y="3362325"/>
            <a:ext cx="10316400" cy="1647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675" lIns="91400" spcFirstLastPara="1" rIns="91400" wrap="square" tIns="456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9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b="1" sz="3500"/>
            </a:lvl3pPr>
            <a:lvl4pPr indent="-228600" lvl="3" marL="18288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158" name="Google Shape;158;p21"/>
          <p:cNvSpPr txBox="1"/>
          <p:nvPr>
            <p:ph idx="2" type="body"/>
          </p:nvPr>
        </p:nvSpPr>
        <p:spPr>
          <a:xfrm>
            <a:off x="1679795" y="5010149"/>
            <a:ext cx="10316400" cy="73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400" spcFirstLastPara="1" rIns="91400" wrap="square" tIns="45675">
            <a:normAutofit/>
          </a:bodyPr>
          <a:lstStyle>
            <a:lvl1pPr indent="-349250" lvl="0" marL="457200" rtl="0" algn="l">
              <a:lnSpc>
                <a:spcPct val="90000"/>
              </a:lnSpc>
              <a:spcBef>
                <a:spcPts val="19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1pPr>
            <a:lvl2pPr indent="-349250" lvl="1" marL="9144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2pPr>
            <a:lvl3pPr indent="-349250" lvl="2" marL="13716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3pPr>
            <a:lvl4pPr indent="-349250" lvl="3" marL="18288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4pPr>
            <a:lvl5pPr indent="-349250" lvl="4" marL="22860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5pPr>
            <a:lvl6pPr indent="-349250" lvl="5" marL="27432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6pPr>
            <a:lvl7pPr indent="-349250" lvl="6" marL="32004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7pPr>
            <a:lvl8pPr indent="-349250" lvl="7" marL="36576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8pPr>
            <a:lvl9pPr indent="-349250" lvl="8" marL="41148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9pPr>
          </a:lstStyle>
          <a:p/>
        </p:txBody>
      </p:sp>
      <p:sp>
        <p:nvSpPr>
          <p:cNvPr id="159" name="Google Shape;159;p21"/>
          <p:cNvSpPr txBox="1"/>
          <p:nvPr>
            <p:ph idx="3" type="body"/>
          </p:nvPr>
        </p:nvSpPr>
        <p:spPr>
          <a:xfrm>
            <a:off x="12346007" y="3362325"/>
            <a:ext cx="10367700" cy="1647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675" lIns="91400" spcFirstLastPara="1" rIns="91400" wrap="square" tIns="456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9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b="1" sz="3500"/>
            </a:lvl3pPr>
            <a:lvl4pPr indent="-228600" lvl="3" marL="18288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160" name="Google Shape;160;p21"/>
          <p:cNvSpPr txBox="1"/>
          <p:nvPr>
            <p:ph idx="4" type="body"/>
          </p:nvPr>
        </p:nvSpPr>
        <p:spPr>
          <a:xfrm>
            <a:off x="12346007" y="5010149"/>
            <a:ext cx="10367700" cy="73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400" spcFirstLastPara="1" rIns="91400" wrap="square" tIns="45675">
            <a:normAutofit/>
          </a:bodyPr>
          <a:lstStyle>
            <a:lvl1pPr indent="-349250" lvl="0" marL="457200" rtl="0" algn="l">
              <a:lnSpc>
                <a:spcPct val="90000"/>
              </a:lnSpc>
              <a:spcBef>
                <a:spcPts val="19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1pPr>
            <a:lvl2pPr indent="-349250" lvl="1" marL="9144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2pPr>
            <a:lvl3pPr indent="-349250" lvl="2" marL="13716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3pPr>
            <a:lvl4pPr indent="-349250" lvl="3" marL="18288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4pPr>
            <a:lvl5pPr indent="-349250" lvl="4" marL="22860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5pPr>
            <a:lvl6pPr indent="-349250" lvl="5" marL="27432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6pPr>
            <a:lvl7pPr indent="-349250" lvl="6" marL="32004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7pPr>
            <a:lvl8pPr indent="-349250" lvl="7" marL="36576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8pPr>
            <a:lvl9pPr indent="-349250" lvl="8" marL="41148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9pPr>
          </a:lstStyle>
          <a:p/>
        </p:txBody>
      </p:sp>
      <p:sp>
        <p:nvSpPr>
          <p:cNvPr id="161" name="Google Shape;161;p21"/>
          <p:cNvSpPr txBox="1"/>
          <p:nvPr>
            <p:ph idx="11" type="ftr"/>
          </p:nvPr>
        </p:nvSpPr>
        <p:spPr>
          <a:xfrm>
            <a:off x="8078252" y="12712701"/>
            <a:ext cx="8230800" cy="73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400" spcFirstLastPara="1" rIns="91400" wrap="square" tIns="456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162" name="Google Shape;162;p21"/>
          <p:cNvSpPr txBox="1"/>
          <p:nvPr>
            <p:ph idx="12" type="sldNum"/>
          </p:nvPr>
        </p:nvSpPr>
        <p:spPr>
          <a:xfrm>
            <a:off x="17223442" y="12712701"/>
            <a:ext cx="5487000" cy="73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400" spcFirstLastPara="1" rIns="91400" wrap="square" tIns="456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63" name="Google Shape;163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1491355" y="730251"/>
            <a:ext cx="2438083" cy="25269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oogle Shape;25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87" y="0"/>
            <a:ext cx="24384000" cy="137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3"/>
          <p:cNvSpPr/>
          <p:nvPr/>
        </p:nvSpPr>
        <p:spPr>
          <a:xfrm>
            <a:off x="861219" y="3595738"/>
            <a:ext cx="25129908" cy="8531688"/>
          </a:xfrm>
          <a:prstGeom prst="roundRect">
            <a:avLst>
              <a:gd fmla="val 6683" name="adj"/>
            </a:avLst>
          </a:prstGeom>
          <a:solidFill>
            <a:schemeClr val="accent1">
              <a:alpha val="8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3"/>
          <p:cNvSpPr txBox="1"/>
          <p:nvPr>
            <p:ph type="ctrTitle"/>
          </p:nvPr>
        </p:nvSpPr>
        <p:spPr>
          <a:xfrm>
            <a:off x="1695847" y="4203903"/>
            <a:ext cx="12286059" cy="451960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Arial"/>
              <a:buNone/>
              <a:defRPr b="1" sz="12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" type="subTitle"/>
          </p:nvPr>
        </p:nvSpPr>
        <p:spPr>
          <a:xfrm>
            <a:off x="1695847" y="9308787"/>
            <a:ext cx="14344253" cy="2310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/>
            </a:lvl2pPr>
            <a:lvl3pPr lvl="2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3pPr>
            <a:lvl4pPr lvl="3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4pPr>
            <a:lvl5pPr lvl="4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5pPr>
            <a:lvl6pPr lvl="5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6pPr>
            <a:lvl7pPr lvl="6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7pPr>
            <a:lvl8pPr lvl="7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8pPr>
            <a:lvl9pPr lvl="8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9pPr>
          </a:lstStyle>
          <a:p/>
        </p:txBody>
      </p:sp>
      <p:sp>
        <p:nvSpPr>
          <p:cNvPr id="29" name="Google Shape;29;p3"/>
          <p:cNvSpPr txBox="1"/>
          <p:nvPr>
            <p:ph idx="11" type="ftr"/>
          </p:nvPr>
        </p:nvSpPr>
        <p:spPr>
          <a:xfrm>
            <a:off x="8078252" y="12712701"/>
            <a:ext cx="8230672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"/>
          <p:cNvSpPr txBox="1"/>
          <p:nvPr>
            <p:ph idx="12" type="sldNum"/>
          </p:nvPr>
        </p:nvSpPr>
        <p:spPr>
          <a:xfrm>
            <a:off x="17223443" y="12712701"/>
            <a:ext cx="5487114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1" name="Google Shape;31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76618" y="835854"/>
            <a:ext cx="6148471" cy="1956331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3"/>
          <p:cNvSpPr/>
          <p:nvPr/>
        </p:nvSpPr>
        <p:spPr>
          <a:xfrm>
            <a:off x="14216243" y="1588574"/>
            <a:ext cx="4769554" cy="4769554"/>
          </a:xfrm>
          <a:prstGeom prst="ellipse">
            <a:avLst/>
          </a:prstGeom>
          <a:noFill/>
          <a:ln cap="flat" cmpd="sng" w="14605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3"/>
          <p:cNvSpPr/>
          <p:nvPr/>
        </p:nvSpPr>
        <p:spPr>
          <a:xfrm>
            <a:off x="21721648" y="5453742"/>
            <a:ext cx="3608615" cy="3608615"/>
          </a:xfrm>
          <a:prstGeom prst="ellipse">
            <a:avLst/>
          </a:prstGeom>
          <a:noFill/>
          <a:ln cap="flat" cmpd="sng" w="152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3"/>
          <p:cNvSpPr/>
          <p:nvPr/>
        </p:nvSpPr>
        <p:spPr>
          <a:xfrm>
            <a:off x="18985797" y="7486550"/>
            <a:ext cx="4890508" cy="4890508"/>
          </a:xfrm>
          <a:prstGeom prst="ellipse">
            <a:avLst/>
          </a:prstGeom>
          <a:noFill/>
          <a:ln cap="flat" cmpd="sng" w="152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2"/>
          <p:cNvSpPr txBox="1"/>
          <p:nvPr>
            <p:ph type="title"/>
          </p:nvPr>
        </p:nvSpPr>
        <p:spPr>
          <a:xfrm>
            <a:off x="1676618" y="730251"/>
            <a:ext cx="190938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400" spcFirstLastPara="1" rIns="91400" wrap="square" tIns="456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166" name="Google Shape;166;p22"/>
          <p:cNvSpPr txBox="1"/>
          <p:nvPr>
            <p:ph idx="11" type="ftr"/>
          </p:nvPr>
        </p:nvSpPr>
        <p:spPr>
          <a:xfrm>
            <a:off x="8078252" y="12712701"/>
            <a:ext cx="8230800" cy="73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400" spcFirstLastPara="1" rIns="91400" wrap="square" tIns="456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167" name="Google Shape;167;p22"/>
          <p:cNvSpPr txBox="1"/>
          <p:nvPr>
            <p:ph idx="12" type="sldNum"/>
          </p:nvPr>
        </p:nvSpPr>
        <p:spPr>
          <a:xfrm>
            <a:off x="17223442" y="12712701"/>
            <a:ext cx="5487000" cy="73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400" spcFirstLastPara="1" rIns="91400" wrap="square" tIns="456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68" name="Google Shape;168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1491355" y="730251"/>
            <a:ext cx="2438083" cy="25269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3"/>
          <p:cNvSpPr txBox="1"/>
          <p:nvPr>
            <p:ph idx="11" type="ftr"/>
          </p:nvPr>
        </p:nvSpPr>
        <p:spPr>
          <a:xfrm>
            <a:off x="8078252" y="12712701"/>
            <a:ext cx="8230800" cy="73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400" spcFirstLastPara="1" rIns="91400" wrap="square" tIns="456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171" name="Google Shape;171;p23"/>
          <p:cNvSpPr txBox="1"/>
          <p:nvPr>
            <p:ph idx="12" type="sldNum"/>
          </p:nvPr>
        </p:nvSpPr>
        <p:spPr>
          <a:xfrm>
            <a:off x="17223442" y="12712701"/>
            <a:ext cx="5487000" cy="73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400" spcFirstLastPara="1" rIns="91400" wrap="square" tIns="456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72" name="Google Shape;172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1491355" y="730251"/>
            <a:ext cx="2438083" cy="25269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 2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87" y="0"/>
            <a:ext cx="24380831" cy="13714219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4"/>
          <p:cNvSpPr/>
          <p:nvPr/>
        </p:nvSpPr>
        <p:spPr>
          <a:xfrm>
            <a:off x="861219" y="3595739"/>
            <a:ext cx="25129800" cy="8532000"/>
          </a:xfrm>
          <a:prstGeom prst="roundRect">
            <a:avLst>
              <a:gd fmla="val 6683" name="adj"/>
            </a:avLst>
          </a:prstGeom>
          <a:solidFill>
            <a:schemeClr val="accent1">
              <a:alpha val="89410"/>
            </a:schemeClr>
          </a:solidFill>
          <a:ln>
            <a:noFill/>
          </a:ln>
        </p:spPr>
        <p:txBody>
          <a:bodyPr anchorCtr="0" anchor="ctr" bIns="45675" lIns="91400" spcFirstLastPara="1" rIns="91400" wrap="square" tIns="456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1" i="0" sz="1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24"/>
          <p:cNvSpPr txBox="1"/>
          <p:nvPr>
            <p:ph type="ctrTitle"/>
          </p:nvPr>
        </p:nvSpPr>
        <p:spPr>
          <a:xfrm>
            <a:off x="1695847" y="4203904"/>
            <a:ext cx="12286500" cy="4520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675" lIns="91400" spcFirstLastPara="1" rIns="91400" wrap="square" tIns="456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Arial"/>
              <a:buNone/>
              <a:defRPr b="1" sz="12000"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177" name="Google Shape;177;p24"/>
          <p:cNvSpPr txBox="1"/>
          <p:nvPr>
            <p:ph idx="1" type="subTitle"/>
          </p:nvPr>
        </p:nvSpPr>
        <p:spPr>
          <a:xfrm>
            <a:off x="1695847" y="9308787"/>
            <a:ext cx="14344200" cy="231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400" spcFirstLastPara="1" rIns="91400" wrap="square" tIns="45675">
            <a:normAutofit/>
          </a:bodyPr>
          <a:lstStyle>
            <a:lvl1pPr lvl="0" rtl="0" algn="l">
              <a:lnSpc>
                <a:spcPct val="90000"/>
              </a:lnSpc>
              <a:spcBef>
                <a:spcPts val="190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/>
            </a:lvl2pPr>
            <a:lvl3pPr lvl="2" rtl="0" algn="ctr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/>
            </a:lvl3pPr>
            <a:lvl4pPr lvl="3" rtl="0" algn="ctr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4pPr>
            <a:lvl5pPr lvl="4" rtl="0" algn="ctr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5pPr>
            <a:lvl6pPr lvl="5" rtl="0" algn="ctr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6pPr>
            <a:lvl7pPr lvl="6" rtl="0" algn="ctr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7pPr>
            <a:lvl8pPr lvl="7" rtl="0" algn="ctr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8pPr>
            <a:lvl9pPr lvl="8" rtl="0" algn="ctr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/>
            </a:lvl9pPr>
          </a:lstStyle>
          <a:p/>
        </p:txBody>
      </p:sp>
      <p:sp>
        <p:nvSpPr>
          <p:cNvPr id="178" name="Google Shape;178;p24"/>
          <p:cNvSpPr txBox="1"/>
          <p:nvPr>
            <p:ph idx="11" type="ftr"/>
          </p:nvPr>
        </p:nvSpPr>
        <p:spPr>
          <a:xfrm>
            <a:off x="8078252" y="12712701"/>
            <a:ext cx="8230800" cy="73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400" spcFirstLastPara="1" rIns="91400" wrap="square" tIns="456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179" name="Google Shape;179;p24"/>
          <p:cNvSpPr txBox="1"/>
          <p:nvPr>
            <p:ph idx="12" type="sldNum"/>
          </p:nvPr>
        </p:nvSpPr>
        <p:spPr>
          <a:xfrm>
            <a:off x="17223442" y="12712701"/>
            <a:ext cx="5487000" cy="73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400" spcFirstLastPara="1" rIns="91400" wrap="square" tIns="456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80" name="Google Shape;180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76618" y="835853"/>
            <a:ext cx="6147667" cy="1956076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4"/>
          <p:cNvSpPr/>
          <p:nvPr/>
        </p:nvSpPr>
        <p:spPr>
          <a:xfrm>
            <a:off x="14216243" y="1588573"/>
            <a:ext cx="4769400" cy="4769700"/>
          </a:xfrm>
          <a:prstGeom prst="ellipse">
            <a:avLst/>
          </a:prstGeom>
          <a:noFill/>
          <a:ln cap="flat" cmpd="sng" w="14605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675" lIns="91400" spcFirstLastPara="1" rIns="91400" wrap="square" tIns="456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24"/>
          <p:cNvSpPr/>
          <p:nvPr/>
        </p:nvSpPr>
        <p:spPr>
          <a:xfrm>
            <a:off x="21721649" y="5453741"/>
            <a:ext cx="3608400" cy="3608700"/>
          </a:xfrm>
          <a:prstGeom prst="ellipse">
            <a:avLst/>
          </a:prstGeom>
          <a:noFill/>
          <a:ln cap="flat" cmpd="sng" w="152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675" lIns="91400" spcFirstLastPara="1" rIns="91400" wrap="square" tIns="456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24"/>
          <p:cNvSpPr/>
          <p:nvPr/>
        </p:nvSpPr>
        <p:spPr>
          <a:xfrm>
            <a:off x="18985797" y="7486549"/>
            <a:ext cx="4890300" cy="4890300"/>
          </a:xfrm>
          <a:prstGeom prst="ellipse">
            <a:avLst/>
          </a:prstGeom>
          <a:noFill/>
          <a:ln cap="flat" cmpd="sng" w="152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675" lIns="91400" spcFirstLastPara="1" rIns="91400" wrap="square" tIns="456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 2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5"/>
          <p:cNvSpPr txBox="1"/>
          <p:nvPr>
            <p:ph type="title"/>
          </p:nvPr>
        </p:nvSpPr>
        <p:spPr>
          <a:xfrm>
            <a:off x="1676618" y="730251"/>
            <a:ext cx="210339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400" spcFirstLastPara="1" rIns="91400" wrap="square" tIns="456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186" name="Google Shape;186;p25"/>
          <p:cNvSpPr txBox="1"/>
          <p:nvPr>
            <p:ph idx="1" type="body"/>
          </p:nvPr>
        </p:nvSpPr>
        <p:spPr>
          <a:xfrm>
            <a:off x="1676618" y="3651251"/>
            <a:ext cx="21033900" cy="87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400" spcFirstLastPara="1" rIns="91400" wrap="square" tIns="45675">
            <a:normAutofit/>
          </a:bodyPr>
          <a:lstStyle>
            <a:lvl1pPr indent="-349250" lvl="0" marL="457200" rtl="0" algn="l">
              <a:lnSpc>
                <a:spcPct val="90000"/>
              </a:lnSpc>
              <a:spcBef>
                <a:spcPts val="19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1pPr>
            <a:lvl2pPr indent="-349250" lvl="1" marL="9144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2pPr>
            <a:lvl3pPr indent="-349250" lvl="2" marL="13716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3pPr>
            <a:lvl4pPr indent="-349250" lvl="3" marL="18288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4pPr>
            <a:lvl5pPr indent="-349250" lvl="4" marL="22860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5pPr>
            <a:lvl6pPr indent="-349250" lvl="5" marL="27432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6pPr>
            <a:lvl7pPr indent="-349250" lvl="6" marL="32004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7pPr>
            <a:lvl8pPr indent="-349250" lvl="7" marL="36576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8pPr>
            <a:lvl9pPr indent="-349250" lvl="8" marL="41148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9pPr>
          </a:lstStyle>
          <a:p/>
        </p:txBody>
      </p:sp>
      <p:sp>
        <p:nvSpPr>
          <p:cNvPr id="187" name="Google Shape;187;p25"/>
          <p:cNvSpPr txBox="1"/>
          <p:nvPr>
            <p:ph idx="11" type="ftr"/>
          </p:nvPr>
        </p:nvSpPr>
        <p:spPr>
          <a:xfrm>
            <a:off x="8078252" y="12712701"/>
            <a:ext cx="8230800" cy="73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400" spcFirstLastPara="1" rIns="91400" wrap="square" tIns="456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188" name="Google Shape;188;p25"/>
          <p:cNvSpPr txBox="1"/>
          <p:nvPr>
            <p:ph idx="12" type="sldNum"/>
          </p:nvPr>
        </p:nvSpPr>
        <p:spPr>
          <a:xfrm>
            <a:off x="17223442" y="12712701"/>
            <a:ext cx="5487000" cy="73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400" spcFirstLastPara="1" rIns="91400" wrap="square" tIns="456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89" name="Google Shape;189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676618" y="12622427"/>
            <a:ext cx="2862134" cy="9106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oogle Shape;191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87" y="0"/>
            <a:ext cx="24380831" cy="13714219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6"/>
          <p:cNvSpPr/>
          <p:nvPr/>
        </p:nvSpPr>
        <p:spPr>
          <a:xfrm>
            <a:off x="0" y="564203"/>
            <a:ext cx="24387300" cy="5467200"/>
          </a:xfrm>
          <a:prstGeom prst="rect">
            <a:avLst/>
          </a:prstGeom>
          <a:solidFill>
            <a:schemeClr val="lt1">
              <a:alpha val="72550"/>
            </a:schemeClr>
          </a:solidFill>
          <a:ln>
            <a:noFill/>
          </a:ln>
        </p:spPr>
        <p:txBody>
          <a:bodyPr anchorCtr="0" anchor="ctr" bIns="45675" lIns="91400" spcFirstLastPara="1" rIns="91400" wrap="square" tIns="456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26"/>
          <p:cNvSpPr txBox="1"/>
          <p:nvPr>
            <p:ph type="title"/>
          </p:nvPr>
        </p:nvSpPr>
        <p:spPr>
          <a:xfrm>
            <a:off x="1676618" y="730251"/>
            <a:ext cx="210339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400" spcFirstLastPara="1" rIns="91400" wrap="square" tIns="456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194" name="Google Shape;194;p26"/>
          <p:cNvSpPr txBox="1"/>
          <p:nvPr>
            <p:ph idx="1" type="body"/>
          </p:nvPr>
        </p:nvSpPr>
        <p:spPr>
          <a:xfrm>
            <a:off x="1676618" y="3651251"/>
            <a:ext cx="21033900" cy="87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400" spcFirstLastPara="1" rIns="91400" wrap="square" tIns="45675">
            <a:normAutofit/>
          </a:bodyPr>
          <a:lstStyle>
            <a:lvl1pPr indent="-349250" lvl="0" marL="457200" rtl="0" algn="l">
              <a:lnSpc>
                <a:spcPct val="90000"/>
              </a:lnSpc>
              <a:spcBef>
                <a:spcPts val="19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1pPr>
            <a:lvl2pPr indent="-349250" lvl="1" marL="9144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2pPr>
            <a:lvl3pPr indent="-349250" lvl="2" marL="13716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3pPr>
            <a:lvl4pPr indent="-349250" lvl="3" marL="18288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4pPr>
            <a:lvl5pPr indent="-349250" lvl="4" marL="22860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5pPr>
            <a:lvl6pPr indent="-349250" lvl="5" marL="27432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6pPr>
            <a:lvl7pPr indent="-349250" lvl="6" marL="32004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7pPr>
            <a:lvl8pPr indent="-349250" lvl="7" marL="36576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8pPr>
            <a:lvl9pPr indent="-349250" lvl="8" marL="41148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9pPr>
          </a:lstStyle>
          <a:p/>
        </p:txBody>
      </p:sp>
      <p:sp>
        <p:nvSpPr>
          <p:cNvPr id="195" name="Google Shape;195;p26"/>
          <p:cNvSpPr txBox="1"/>
          <p:nvPr>
            <p:ph idx="11" type="ftr"/>
          </p:nvPr>
        </p:nvSpPr>
        <p:spPr>
          <a:xfrm>
            <a:off x="8078252" y="12712701"/>
            <a:ext cx="8230800" cy="73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400" spcFirstLastPara="1" rIns="91400" wrap="square" tIns="456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196" name="Google Shape;196;p26"/>
          <p:cNvSpPr txBox="1"/>
          <p:nvPr>
            <p:ph idx="12" type="sldNum"/>
          </p:nvPr>
        </p:nvSpPr>
        <p:spPr>
          <a:xfrm>
            <a:off x="17223442" y="12712701"/>
            <a:ext cx="5487000" cy="73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400" spcFirstLastPara="1" rIns="91400" wrap="square" tIns="456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97" name="Google Shape;197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76618" y="12622427"/>
            <a:ext cx="2862134" cy="9106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7"/>
          <p:cNvSpPr txBox="1"/>
          <p:nvPr>
            <p:ph type="title"/>
          </p:nvPr>
        </p:nvSpPr>
        <p:spPr>
          <a:xfrm>
            <a:off x="1663918" y="3419477"/>
            <a:ext cx="21033900" cy="570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675" lIns="91400" spcFirstLastPara="1" rIns="91400" wrap="square" tIns="456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Arial"/>
              <a:buNone/>
              <a:defRPr sz="12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200" name="Google Shape;200;p27"/>
          <p:cNvSpPr txBox="1"/>
          <p:nvPr>
            <p:ph idx="1" type="body"/>
          </p:nvPr>
        </p:nvSpPr>
        <p:spPr>
          <a:xfrm>
            <a:off x="1663918" y="9178928"/>
            <a:ext cx="210339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400" spcFirstLastPara="1" rIns="91400" wrap="square" tIns="456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900"/>
              </a:spcBef>
              <a:spcAft>
                <a:spcPts val="0"/>
              </a:spcAft>
              <a:buClr>
                <a:srgbClr val="888888"/>
              </a:buClr>
              <a:buSzPts val="4800"/>
              <a:buNone/>
              <a:defRPr sz="48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888888"/>
              </a:buClr>
              <a:buSzPts val="4000"/>
              <a:buNone/>
              <a:defRPr sz="40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888888"/>
              </a:buClr>
              <a:buSzPts val="3500"/>
              <a:buNone/>
              <a:defRPr sz="35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01" name="Google Shape;201;p27"/>
          <p:cNvSpPr txBox="1"/>
          <p:nvPr>
            <p:ph idx="11" type="ftr"/>
          </p:nvPr>
        </p:nvSpPr>
        <p:spPr>
          <a:xfrm>
            <a:off x="8078252" y="12712701"/>
            <a:ext cx="8230800" cy="73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400" spcFirstLastPara="1" rIns="91400" wrap="square" tIns="456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202" name="Google Shape;202;p27"/>
          <p:cNvSpPr txBox="1"/>
          <p:nvPr>
            <p:ph idx="12" type="sldNum"/>
          </p:nvPr>
        </p:nvSpPr>
        <p:spPr>
          <a:xfrm>
            <a:off x="17223442" y="12712701"/>
            <a:ext cx="5487000" cy="73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400" spcFirstLastPara="1" rIns="91400" wrap="square" tIns="456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03" name="Google Shape;203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676618" y="835853"/>
            <a:ext cx="6147667" cy="1956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Section Header">
  <p:cSld name="1_Section Header 2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Google Shape;205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87" y="0"/>
            <a:ext cx="24380831" cy="13714219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28"/>
          <p:cNvSpPr txBox="1"/>
          <p:nvPr>
            <p:ph type="title"/>
          </p:nvPr>
        </p:nvSpPr>
        <p:spPr>
          <a:xfrm>
            <a:off x="1663918" y="3419477"/>
            <a:ext cx="21033900" cy="570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675" lIns="91400" spcFirstLastPara="1" rIns="91400" wrap="square" tIns="456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Arial"/>
              <a:buNone/>
              <a:defRPr sz="120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207" name="Google Shape;207;p28"/>
          <p:cNvSpPr txBox="1"/>
          <p:nvPr>
            <p:ph idx="1" type="body"/>
          </p:nvPr>
        </p:nvSpPr>
        <p:spPr>
          <a:xfrm>
            <a:off x="1663918" y="9178928"/>
            <a:ext cx="210339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400" spcFirstLastPara="1" rIns="91400" wrap="square" tIns="456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900"/>
              </a:spcBef>
              <a:spcAft>
                <a:spcPts val="0"/>
              </a:spcAft>
              <a:buClr>
                <a:srgbClr val="888888"/>
              </a:buClr>
              <a:buSzPts val="4800"/>
              <a:buNone/>
              <a:defRPr sz="4800">
                <a:solidFill>
                  <a:srgbClr val="888888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888888"/>
              </a:buClr>
              <a:buSzPts val="4000"/>
              <a:buNone/>
              <a:defRPr sz="40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888888"/>
              </a:buClr>
              <a:buSzPts val="3500"/>
              <a:buNone/>
              <a:defRPr sz="35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08" name="Google Shape;208;p28"/>
          <p:cNvSpPr txBox="1"/>
          <p:nvPr>
            <p:ph idx="11" type="ftr"/>
          </p:nvPr>
        </p:nvSpPr>
        <p:spPr>
          <a:xfrm>
            <a:off x="8078252" y="12712701"/>
            <a:ext cx="8230800" cy="73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400" spcFirstLastPara="1" rIns="91400" wrap="square" tIns="456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209" name="Google Shape;209;p28"/>
          <p:cNvSpPr txBox="1"/>
          <p:nvPr>
            <p:ph idx="12" type="sldNum"/>
          </p:nvPr>
        </p:nvSpPr>
        <p:spPr>
          <a:xfrm>
            <a:off x="17223442" y="12712701"/>
            <a:ext cx="5487000" cy="73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400" spcFirstLastPara="1" rIns="91400" wrap="square" tIns="456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10" name="Google Shape;210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76618" y="12622427"/>
            <a:ext cx="2862134" cy="9106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9"/>
          <p:cNvSpPr txBox="1"/>
          <p:nvPr>
            <p:ph type="title"/>
          </p:nvPr>
        </p:nvSpPr>
        <p:spPr>
          <a:xfrm>
            <a:off x="1676618" y="730251"/>
            <a:ext cx="210339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400" spcFirstLastPara="1" rIns="91400" wrap="square" tIns="456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213" name="Google Shape;213;p29"/>
          <p:cNvSpPr txBox="1"/>
          <p:nvPr>
            <p:ph idx="1" type="body"/>
          </p:nvPr>
        </p:nvSpPr>
        <p:spPr>
          <a:xfrm>
            <a:off x="1676618" y="3651251"/>
            <a:ext cx="10364400" cy="87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400" spcFirstLastPara="1" rIns="91400" wrap="square" tIns="45675">
            <a:normAutofit/>
          </a:bodyPr>
          <a:lstStyle>
            <a:lvl1pPr indent="-349250" lvl="0" marL="457200" rtl="0" algn="l">
              <a:lnSpc>
                <a:spcPct val="90000"/>
              </a:lnSpc>
              <a:spcBef>
                <a:spcPts val="19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1pPr>
            <a:lvl2pPr indent="-349250" lvl="1" marL="9144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2pPr>
            <a:lvl3pPr indent="-349250" lvl="2" marL="13716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3pPr>
            <a:lvl4pPr indent="-349250" lvl="3" marL="18288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4pPr>
            <a:lvl5pPr indent="-349250" lvl="4" marL="22860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5pPr>
            <a:lvl6pPr indent="-349250" lvl="5" marL="27432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6pPr>
            <a:lvl7pPr indent="-349250" lvl="6" marL="32004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7pPr>
            <a:lvl8pPr indent="-349250" lvl="7" marL="36576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8pPr>
            <a:lvl9pPr indent="-349250" lvl="8" marL="41148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9pPr>
          </a:lstStyle>
          <a:p/>
        </p:txBody>
      </p:sp>
      <p:sp>
        <p:nvSpPr>
          <p:cNvPr id="214" name="Google Shape;214;p29"/>
          <p:cNvSpPr txBox="1"/>
          <p:nvPr>
            <p:ph idx="2" type="body"/>
          </p:nvPr>
        </p:nvSpPr>
        <p:spPr>
          <a:xfrm>
            <a:off x="12346007" y="3651251"/>
            <a:ext cx="10364400" cy="87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400" spcFirstLastPara="1" rIns="91400" wrap="square" tIns="45675">
            <a:normAutofit/>
          </a:bodyPr>
          <a:lstStyle>
            <a:lvl1pPr indent="-349250" lvl="0" marL="457200" rtl="0" algn="l">
              <a:lnSpc>
                <a:spcPct val="90000"/>
              </a:lnSpc>
              <a:spcBef>
                <a:spcPts val="19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1pPr>
            <a:lvl2pPr indent="-349250" lvl="1" marL="9144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2pPr>
            <a:lvl3pPr indent="-349250" lvl="2" marL="13716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3pPr>
            <a:lvl4pPr indent="-349250" lvl="3" marL="18288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4pPr>
            <a:lvl5pPr indent="-349250" lvl="4" marL="22860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5pPr>
            <a:lvl6pPr indent="-349250" lvl="5" marL="27432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6pPr>
            <a:lvl7pPr indent="-349250" lvl="6" marL="32004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7pPr>
            <a:lvl8pPr indent="-349250" lvl="7" marL="36576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8pPr>
            <a:lvl9pPr indent="-349250" lvl="8" marL="41148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9pPr>
          </a:lstStyle>
          <a:p/>
        </p:txBody>
      </p:sp>
      <p:sp>
        <p:nvSpPr>
          <p:cNvPr id="215" name="Google Shape;215;p29"/>
          <p:cNvSpPr txBox="1"/>
          <p:nvPr>
            <p:ph idx="11" type="ftr"/>
          </p:nvPr>
        </p:nvSpPr>
        <p:spPr>
          <a:xfrm>
            <a:off x="8078252" y="12712701"/>
            <a:ext cx="8230800" cy="73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400" spcFirstLastPara="1" rIns="91400" wrap="square" tIns="456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216" name="Google Shape;216;p29"/>
          <p:cNvSpPr txBox="1"/>
          <p:nvPr>
            <p:ph idx="12" type="sldNum"/>
          </p:nvPr>
        </p:nvSpPr>
        <p:spPr>
          <a:xfrm>
            <a:off x="17223442" y="12712701"/>
            <a:ext cx="5487000" cy="73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400" spcFirstLastPara="1" rIns="91400" wrap="square" tIns="456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17" name="Google Shape;217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676618" y="12622427"/>
            <a:ext cx="2862134" cy="9106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0"/>
          <p:cNvSpPr txBox="1"/>
          <p:nvPr>
            <p:ph type="title"/>
          </p:nvPr>
        </p:nvSpPr>
        <p:spPr>
          <a:xfrm>
            <a:off x="1679795" y="730251"/>
            <a:ext cx="210339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400" spcFirstLastPara="1" rIns="91400" wrap="square" tIns="456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220" name="Google Shape;220;p30"/>
          <p:cNvSpPr txBox="1"/>
          <p:nvPr>
            <p:ph idx="1" type="body"/>
          </p:nvPr>
        </p:nvSpPr>
        <p:spPr>
          <a:xfrm>
            <a:off x="1679795" y="3362325"/>
            <a:ext cx="10316400" cy="1647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675" lIns="91400" spcFirstLastPara="1" rIns="91400" wrap="square" tIns="456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9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b="1" sz="3500"/>
            </a:lvl3pPr>
            <a:lvl4pPr indent="-228600" lvl="3" marL="18288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221" name="Google Shape;221;p30"/>
          <p:cNvSpPr txBox="1"/>
          <p:nvPr>
            <p:ph idx="2" type="body"/>
          </p:nvPr>
        </p:nvSpPr>
        <p:spPr>
          <a:xfrm>
            <a:off x="1679795" y="5010149"/>
            <a:ext cx="10316400" cy="73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400" spcFirstLastPara="1" rIns="91400" wrap="square" tIns="45675">
            <a:normAutofit/>
          </a:bodyPr>
          <a:lstStyle>
            <a:lvl1pPr indent="-349250" lvl="0" marL="457200" rtl="0" algn="l">
              <a:lnSpc>
                <a:spcPct val="90000"/>
              </a:lnSpc>
              <a:spcBef>
                <a:spcPts val="19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1pPr>
            <a:lvl2pPr indent="-349250" lvl="1" marL="9144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2pPr>
            <a:lvl3pPr indent="-349250" lvl="2" marL="13716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3pPr>
            <a:lvl4pPr indent="-349250" lvl="3" marL="18288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4pPr>
            <a:lvl5pPr indent="-349250" lvl="4" marL="22860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5pPr>
            <a:lvl6pPr indent="-349250" lvl="5" marL="27432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6pPr>
            <a:lvl7pPr indent="-349250" lvl="6" marL="32004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7pPr>
            <a:lvl8pPr indent="-349250" lvl="7" marL="36576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8pPr>
            <a:lvl9pPr indent="-349250" lvl="8" marL="41148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9pPr>
          </a:lstStyle>
          <a:p/>
        </p:txBody>
      </p:sp>
      <p:sp>
        <p:nvSpPr>
          <p:cNvPr id="222" name="Google Shape;222;p30"/>
          <p:cNvSpPr txBox="1"/>
          <p:nvPr>
            <p:ph idx="3" type="body"/>
          </p:nvPr>
        </p:nvSpPr>
        <p:spPr>
          <a:xfrm>
            <a:off x="12346007" y="3362325"/>
            <a:ext cx="10367700" cy="1647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675" lIns="91400" spcFirstLastPara="1" rIns="91400" wrap="square" tIns="456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19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b="1" sz="3500"/>
            </a:lvl3pPr>
            <a:lvl4pPr indent="-228600" lvl="3" marL="18288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223" name="Google Shape;223;p30"/>
          <p:cNvSpPr txBox="1"/>
          <p:nvPr>
            <p:ph idx="4" type="body"/>
          </p:nvPr>
        </p:nvSpPr>
        <p:spPr>
          <a:xfrm>
            <a:off x="12346007" y="5010149"/>
            <a:ext cx="10367700" cy="73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400" spcFirstLastPara="1" rIns="91400" wrap="square" tIns="45675">
            <a:normAutofit/>
          </a:bodyPr>
          <a:lstStyle>
            <a:lvl1pPr indent="-349250" lvl="0" marL="457200" rtl="0" algn="l">
              <a:lnSpc>
                <a:spcPct val="90000"/>
              </a:lnSpc>
              <a:spcBef>
                <a:spcPts val="19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1pPr>
            <a:lvl2pPr indent="-349250" lvl="1" marL="9144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2pPr>
            <a:lvl3pPr indent="-349250" lvl="2" marL="13716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3pPr>
            <a:lvl4pPr indent="-349250" lvl="3" marL="18288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4pPr>
            <a:lvl5pPr indent="-349250" lvl="4" marL="22860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5pPr>
            <a:lvl6pPr indent="-349250" lvl="5" marL="27432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6pPr>
            <a:lvl7pPr indent="-349250" lvl="6" marL="32004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7pPr>
            <a:lvl8pPr indent="-349250" lvl="7" marL="36576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8pPr>
            <a:lvl9pPr indent="-349250" lvl="8" marL="411480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  <a:defRPr/>
            </a:lvl9pPr>
          </a:lstStyle>
          <a:p/>
        </p:txBody>
      </p:sp>
      <p:sp>
        <p:nvSpPr>
          <p:cNvPr id="224" name="Google Shape;224;p30"/>
          <p:cNvSpPr txBox="1"/>
          <p:nvPr>
            <p:ph idx="11" type="ftr"/>
          </p:nvPr>
        </p:nvSpPr>
        <p:spPr>
          <a:xfrm>
            <a:off x="8078252" y="12712701"/>
            <a:ext cx="8230800" cy="73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400" spcFirstLastPara="1" rIns="91400" wrap="square" tIns="456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225" name="Google Shape;225;p30"/>
          <p:cNvSpPr txBox="1"/>
          <p:nvPr>
            <p:ph idx="12" type="sldNum"/>
          </p:nvPr>
        </p:nvSpPr>
        <p:spPr>
          <a:xfrm>
            <a:off x="17223442" y="12712701"/>
            <a:ext cx="5487000" cy="73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400" spcFirstLastPara="1" rIns="91400" wrap="square" tIns="456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26" name="Google Shape;226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676618" y="12622427"/>
            <a:ext cx="2862134" cy="9106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1"/>
          <p:cNvSpPr txBox="1"/>
          <p:nvPr>
            <p:ph type="title"/>
          </p:nvPr>
        </p:nvSpPr>
        <p:spPr>
          <a:xfrm>
            <a:off x="1676618" y="730251"/>
            <a:ext cx="210339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400" spcFirstLastPara="1" rIns="91400" wrap="square" tIns="45675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229" name="Google Shape;229;p31"/>
          <p:cNvSpPr txBox="1"/>
          <p:nvPr>
            <p:ph idx="11" type="ftr"/>
          </p:nvPr>
        </p:nvSpPr>
        <p:spPr>
          <a:xfrm>
            <a:off x="8078252" y="12712701"/>
            <a:ext cx="8230800" cy="73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400" spcFirstLastPara="1" rIns="91400" wrap="square" tIns="456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230" name="Google Shape;230;p31"/>
          <p:cNvSpPr txBox="1"/>
          <p:nvPr>
            <p:ph idx="12" type="sldNum"/>
          </p:nvPr>
        </p:nvSpPr>
        <p:spPr>
          <a:xfrm>
            <a:off x="17223442" y="12712701"/>
            <a:ext cx="5487000" cy="73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400" spcFirstLastPara="1" rIns="91400" wrap="square" tIns="456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31" name="Google Shape;231;p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676618" y="12622427"/>
            <a:ext cx="2862134" cy="9106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 type="obj">
  <p:cSld name="OBJEC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Google Shape;36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87" y="0"/>
            <a:ext cx="24384000" cy="137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4"/>
          <p:cNvSpPr/>
          <p:nvPr/>
        </p:nvSpPr>
        <p:spPr>
          <a:xfrm>
            <a:off x="0" y="564204"/>
            <a:ext cx="24387175" cy="5466945"/>
          </a:xfrm>
          <a:prstGeom prst="rect">
            <a:avLst/>
          </a:prstGeom>
          <a:solidFill>
            <a:schemeClr val="lt1">
              <a:alpha val="72941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4"/>
          <p:cNvSpPr txBox="1"/>
          <p:nvPr>
            <p:ph type="title"/>
          </p:nvPr>
        </p:nvSpPr>
        <p:spPr>
          <a:xfrm>
            <a:off x="1676619" y="730251"/>
            <a:ext cx="21033938" cy="2651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"/>
          <p:cNvSpPr txBox="1"/>
          <p:nvPr>
            <p:ph idx="1" type="body"/>
          </p:nvPr>
        </p:nvSpPr>
        <p:spPr>
          <a:xfrm>
            <a:off x="1676619" y="3651250"/>
            <a:ext cx="21033938" cy="87026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4"/>
          <p:cNvSpPr txBox="1"/>
          <p:nvPr>
            <p:ph idx="11" type="ftr"/>
          </p:nvPr>
        </p:nvSpPr>
        <p:spPr>
          <a:xfrm>
            <a:off x="8078252" y="12712701"/>
            <a:ext cx="8230672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4"/>
          <p:cNvSpPr txBox="1"/>
          <p:nvPr>
            <p:ph idx="12" type="sldNum"/>
          </p:nvPr>
        </p:nvSpPr>
        <p:spPr>
          <a:xfrm>
            <a:off x="17223443" y="12712701"/>
            <a:ext cx="5487114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2" name="Google Shape;42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76618" y="12622427"/>
            <a:ext cx="2862509" cy="9107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2"/>
          <p:cNvSpPr txBox="1"/>
          <p:nvPr>
            <p:ph idx="11" type="ftr"/>
          </p:nvPr>
        </p:nvSpPr>
        <p:spPr>
          <a:xfrm>
            <a:off x="8078252" y="12712701"/>
            <a:ext cx="8230800" cy="73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400" spcFirstLastPara="1" rIns="91400" wrap="square" tIns="4567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/>
        </p:txBody>
      </p:sp>
      <p:sp>
        <p:nvSpPr>
          <p:cNvPr id="234" name="Google Shape;234;p32"/>
          <p:cNvSpPr txBox="1"/>
          <p:nvPr>
            <p:ph idx="12" type="sldNum"/>
          </p:nvPr>
        </p:nvSpPr>
        <p:spPr>
          <a:xfrm>
            <a:off x="17223442" y="12712701"/>
            <a:ext cx="5487000" cy="73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400" spcFirstLastPara="1" rIns="91400" wrap="square" tIns="456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35" name="Google Shape;235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676618" y="12622427"/>
            <a:ext cx="2862134" cy="9106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Section Header" type="secHead">
  <p:cSld name="SECTION_HEAD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oogle Shape;44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587" y="0"/>
            <a:ext cx="24384000" cy="137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5"/>
          <p:cNvSpPr txBox="1"/>
          <p:nvPr>
            <p:ph type="title"/>
          </p:nvPr>
        </p:nvSpPr>
        <p:spPr>
          <a:xfrm>
            <a:off x="1663917" y="3419477"/>
            <a:ext cx="21033938" cy="570547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Arial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5"/>
          <p:cNvSpPr txBox="1"/>
          <p:nvPr>
            <p:ph idx="1" type="body"/>
          </p:nvPr>
        </p:nvSpPr>
        <p:spPr>
          <a:xfrm>
            <a:off x="1663917" y="9178927"/>
            <a:ext cx="21033938" cy="30003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888888"/>
              </a:buClr>
              <a:buSzPts val="4800"/>
              <a:buNone/>
              <a:defRPr sz="4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4000"/>
              <a:buNone/>
              <a:defRPr sz="4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600"/>
              <a:buNone/>
              <a:defRPr sz="3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7" name="Google Shape;47;p5"/>
          <p:cNvSpPr txBox="1"/>
          <p:nvPr>
            <p:ph idx="11" type="ftr"/>
          </p:nvPr>
        </p:nvSpPr>
        <p:spPr>
          <a:xfrm>
            <a:off x="8078252" y="12712701"/>
            <a:ext cx="8230672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5"/>
          <p:cNvSpPr txBox="1"/>
          <p:nvPr>
            <p:ph idx="12" type="sldNum"/>
          </p:nvPr>
        </p:nvSpPr>
        <p:spPr>
          <a:xfrm>
            <a:off x="17223443" y="12712701"/>
            <a:ext cx="5487114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9" name="Google Shape;49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76618" y="12622427"/>
            <a:ext cx="2862509" cy="9107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6"/>
          <p:cNvSpPr txBox="1"/>
          <p:nvPr>
            <p:ph type="title"/>
          </p:nvPr>
        </p:nvSpPr>
        <p:spPr>
          <a:xfrm>
            <a:off x="1676619" y="730251"/>
            <a:ext cx="21033938" cy="2651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6"/>
          <p:cNvSpPr txBox="1"/>
          <p:nvPr>
            <p:ph idx="1" type="body"/>
          </p:nvPr>
        </p:nvSpPr>
        <p:spPr>
          <a:xfrm>
            <a:off x="1676619" y="3651250"/>
            <a:ext cx="21033938" cy="87026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6"/>
          <p:cNvSpPr txBox="1"/>
          <p:nvPr>
            <p:ph idx="11" type="ftr"/>
          </p:nvPr>
        </p:nvSpPr>
        <p:spPr>
          <a:xfrm>
            <a:off x="8078252" y="12712701"/>
            <a:ext cx="8230672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6"/>
          <p:cNvSpPr txBox="1"/>
          <p:nvPr>
            <p:ph idx="12" type="sldNum"/>
          </p:nvPr>
        </p:nvSpPr>
        <p:spPr>
          <a:xfrm>
            <a:off x="17223443" y="12712701"/>
            <a:ext cx="5487114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5" name="Google Shape;55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676618" y="12622427"/>
            <a:ext cx="2862509" cy="9107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7"/>
          <p:cNvSpPr txBox="1"/>
          <p:nvPr>
            <p:ph type="title"/>
          </p:nvPr>
        </p:nvSpPr>
        <p:spPr>
          <a:xfrm>
            <a:off x="1663917" y="3419477"/>
            <a:ext cx="21033938" cy="570547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Font typeface="Arial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7"/>
          <p:cNvSpPr txBox="1"/>
          <p:nvPr>
            <p:ph idx="1" type="body"/>
          </p:nvPr>
        </p:nvSpPr>
        <p:spPr>
          <a:xfrm>
            <a:off x="1663917" y="9178927"/>
            <a:ext cx="21033938" cy="30003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rgbClr val="888888"/>
              </a:buClr>
              <a:buSzPts val="4800"/>
              <a:buNone/>
              <a:defRPr sz="4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4000"/>
              <a:buNone/>
              <a:defRPr sz="4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600"/>
              <a:buNone/>
              <a:defRPr sz="3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3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9" name="Google Shape;59;p7"/>
          <p:cNvSpPr txBox="1"/>
          <p:nvPr>
            <p:ph idx="11" type="ftr"/>
          </p:nvPr>
        </p:nvSpPr>
        <p:spPr>
          <a:xfrm>
            <a:off x="8078252" y="12712701"/>
            <a:ext cx="8230672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7"/>
          <p:cNvSpPr txBox="1"/>
          <p:nvPr>
            <p:ph idx="12" type="sldNum"/>
          </p:nvPr>
        </p:nvSpPr>
        <p:spPr>
          <a:xfrm>
            <a:off x="17223443" y="12712701"/>
            <a:ext cx="5487114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1" name="Google Shape;61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676618" y="835854"/>
            <a:ext cx="6148471" cy="19563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8"/>
          <p:cNvSpPr txBox="1"/>
          <p:nvPr>
            <p:ph type="title"/>
          </p:nvPr>
        </p:nvSpPr>
        <p:spPr>
          <a:xfrm>
            <a:off x="1676619" y="730251"/>
            <a:ext cx="21033938" cy="2651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8"/>
          <p:cNvSpPr txBox="1"/>
          <p:nvPr>
            <p:ph idx="1" type="body"/>
          </p:nvPr>
        </p:nvSpPr>
        <p:spPr>
          <a:xfrm>
            <a:off x="1676618" y="3651250"/>
            <a:ext cx="10364549" cy="87026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8"/>
          <p:cNvSpPr txBox="1"/>
          <p:nvPr>
            <p:ph idx="2" type="body"/>
          </p:nvPr>
        </p:nvSpPr>
        <p:spPr>
          <a:xfrm>
            <a:off x="12346008" y="3651250"/>
            <a:ext cx="10364549" cy="87026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6" name="Google Shape;66;p8"/>
          <p:cNvSpPr txBox="1"/>
          <p:nvPr>
            <p:ph idx="11" type="ftr"/>
          </p:nvPr>
        </p:nvSpPr>
        <p:spPr>
          <a:xfrm>
            <a:off x="8078252" y="12712701"/>
            <a:ext cx="8230672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8"/>
          <p:cNvSpPr txBox="1"/>
          <p:nvPr>
            <p:ph idx="12" type="sldNum"/>
          </p:nvPr>
        </p:nvSpPr>
        <p:spPr>
          <a:xfrm>
            <a:off x="17223443" y="12712701"/>
            <a:ext cx="5487114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68" name="Google Shape;68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676618" y="12622427"/>
            <a:ext cx="2862509" cy="9107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9"/>
          <p:cNvSpPr txBox="1"/>
          <p:nvPr>
            <p:ph type="title"/>
          </p:nvPr>
        </p:nvSpPr>
        <p:spPr>
          <a:xfrm>
            <a:off x="1679795" y="730251"/>
            <a:ext cx="21033938" cy="2651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9"/>
          <p:cNvSpPr txBox="1"/>
          <p:nvPr>
            <p:ph idx="1" type="body"/>
          </p:nvPr>
        </p:nvSpPr>
        <p:spPr>
          <a:xfrm>
            <a:off x="1679796" y="3362326"/>
            <a:ext cx="10316917" cy="16478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72" name="Google Shape;72;p9"/>
          <p:cNvSpPr txBox="1"/>
          <p:nvPr>
            <p:ph idx="2" type="body"/>
          </p:nvPr>
        </p:nvSpPr>
        <p:spPr>
          <a:xfrm>
            <a:off x="1679796" y="5010150"/>
            <a:ext cx="10316917" cy="7369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9"/>
          <p:cNvSpPr txBox="1"/>
          <p:nvPr>
            <p:ph idx="3" type="body"/>
          </p:nvPr>
        </p:nvSpPr>
        <p:spPr>
          <a:xfrm>
            <a:off x="12346007" y="3362326"/>
            <a:ext cx="10367726" cy="16478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48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40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3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5pPr>
            <a:lvl6pPr indent="-2286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6pPr>
            <a:lvl7pPr indent="-2286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7pPr>
            <a:lvl8pPr indent="-2286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8pPr>
            <a:lvl9pPr indent="-2286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3200"/>
            </a:lvl9pPr>
          </a:lstStyle>
          <a:p/>
        </p:txBody>
      </p:sp>
      <p:sp>
        <p:nvSpPr>
          <p:cNvPr id="74" name="Google Shape;74;p9"/>
          <p:cNvSpPr txBox="1"/>
          <p:nvPr>
            <p:ph idx="4" type="body"/>
          </p:nvPr>
        </p:nvSpPr>
        <p:spPr>
          <a:xfrm>
            <a:off x="12346007" y="5010150"/>
            <a:ext cx="10367726" cy="7369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9"/>
          <p:cNvSpPr txBox="1"/>
          <p:nvPr>
            <p:ph idx="11" type="ftr"/>
          </p:nvPr>
        </p:nvSpPr>
        <p:spPr>
          <a:xfrm>
            <a:off x="8078252" y="12712701"/>
            <a:ext cx="8230672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9"/>
          <p:cNvSpPr txBox="1"/>
          <p:nvPr>
            <p:ph idx="12" type="sldNum"/>
          </p:nvPr>
        </p:nvSpPr>
        <p:spPr>
          <a:xfrm>
            <a:off x="17223443" y="12712701"/>
            <a:ext cx="5487114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77" name="Google Shape;77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676618" y="12622427"/>
            <a:ext cx="2862509" cy="9107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0"/>
          <p:cNvSpPr txBox="1"/>
          <p:nvPr>
            <p:ph type="title"/>
          </p:nvPr>
        </p:nvSpPr>
        <p:spPr>
          <a:xfrm>
            <a:off x="1676619" y="730251"/>
            <a:ext cx="21033938" cy="2651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0"/>
          <p:cNvSpPr txBox="1"/>
          <p:nvPr>
            <p:ph idx="11" type="ftr"/>
          </p:nvPr>
        </p:nvSpPr>
        <p:spPr>
          <a:xfrm>
            <a:off x="8078252" y="12712701"/>
            <a:ext cx="8230672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0"/>
          <p:cNvSpPr txBox="1"/>
          <p:nvPr>
            <p:ph idx="12" type="sldNum"/>
          </p:nvPr>
        </p:nvSpPr>
        <p:spPr>
          <a:xfrm>
            <a:off x="17223443" y="12712701"/>
            <a:ext cx="5487114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82" name="Google Shape;82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676618" y="12622427"/>
            <a:ext cx="2862509" cy="9107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21" Type="http://schemas.openxmlformats.org/officeDocument/2006/relationships/theme" Target="../theme/theme3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26.xml"/><Relationship Id="rId5" Type="http://schemas.openxmlformats.org/officeDocument/2006/relationships/slideLayout" Target="../slideLayouts/slideLayout15.xml"/><Relationship Id="rId19" Type="http://schemas.openxmlformats.org/officeDocument/2006/relationships/slideLayout" Target="../slideLayouts/slideLayout29.xml"/><Relationship Id="rId6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28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1676619" y="730251"/>
            <a:ext cx="21033938" cy="2651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800"/>
              <a:buFont typeface="Arial"/>
              <a:buNone/>
              <a:defRPr b="1" i="0" sz="8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1676619" y="3651250"/>
            <a:ext cx="21033938" cy="87026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584200" lvl="0" marL="4572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5334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826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4572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4572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572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572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572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572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1" type="ftr"/>
          </p:nvPr>
        </p:nvSpPr>
        <p:spPr>
          <a:xfrm>
            <a:off x="8078252" y="12712701"/>
            <a:ext cx="8230672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2" type="sldNum"/>
          </p:nvPr>
        </p:nvSpPr>
        <p:spPr>
          <a:xfrm>
            <a:off x="17223443" y="12712701"/>
            <a:ext cx="5487114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2"/>
          <p:cNvSpPr txBox="1"/>
          <p:nvPr>
            <p:ph type="title"/>
          </p:nvPr>
        </p:nvSpPr>
        <p:spPr>
          <a:xfrm>
            <a:off x="1676618" y="730251"/>
            <a:ext cx="210339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400" spcFirstLastPara="1" rIns="91400" wrap="square" tIns="456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800"/>
              <a:buFont typeface="Arial"/>
              <a:buNone/>
              <a:defRPr b="1" i="0" sz="8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9" name="Google Shape;89;p12"/>
          <p:cNvSpPr txBox="1"/>
          <p:nvPr>
            <p:ph idx="1" type="body"/>
          </p:nvPr>
        </p:nvSpPr>
        <p:spPr>
          <a:xfrm>
            <a:off x="1676618" y="3651251"/>
            <a:ext cx="21033900" cy="87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400" spcFirstLastPara="1" rIns="91400" wrap="square" tIns="45675">
            <a:normAutofit/>
          </a:bodyPr>
          <a:lstStyle>
            <a:lvl1pPr indent="-584200" lvl="0" marL="457200" marR="0" rtl="0" algn="l">
              <a:lnSpc>
                <a:spcPct val="90000"/>
              </a:lnSpc>
              <a:spcBef>
                <a:spcPts val="19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533400" lvl="1" marL="914400" marR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82600" lvl="2" marL="1371600" marR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450850" lvl="3" marL="1828800" marR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  <a:defRPr b="0" i="0" sz="3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450850" lvl="4" marL="2286000" marR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  <a:defRPr b="0" i="0" sz="3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450850" lvl="5" marL="2743200" marR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  <a:defRPr b="0" i="0" sz="3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450850" lvl="6" marL="3200400" marR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  <a:defRPr b="0" i="0" sz="3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450850" lvl="7" marL="3657600" marR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  <a:defRPr b="0" i="0" sz="3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450850" lvl="8" marL="4114800" marR="0" rtl="0" algn="l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rial"/>
              <a:buChar char="•"/>
              <a:defRPr b="0" i="0" sz="3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" name="Google Shape;90;p12"/>
          <p:cNvSpPr txBox="1"/>
          <p:nvPr>
            <p:ph idx="11" type="ftr"/>
          </p:nvPr>
        </p:nvSpPr>
        <p:spPr>
          <a:xfrm>
            <a:off x="8078252" y="12712701"/>
            <a:ext cx="8230800" cy="73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400" spcFirstLastPara="1" rIns="91400" wrap="square" tIns="456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1" name="Google Shape;91;p12"/>
          <p:cNvSpPr txBox="1"/>
          <p:nvPr>
            <p:ph idx="12" type="sldNum"/>
          </p:nvPr>
        </p:nvSpPr>
        <p:spPr>
          <a:xfrm>
            <a:off x="17223442" y="12712701"/>
            <a:ext cx="5487000" cy="73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400" spcFirstLastPara="1" rIns="91400" wrap="square" tIns="456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  <p:sldLayoutId id="2147483674" r:id="rId17"/>
    <p:sldLayoutId id="2147483675" r:id="rId18"/>
    <p:sldLayoutId id="2147483676" r:id="rId19"/>
    <p:sldLayoutId id="2147483677" r:id="rId2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hyperlink" Target="mailto:james.bush@mojaloop.io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3"/>
          <p:cNvSpPr txBox="1"/>
          <p:nvPr>
            <p:ph type="ctrTitle"/>
          </p:nvPr>
        </p:nvSpPr>
        <p:spPr>
          <a:xfrm>
            <a:off x="1695847" y="4203903"/>
            <a:ext cx="12286059" cy="451960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Font typeface="Arial"/>
              <a:buNone/>
            </a:pPr>
            <a:r>
              <a:rPr lang="en-US"/>
              <a:t>vNext Beta</a:t>
            </a:r>
            <a:endParaRPr/>
          </a:p>
        </p:txBody>
      </p:sp>
      <p:sp>
        <p:nvSpPr>
          <p:cNvPr id="241" name="Google Shape;241;p33"/>
          <p:cNvSpPr txBox="1"/>
          <p:nvPr>
            <p:ph idx="1" type="subTitle"/>
          </p:nvPr>
        </p:nvSpPr>
        <p:spPr>
          <a:xfrm>
            <a:off x="1695847" y="9308787"/>
            <a:ext cx="14344253" cy="2310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200"/>
              <a:buNone/>
            </a:pPr>
            <a:r>
              <a:rPr lang="en-US" sz="5800"/>
              <a:t>Assessment Progress</a:t>
            </a:r>
            <a:endParaRPr sz="5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200"/>
              <a:buFont typeface="Arial"/>
              <a:buNone/>
            </a:pPr>
            <a:r>
              <a:t/>
            </a:r>
            <a:endParaRPr sz="5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200"/>
              <a:buFont typeface="Arial"/>
              <a:buNone/>
            </a:pPr>
            <a:r>
              <a:rPr lang="en-US" sz="5800"/>
              <a:t>Jan 2024</a:t>
            </a:r>
            <a:endParaRPr sz="5800"/>
          </a:p>
        </p:txBody>
      </p:sp>
      <p:sp>
        <p:nvSpPr>
          <p:cNvPr id="242" name="Google Shape;242;p33"/>
          <p:cNvSpPr txBox="1"/>
          <p:nvPr>
            <p:ph idx="12" type="sldNum"/>
          </p:nvPr>
        </p:nvSpPr>
        <p:spPr>
          <a:xfrm>
            <a:off x="17223443" y="12712701"/>
            <a:ext cx="5487114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4"/>
          <p:cNvSpPr txBox="1"/>
          <p:nvPr>
            <p:ph type="title"/>
          </p:nvPr>
        </p:nvSpPr>
        <p:spPr>
          <a:xfrm>
            <a:off x="1676619" y="730251"/>
            <a:ext cx="21033938" cy="26511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800"/>
              <a:buFont typeface="Arial"/>
              <a:buNone/>
            </a:pPr>
            <a:r>
              <a:rPr lang="en-US" sz="7500"/>
              <a:t>History</a:t>
            </a:r>
            <a:endParaRPr sz="7500"/>
          </a:p>
        </p:txBody>
      </p:sp>
      <p:sp>
        <p:nvSpPr>
          <p:cNvPr id="248" name="Google Shape;248;p34"/>
          <p:cNvSpPr txBox="1"/>
          <p:nvPr>
            <p:ph idx="1" type="body"/>
          </p:nvPr>
        </p:nvSpPr>
        <p:spPr>
          <a:xfrm>
            <a:off x="1676625" y="3137300"/>
            <a:ext cx="21033900" cy="5058600"/>
          </a:xfrm>
          <a:prstGeom prst="rect">
            <a:avLst/>
          </a:prstGeom>
          <a:noFill/>
          <a:ln>
            <a:noFill/>
          </a:ln>
        </p:spPr>
        <p:txBody>
          <a:bodyPr anchorCtr="0" anchor="t" bIns="137150" lIns="91425" spcFirstLastPara="1" rIns="91425" wrap="square" tIns="45700">
            <a:spAutoFit/>
          </a:bodyPr>
          <a:lstStyle/>
          <a:p>
            <a:pPr indent="-438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300"/>
              <a:buChar char="•"/>
            </a:pPr>
            <a:r>
              <a:rPr lang="en-US" sz="4900"/>
              <a:t>Tagged Beta release </a:t>
            </a:r>
            <a:r>
              <a:rPr lang="en-US" sz="4900"/>
              <a:t>received</a:t>
            </a:r>
            <a:r>
              <a:rPr lang="en-US" sz="4900"/>
              <a:t> 2023-12-17</a:t>
            </a:r>
            <a:endParaRPr sz="4900"/>
          </a:p>
          <a:p>
            <a:pPr indent="-438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300"/>
              <a:buChar char="•"/>
            </a:pPr>
            <a:r>
              <a:rPr lang="en-US" sz="4900"/>
              <a:t>Test deploys have been made (AWS)</a:t>
            </a:r>
            <a:endParaRPr sz="4900"/>
          </a:p>
          <a:p>
            <a:pPr indent="-36195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-US" sz="4100"/>
              <a:t>Initial resource allocation was insufficient requiring iteration.</a:t>
            </a:r>
            <a:endParaRPr sz="4900"/>
          </a:p>
          <a:p>
            <a:pPr indent="-438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300"/>
              <a:buChar char="•"/>
            </a:pPr>
            <a:r>
              <a:rPr lang="en-US" sz="4900"/>
              <a:t>Assessment framework shared with community on 2024-01-04</a:t>
            </a:r>
            <a:endParaRPr sz="4900"/>
          </a:p>
          <a:p>
            <a:pPr indent="-36195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-US" sz="4100"/>
              <a:t>Feedback received and integrated</a:t>
            </a:r>
            <a:endParaRPr sz="4100"/>
          </a:p>
          <a:p>
            <a:pPr indent="-36195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-US" sz="4100"/>
              <a:t>NFRs (Mojaloop Invariants) since added along with other more complete and stringent requirements as we look towards production quality</a:t>
            </a:r>
            <a:endParaRPr sz="4900"/>
          </a:p>
        </p:txBody>
      </p:sp>
      <p:sp>
        <p:nvSpPr>
          <p:cNvPr id="249" name="Google Shape;249;p34"/>
          <p:cNvSpPr txBox="1"/>
          <p:nvPr>
            <p:ph idx="12" type="sldNum"/>
          </p:nvPr>
        </p:nvSpPr>
        <p:spPr>
          <a:xfrm>
            <a:off x="17223443" y="12712701"/>
            <a:ext cx="5487114" cy="730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5"/>
          <p:cNvSpPr txBox="1"/>
          <p:nvPr>
            <p:ph type="title"/>
          </p:nvPr>
        </p:nvSpPr>
        <p:spPr>
          <a:xfrm>
            <a:off x="1676619" y="730251"/>
            <a:ext cx="210339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800"/>
              <a:buFont typeface="Arial"/>
              <a:buNone/>
            </a:pPr>
            <a:r>
              <a:rPr lang="en-US" sz="7500"/>
              <a:t>Current Status</a:t>
            </a:r>
            <a:endParaRPr sz="7500"/>
          </a:p>
        </p:txBody>
      </p:sp>
      <p:sp>
        <p:nvSpPr>
          <p:cNvPr id="255" name="Google Shape;255;p35"/>
          <p:cNvSpPr txBox="1"/>
          <p:nvPr>
            <p:ph idx="1" type="body"/>
          </p:nvPr>
        </p:nvSpPr>
        <p:spPr>
          <a:xfrm>
            <a:off x="1676625" y="3137300"/>
            <a:ext cx="21033900" cy="87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137150" lIns="91425" spcFirstLastPara="1" rIns="91425" wrap="square" tIns="45700">
            <a:spAutoFit/>
          </a:bodyPr>
          <a:lstStyle/>
          <a:p>
            <a:pPr indent="-438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300"/>
              <a:buChar char="•"/>
            </a:pPr>
            <a:r>
              <a:rPr lang="en-US" sz="4900"/>
              <a:t>Community (2 contributors) review against the framework complete and feedback received.</a:t>
            </a:r>
            <a:endParaRPr sz="4900"/>
          </a:p>
          <a:p>
            <a:pPr indent="-438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300"/>
              <a:buChar char="•"/>
            </a:pPr>
            <a:r>
              <a:rPr lang="en-US" sz="4900"/>
              <a:t>MFL staff continuing to review against the framework.</a:t>
            </a:r>
            <a:endParaRPr sz="4900"/>
          </a:p>
          <a:p>
            <a:pPr indent="-438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300"/>
              <a:buChar char="•"/>
            </a:pPr>
            <a:r>
              <a:rPr lang="en-US" sz="4900"/>
              <a:t>Community members continuing to contribute to development (bug fixes)</a:t>
            </a:r>
            <a:endParaRPr sz="4900"/>
          </a:p>
          <a:p>
            <a:pPr indent="-425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100"/>
              <a:buChar char="•"/>
            </a:pPr>
            <a:r>
              <a:rPr lang="en-US" sz="4900"/>
              <a:t>THANK YOU!</a:t>
            </a:r>
            <a:endParaRPr sz="4900"/>
          </a:p>
          <a:p>
            <a:pPr indent="-438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300"/>
              <a:buChar char="•"/>
            </a:pPr>
            <a:r>
              <a:rPr lang="en-US" sz="4900"/>
              <a:t>Review generated backlog items being added while reviews ongoing to enable continuing development,</a:t>
            </a:r>
            <a:endParaRPr sz="4900"/>
          </a:p>
          <a:p>
            <a:pPr indent="-438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300"/>
              <a:buChar char="•"/>
            </a:pPr>
            <a:r>
              <a:rPr lang="en-US" sz="4900"/>
              <a:t>Mojaloop Foundation Engineering Director, James Bush, appointed as interim workstream lead until transition manager starts.</a:t>
            </a:r>
            <a:endParaRPr sz="4900"/>
          </a:p>
          <a:p>
            <a:pPr indent="-438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300"/>
              <a:buChar char="•"/>
            </a:pPr>
            <a:r>
              <a:rPr lang="en-US" sz="4900"/>
              <a:t>Presentation of report likely to slip to Feb 2024</a:t>
            </a:r>
            <a:endParaRPr sz="4900"/>
          </a:p>
        </p:txBody>
      </p:sp>
      <p:sp>
        <p:nvSpPr>
          <p:cNvPr id="256" name="Google Shape;256;p35"/>
          <p:cNvSpPr txBox="1"/>
          <p:nvPr>
            <p:ph idx="12" type="sldNum"/>
          </p:nvPr>
        </p:nvSpPr>
        <p:spPr>
          <a:xfrm>
            <a:off x="17223443" y="12712701"/>
            <a:ext cx="5487000" cy="73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6"/>
          <p:cNvSpPr txBox="1"/>
          <p:nvPr>
            <p:ph type="title"/>
          </p:nvPr>
        </p:nvSpPr>
        <p:spPr>
          <a:xfrm>
            <a:off x="1676618" y="730251"/>
            <a:ext cx="18869700" cy="265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400" spcFirstLastPara="1" rIns="91400" wrap="square" tIns="456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800"/>
              <a:buFont typeface="Arial"/>
              <a:buNone/>
            </a:pPr>
            <a:r>
              <a:rPr lang="en-US"/>
              <a:t>Reach out to participate</a:t>
            </a:r>
            <a:endParaRPr/>
          </a:p>
        </p:txBody>
      </p:sp>
      <p:sp>
        <p:nvSpPr>
          <p:cNvPr id="262" name="Google Shape;262;p36"/>
          <p:cNvSpPr txBox="1"/>
          <p:nvPr>
            <p:ph idx="1" type="body"/>
          </p:nvPr>
        </p:nvSpPr>
        <p:spPr>
          <a:xfrm>
            <a:off x="1676618" y="3956667"/>
            <a:ext cx="21033900" cy="90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400" spcFirstLastPara="1" rIns="91400" wrap="square" tIns="45675">
            <a:normAutofit/>
          </a:bodyPr>
          <a:lstStyle/>
          <a:p>
            <a:pPr indent="-914400" lvl="0" marL="1219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Char char="-"/>
            </a:pPr>
            <a:r>
              <a:rPr lang="en-US" sz="4800"/>
              <a:t>Mojaloop Slack: #vnext-beta-review, #vnext-build</a:t>
            </a:r>
            <a:endParaRPr sz="4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/>
          </a:p>
          <a:p>
            <a:pPr indent="-914400" lvl="0" marL="1219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Char char="-"/>
            </a:pPr>
            <a:r>
              <a:rPr lang="en-US" sz="4800"/>
              <a:t>Email: </a:t>
            </a:r>
            <a:r>
              <a:rPr lang="en-US" sz="4800" u="sng">
                <a:solidFill>
                  <a:schemeClr val="hlink"/>
                </a:solidFill>
                <a:hlinkClick r:id="rId3"/>
              </a:rPr>
              <a:t>james.bush@mojaloop.io</a:t>
            </a:r>
            <a:endParaRPr sz="4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/>
          </a:p>
          <a:p>
            <a:pPr indent="-914400" lvl="0" marL="1219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4800"/>
              <a:buChar char="-"/>
            </a:pPr>
            <a:r>
              <a:rPr lang="en-US" sz="4800"/>
              <a:t>Mojaloop Slack: </a:t>
            </a:r>
            <a:r>
              <a:rPr lang="en-US" sz="4800">
                <a:solidFill>
                  <a:srgbClr val="3C78D8"/>
                </a:solidFill>
              </a:rPr>
              <a:t>@James Bush</a:t>
            </a:r>
            <a:endParaRPr sz="4800">
              <a:solidFill>
                <a:srgbClr val="3C78D8"/>
              </a:solidFill>
            </a:endParaRPr>
          </a:p>
        </p:txBody>
      </p:sp>
      <p:sp>
        <p:nvSpPr>
          <p:cNvPr id="263" name="Google Shape;263;p36"/>
          <p:cNvSpPr txBox="1"/>
          <p:nvPr>
            <p:ph idx="12" type="sldNum"/>
          </p:nvPr>
        </p:nvSpPr>
        <p:spPr>
          <a:xfrm>
            <a:off x="17223442" y="12712701"/>
            <a:ext cx="5487000" cy="73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675" lIns="91400" spcFirstLastPara="1" rIns="91400" wrap="square" tIns="456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Mojaloop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A3FF"/>
      </a:accent1>
      <a:accent2>
        <a:srgbClr val="FC440F"/>
      </a:accent2>
      <a:accent3>
        <a:srgbClr val="0010BE"/>
      </a:accent3>
      <a:accent4>
        <a:srgbClr val="FDE74C"/>
      </a:accent4>
      <a:accent5>
        <a:srgbClr val="00DFB1"/>
      </a:accent5>
      <a:accent6>
        <a:srgbClr val="BE0098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Mojaloop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A3FF"/>
      </a:accent1>
      <a:accent2>
        <a:srgbClr val="FC440F"/>
      </a:accent2>
      <a:accent3>
        <a:srgbClr val="0010BE"/>
      </a:accent3>
      <a:accent4>
        <a:srgbClr val="FDE74C"/>
      </a:accent4>
      <a:accent5>
        <a:srgbClr val="00DFB1"/>
      </a:accent5>
      <a:accent6>
        <a:srgbClr val="BE0098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