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114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19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026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31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595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1754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8566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3370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08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52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7656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1589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9376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1815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292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1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5690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6CDD-FE1B-456C-AE0D-559EDA89D41E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0D3C-F3F3-4759-B292-DF2F639A50D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346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AF2C-73F4-490D-BE9D-0B11E2E3A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3998" y="2062480"/>
            <a:ext cx="11064638" cy="2206859"/>
          </a:xfrm>
        </p:spPr>
        <p:txBody>
          <a:bodyPr>
            <a:noAutofit/>
          </a:bodyPr>
          <a:lstStyle/>
          <a:p>
            <a:r>
              <a:rPr lang="en-US" sz="3200" b="1" dirty="0"/>
              <a:t>Title: Assessing Aircraft Risk for Business Expansion</a:t>
            </a:r>
            <a:br>
              <a:rPr lang="en-US" sz="3200" b="1" dirty="0"/>
            </a:br>
            <a:r>
              <a:rPr lang="en-US" sz="3200" b="1" dirty="0"/>
              <a:t>Subtitle: Using Data to Guide Safe Aircraft Purchases</a:t>
            </a:r>
            <a:br>
              <a:rPr lang="en-US" sz="3200" b="1" dirty="0"/>
            </a:br>
            <a:endParaRPr lang="en-K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18B28-15F4-4CB1-9960-F0BB9185A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Presenter:</a:t>
            </a:r>
            <a:r>
              <a:rPr lang="en-US" sz="2400" dirty="0"/>
              <a:t> Edwin George</a:t>
            </a:r>
            <a:br>
              <a:rPr lang="en-US" sz="2400" dirty="0"/>
            </a:br>
            <a:r>
              <a:rPr lang="en-US" sz="2400" b="1" dirty="0"/>
              <a:t>Date:</a:t>
            </a:r>
            <a:r>
              <a:rPr lang="en-US" sz="2400" dirty="0"/>
              <a:t> 09/09/2024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9193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5D51-F9E6-4BFF-9147-7030BA66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9A00CD-F295-4FD7-8019-E320F9607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480" y="1855990"/>
            <a:ext cx="8961120" cy="482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</a:t>
            </a:r>
            <a:r>
              <a:rPr kumimoji="0" lang="en-KE" altLang="en-K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aircraft models with high accident frequencies and severe incidents.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</a:t>
            </a:r>
            <a:r>
              <a:rPr kumimoji="0" lang="en-KE" altLang="en-K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environmental factors like weather patterns when planning operations.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Tailor</a:t>
            </a:r>
            <a:r>
              <a:rPr kumimoji="0" lang="en-KE" altLang="en-K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aircraft selection to the intended flight purpose to mitigate risks.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</a:t>
            </a:r>
            <a:r>
              <a:rPr kumimoji="0" lang="en-KE" altLang="en-KE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aircraft with robust safety records and proven reliability. </a:t>
            </a:r>
          </a:p>
        </p:txBody>
      </p:sp>
    </p:spTree>
    <p:extLst>
      <p:ext uri="{BB962C8B-B14F-4D97-AF65-F5344CB8AC3E}">
        <p14:creationId xmlns:p14="http://schemas.microsoft.com/office/powerpoint/2010/main" val="8267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43AD-541F-47F1-A478-711AB7F2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5472-5277-4DA5-8E43-FAD21D1A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Overview: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company is venturing into aviation to diversify.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need to identify low-risk aircraft for both commercial and private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 actionable insights to guide safe aircraft investment and minimize risk.</a:t>
            </a:r>
          </a:p>
          <a:p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A5C1-A9D2-46C1-AB59-EBB8FD13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A71B-29ED-46D1-AD9F-5DE9AA20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Approach: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applied CRISP-DM methodology for a structured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My Key Focus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Risk assessment of various aircraft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Predicting accident likelihood based on historical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Evaluating how environmental and operational factors impact risk.</a:t>
            </a:r>
          </a:p>
          <a:p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9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4355-A63A-480F-8A83-E601AE39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9828F5-1769-468D-AA15-5C2EDAD38C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366818"/>
            <a:ext cx="1113575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Identify aircraft makes with the lowest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Determine which models are more prone to accidents.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Analyse the effect of environmental conditions on accident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Assess the feasibility of investing in amateur-built aircraft.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Examine how the purpose of the flight impacts risk levels. </a:t>
            </a:r>
          </a:p>
        </p:txBody>
      </p:sp>
    </p:spTree>
    <p:extLst>
      <p:ext uri="{BB962C8B-B14F-4D97-AF65-F5344CB8AC3E}">
        <p14:creationId xmlns:p14="http://schemas.microsoft.com/office/powerpoint/2010/main" val="92314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D2CA-D21F-4629-B45A-8FC81F7E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348D-F86B-409E-9968-99E5426A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Dataset: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Kaggle - Aviation Accident Database Synopses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Key Attributes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Aircraft make and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Incident and accident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Weather conditions at the time of incidents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Severity of injuries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dataset provides comprehensive accident records and environmental conditions, allowing for detailed risk analysis of aircraft models.</a:t>
            </a:r>
          </a:p>
          <a:p>
            <a:pPr marL="0" indent="0">
              <a:buNone/>
            </a:pP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3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3F16-D4F4-490E-B58B-111DFFBF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09C4E8-A43E-4B76-9A4C-2388258F1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243711"/>
            <a:ext cx="100587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Steps:</a:t>
            </a: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Addressed missing values in key columns such as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Make and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Standardized entries to ensure consistency (e.g., converting "</a:t>
            </a:r>
            <a:r>
              <a:rPr kumimoji="0" lang="en-KE" altLang="en-KE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Unk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" to "UNK").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Feature Engineering: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Simplified aircraft make entries (e.g., "CESSNA 172" to "CESSNA").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Ensured consistent reporting of injury severity for accurate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K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cleaning and preparation ensure that our analysis is based on accurate and uniform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07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65B0-8685-4EF2-B970-1F7CE723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Visualizations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F355-B32A-44AB-9BAF-13CED283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41" y="2011679"/>
            <a:ext cx="9613861" cy="12977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Accident Frequency by Make and Model: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Bar chart visualizing the number of accidents per aircraft make and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identify which aircraft are involved in the most incidents.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0E1FB-97A6-49FC-8B75-FD36EF77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1" y="3309426"/>
            <a:ext cx="5313680" cy="355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A91FB-7B0F-4571-9DFC-6F106FD86657}"/>
              </a:ext>
            </a:extLst>
          </p:cNvPr>
          <p:cNvSpPr txBox="1"/>
          <p:nvPr/>
        </p:nvSpPr>
        <p:spPr>
          <a:xfrm>
            <a:off x="5913120" y="3566159"/>
            <a:ext cx="553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visualization highlights high-risk aircraft based on accident frequency, giving guide toward safer investment choices.</a:t>
            </a:r>
            <a:endParaRPr lang="en-K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748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ABB5-7F5F-4792-9C88-4F3BFCC9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Frequency by Purpose of Flight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B210-1A10-4D31-AB40-E50E29F6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21" y="2057686"/>
            <a:ext cx="11481199" cy="166087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Bar chart showing accident rates based on flight purpose (e.g., commercial, private).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Reveals higher accident frequencies associated with private flights.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CC6D7-6DD8-4B58-8889-51089335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" y="3429000"/>
            <a:ext cx="6211253" cy="3390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8CA7D-B7F2-4A1C-8760-8D0B564D32BE}"/>
              </a:ext>
            </a:extLst>
          </p:cNvPr>
          <p:cNvSpPr txBox="1"/>
          <p:nvPr/>
        </p:nvSpPr>
        <p:spPr>
          <a:xfrm>
            <a:off x="6878320" y="3942080"/>
            <a:ext cx="449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accident rates by flight purpose helps us evaluate the risk associated with different types of operations.</a:t>
            </a:r>
            <a:endParaRPr lang="en-K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483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6EC5-72A9-41A2-8A1F-B39285C8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5A3D-BE1A-4599-B56D-BB7B3612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41119" cy="422648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Low-Risk Criteria: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Aircraft with fewer accidents and lower injury severity.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Consistent performance across different environments and flight phases.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Environmental Factors: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Adverse weather conditions correlate with higher accident rates.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Geographical challenges increase risk.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Flight Purpose: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Private flights generally showed higher risk compared to commercial flights.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Cargo and training flights exhibit varying risk levels based on operational nature.</a:t>
            </a:r>
          </a:p>
        </p:txBody>
      </p:sp>
    </p:spTree>
    <p:extLst>
      <p:ext uri="{BB962C8B-B14F-4D97-AF65-F5344CB8AC3E}">
        <p14:creationId xmlns:p14="http://schemas.microsoft.com/office/powerpoint/2010/main" val="22185027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</TotalTime>
  <Words>506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Title: Assessing Aircraft Risk for Business Expansion Subtitle: Using Data to Guide Safe Aircraft Purchases </vt:lpstr>
      <vt:lpstr>Business Problem</vt:lpstr>
      <vt:lpstr>Business Understanding</vt:lpstr>
      <vt:lpstr>Objectives</vt:lpstr>
      <vt:lpstr>Data Overview</vt:lpstr>
      <vt:lpstr>Data Cleaning &amp; Preparation</vt:lpstr>
      <vt:lpstr>Key Visualizations</vt:lpstr>
      <vt:lpstr>Accident Frequency by Purpose of Flight</vt:lpstr>
      <vt:lpstr>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Assessing Aircraft Risk for Business Expansion Subtitle: Using Data to Guide Safe Aircraft Purchases</dc:title>
  <dc:creator>Mojay</dc:creator>
  <cp:lastModifiedBy>Mojay</cp:lastModifiedBy>
  <cp:revision>5</cp:revision>
  <dcterms:created xsi:type="dcterms:W3CDTF">2024-09-09T17:58:20Z</dcterms:created>
  <dcterms:modified xsi:type="dcterms:W3CDTF">2024-09-09T19:06:33Z</dcterms:modified>
</cp:coreProperties>
</file>