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367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49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12/7/2023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12/7/2023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12/7/2023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12/7/2023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12/7/2023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12/7/2023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12/7/2023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12/7/2023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12/7/2023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12/7/2023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12/7/2023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12/7/2023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12/7/2023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12/7/2023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12/7/2023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12/7/2023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12/7/2023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12/7/2023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F037A6-DEFB-4B4E-A8D9-FB541FC76A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b="1" i="0" dirty="0">
                <a:solidFill>
                  <a:srgbClr val="FFFFFF"/>
                </a:solidFill>
                <a:effectLst/>
                <a:latin typeface="var(--font-stack-heading)"/>
              </a:rPr>
              <a:t>Crear una Mesa de Partes Virtual con PHP, MySQL y JS</a:t>
            </a:r>
            <a:endParaRPr lang="es-E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35F1E1F-7F1F-4568-82D8-700B6DA17E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PE" dirty="0"/>
              <a:t>Anderson-bastidas.com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44929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600+ Oficina De Registro Ilustraciones de Stock, gráficos vectoriales  libres de derechos y clip art - iStock | Registro civil, Documento, Tarjeta  de registro horario">
            <a:extLst>
              <a:ext uri="{FF2B5EF4-FFF2-40B4-BE49-F238E27FC236}">
                <a16:creationId xmlns:a16="http://schemas.microsoft.com/office/drawing/2014/main" id="{A0965C02-F387-4A57-93A8-080BD8E01F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418602"/>
            <a:ext cx="5870771" cy="4201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8496190-FD90-453F-9F37-962F0D6E6A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02616" y="1143000"/>
            <a:ext cx="5187123" cy="4955796"/>
          </a:xfrm>
        </p:spPr>
        <p:txBody>
          <a:bodyPr>
            <a:normAutofit fontScale="47500" lnSpcReduction="20000"/>
          </a:bodyPr>
          <a:lstStyle/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s-PE" sz="96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Análisis y Flujo</a:t>
            </a:r>
            <a:endParaRPr lang="es-ES" sz="96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s-PE" sz="96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Mockups</a:t>
            </a:r>
            <a:endParaRPr lang="es-ES" sz="96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s-PE" sz="96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GANTT</a:t>
            </a:r>
            <a:endParaRPr lang="es-ES" sz="96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s-PE" sz="96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KANBAN</a:t>
            </a:r>
            <a:endParaRPr lang="es-ES" sz="96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s-PE" sz="96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Desarrollo &lt;</a:t>
            </a:r>
            <a:r>
              <a:rPr lang="es-PE" sz="96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Code</a:t>
            </a:r>
            <a:r>
              <a:rPr lang="es-PE" sz="96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/&gt;</a:t>
            </a:r>
            <a:endParaRPr lang="es-ES" sz="96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s-PE" sz="96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Pruebas Integrales</a:t>
            </a:r>
            <a:endParaRPr lang="es-ES" sz="96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655181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la de reuniones Ion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{3B95EC3F-FC6D-48E1-ADEA-572650BE934A}tf02900722</Template>
  <TotalTime>17</TotalTime>
  <Words>27</Words>
  <Application>Microsoft Office PowerPoint</Application>
  <PresentationFormat>Panorámica</PresentationFormat>
  <Paragraphs>8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8" baseType="lpstr">
      <vt:lpstr>Arial</vt:lpstr>
      <vt:lpstr>Calibri</vt:lpstr>
      <vt:lpstr>Century Gothic</vt:lpstr>
      <vt:lpstr>var(--font-stack-heading)</vt:lpstr>
      <vt:lpstr>Wingdings 3</vt:lpstr>
      <vt:lpstr>Sala de reuniones Ion</vt:lpstr>
      <vt:lpstr>Crear una Mesa de Partes Virtual con PHP, MySQL y JS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Crear una Mesa de Partes Virtual con PHP, MySQL y JS</dc:title>
  <dc:creator>Usuario de Windows</dc:creator>
  <cp:lastModifiedBy>Usuario de Windows</cp:lastModifiedBy>
  <cp:revision>2</cp:revision>
  <dcterms:created xsi:type="dcterms:W3CDTF">2023-12-07T23:14:41Z</dcterms:created>
  <dcterms:modified xsi:type="dcterms:W3CDTF">2023-12-07T23:32:33Z</dcterms:modified>
</cp:coreProperties>
</file>