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62" r:id="rId5"/>
    <p:sldId id="258" r:id="rId6"/>
    <p:sldId id="272" r:id="rId7"/>
    <p:sldId id="270" r:id="rId8"/>
    <p:sldId id="259" r:id="rId9"/>
    <p:sldId id="266" r:id="rId10"/>
    <p:sldId id="260" r:id="rId11"/>
    <p:sldId id="273" r:id="rId12"/>
    <p:sldId id="267" r:id="rId13"/>
    <p:sldId id="271" r:id="rId14"/>
    <p:sldId id="274" r:id="rId15"/>
    <p:sldId id="276" r:id="rId16"/>
    <p:sldId id="257" r:id="rId17"/>
    <p:sldId id="26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4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07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74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7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14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18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52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20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12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54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64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8D21-3A29-415B-B0F3-5C8DF85063F1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A719-4C27-4E1E-A117-BD479D6F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4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dirty="0" smtClean="0"/>
              <a:t>Projec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94407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食品購物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</a:p>
        </p:txBody>
      </p:sp>
    </p:spTree>
    <p:extLst>
      <p:ext uri="{BB962C8B-B14F-4D97-AF65-F5344CB8AC3E}">
        <p14:creationId xmlns:p14="http://schemas.microsoft.com/office/powerpoint/2010/main" val="22479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256 16"/>
          <p:cNvSpPr txBox="1"/>
          <p:nvPr/>
        </p:nvSpPr>
        <p:spPr>
          <a:xfrm>
            <a:off x="3660645" y="4626323"/>
            <a:ext cx="3773597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$_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SESSION[‘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searchitem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$_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SESSION[‘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search’]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找到的東西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256 13"/>
          <p:cNvSpPr/>
          <p:nvPr/>
        </p:nvSpPr>
        <p:spPr>
          <a:xfrm>
            <a:off x="4684166" y="2856891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search.php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256 13"/>
          <p:cNvSpPr/>
          <p:nvPr/>
        </p:nvSpPr>
        <p:spPr>
          <a:xfrm>
            <a:off x="7732704" y="5132649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Gotocategory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256 14"/>
          <p:cNvSpPr/>
          <p:nvPr/>
        </p:nvSpPr>
        <p:spPr>
          <a:xfrm>
            <a:off x="7732704" y="2856891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256 16"/>
          <p:cNvSpPr txBox="1"/>
          <p:nvPr/>
        </p:nvSpPr>
        <p:spPr>
          <a:xfrm>
            <a:off x="4151903" y="1909766"/>
            <a:ext cx="2791085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輸入關鍵字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search=$_POST['search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56 4"/>
          <p:cNvSpPr/>
          <p:nvPr/>
        </p:nvSpPr>
        <p:spPr>
          <a:xfrm>
            <a:off x="650056" y="1341158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56 16"/>
          <p:cNvSpPr txBox="1"/>
          <p:nvPr/>
        </p:nvSpPr>
        <p:spPr>
          <a:xfrm>
            <a:off x="7888098" y="2345799"/>
            <a:ext cx="141577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顯示搜尋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256 14"/>
          <p:cNvSpPr/>
          <p:nvPr/>
        </p:nvSpPr>
        <p:spPr>
          <a:xfrm>
            <a:off x="650056" y="4358618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256 15"/>
          <p:cNvSpPr/>
          <p:nvPr/>
        </p:nvSpPr>
        <p:spPr>
          <a:xfrm>
            <a:off x="650056" y="2856891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 flipH="1">
            <a:off x="2376615" y="2007073"/>
            <a:ext cx="2307550" cy="2870526"/>
            <a:chOff x="9563815" y="1000087"/>
            <a:chExt cx="603420" cy="1632592"/>
          </a:xfrm>
        </p:grpSpPr>
        <p:grpSp>
          <p:nvGrpSpPr>
            <p:cNvPr id="15" name="Group 256 28"/>
            <p:cNvGrpSpPr>
              <a:grpSpLocks/>
            </p:cNvGrpSpPr>
            <p:nvPr/>
          </p:nvGrpSpPr>
          <p:grpSpPr>
            <a:xfrm>
              <a:off x="9563815" y="1000087"/>
              <a:ext cx="603420" cy="1632592"/>
              <a:chOff x="3019570" y="2096087"/>
              <a:chExt cx="1425823" cy="3882683"/>
            </a:xfrm>
          </p:grpSpPr>
          <p:sp>
            <p:nvSpPr>
              <p:cNvPr id="17" name="Freeform 256 17"/>
              <p:cNvSpPr/>
              <p:nvPr/>
            </p:nvSpPr>
            <p:spPr>
              <a:xfrm flipV="1">
                <a:off x="3019573" y="3928269"/>
                <a:ext cx="1415874" cy="2050501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>
              <a:xfrm>
                <a:off x="3019570" y="2096087"/>
                <a:ext cx="1425823" cy="183218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6" name="Freeform 18"/>
            <p:cNvSpPr>
              <a:spLocks/>
            </p:cNvSpPr>
            <p:nvPr/>
          </p:nvSpPr>
          <p:spPr>
            <a:xfrm>
              <a:off x="9563816" y="1719371"/>
              <a:ext cx="597104" cy="51113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5" name="直線接點 24"/>
          <p:cNvCxnSpPr>
            <a:stCxn id="12" idx="3"/>
            <a:endCxn id="19" idx="1"/>
          </p:cNvCxnSpPr>
          <p:nvPr/>
        </p:nvCxnSpPr>
        <p:spPr>
          <a:xfrm>
            <a:off x="6410726" y="3377396"/>
            <a:ext cx="1321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8175927" y="4071436"/>
            <a:ext cx="6350" cy="94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8925227" y="4070439"/>
            <a:ext cx="6350" cy="9425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56 37"/>
          <p:cNvSpPr txBox="1"/>
          <p:nvPr/>
        </p:nvSpPr>
        <p:spPr>
          <a:xfrm>
            <a:off x="4870015" y="1378172"/>
            <a:ext cx="135485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可模糊搜尋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256 16"/>
          <p:cNvSpPr txBox="1"/>
          <p:nvPr/>
        </p:nvSpPr>
        <p:spPr>
          <a:xfrm>
            <a:off x="9459264" y="4181100"/>
            <a:ext cx="2074607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unset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$_SESSION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256 16"/>
          <p:cNvSpPr txBox="1"/>
          <p:nvPr/>
        </p:nvSpPr>
        <p:spPr>
          <a:xfrm>
            <a:off x="4995501" y="4048476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2583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256 14"/>
          <p:cNvSpPr/>
          <p:nvPr/>
        </p:nvSpPr>
        <p:spPr>
          <a:xfrm>
            <a:off x="838200" y="3330114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256 16"/>
          <p:cNvSpPr txBox="1"/>
          <p:nvPr/>
        </p:nvSpPr>
        <p:spPr>
          <a:xfrm>
            <a:off x="6250216" y="1879594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6" name="TextBox 256 16"/>
          <p:cNvSpPr txBox="1"/>
          <p:nvPr/>
        </p:nvSpPr>
        <p:spPr>
          <a:xfrm>
            <a:off x="7758410" y="1838956"/>
            <a:ext cx="3057247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會員資訊：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帳號、密碼、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性別、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電話、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256 16"/>
          <p:cNvSpPr txBox="1"/>
          <p:nvPr/>
        </p:nvSpPr>
        <p:spPr>
          <a:xfrm>
            <a:off x="6005469" y="3626814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12" name="TextBox 256 16"/>
          <p:cNvSpPr txBox="1"/>
          <p:nvPr/>
        </p:nvSpPr>
        <p:spPr>
          <a:xfrm>
            <a:off x="7655821" y="3668503"/>
            <a:ext cx="3262432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購物車資訊：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商品名稱、單價、數量、計算小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256 37"/>
          <p:cNvSpPr txBox="1"/>
          <p:nvPr/>
        </p:nvSpPr>
        <p:spPr>
          <a:xfrm>
            <a:off x="3752436" y="4205285"/>
            <a:ext cx="1693091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上方購物車圖示</a:t>
            </a:r>
            <a:endParaRPr lang="en-US" altLang="zh-TW" sz="16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可直接進入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256 16"/>
          <p:cNvSpPr txBox="1"/>
          <p:nvPr/>
        </p:nvSpPr>
        <p:spPr>
          <a:xfrm>
            <a:off x="5800285" y="5431505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17" name="TextBox 256 16"/>
          <p:cNvSpPr txBox="1"/>
          <p:nvPr/>
        </p:nvSpPr>
        <p:spPr>
          <a:xfrm>
            <a:off x="7142860" y="5377154"/>
            <a:ext cx="4288353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訂單資訊：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訂單編號、商品名稱、單價、數量、計算小計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256 16"/>
          <p:cNvSpPr txBox="1"/>
          <p:nvPr/>
        </p:nvSpPr>
        <p:spPr>
          <a:xfrm>
            <a:off x="3462938" y="1967222"/>
            <a:ext cx="233897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: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256 16"/>
          <p:cNvSpPr txBox="1"/>
          <p:nvPr/>
        </p:nvSpPr>
        <p:spPr>
          <a:xfrm>
            <a:off x="3782958" y="3737307"/>
            <a:ext cx="163205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256 16"/>
          <p:cNvSpPr txBox="1"/>
          <p:nvPr/>
        </p:nvSpPr>
        <p:spPr>
          <a:xfrm>
            <a:off x="3680366" y="5504260"/>
            <a:ext cx="183723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訂單紀錄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 flipH="1">
            <a:off x="2564773" y="2113612"/>
            <a:ext cx="1187669" cy="3537515"/>
            <a:chOff x="7637434" y="1842013"/>
            <a:chExt cx="932748" cy="3537515"/>
          </a:xfrm>
        </p:grpSpPr>
        <p:sp>
          <p:nvSpPr>
            <p:cNvPr id="22" name="Freeform 256 17"/>
            <p:cNvSpPr/>
            <p:nvPr/>
          </p:nvSpPr>
          <p:spPr>
            <a:xfrm flipH="1" flipV="1">
              <a:off x="7694038" y="3622423"/>
              <a:ext cx="876144" cy="1757105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>
            <a:xfrm flipH="1">
              <a:off x="7864795" y="1842013"/>
              <a:ext cx="700916" cy="1780413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>
            <a:xfrm flipH="1">
              <a:off x="7637434" y="3599116"/>
              <a:ext cx="924642" cy="45719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06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會員資料修改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56 14"/>
          <p:cNvSpPr/>
          <p:nvPr/>
        </p:nvSpPr>
        <p:spPr>
          <a:xfrm>
            <a:off x="838077" y="2908495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256 13"/>
          <p:cNvSpPr/>
          <p:nvPr/>
        </p:nvSpPr>
        <p:spPr>
          <a:xfrm>
            <a:off x="4084585" y="2908495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>
            <a:stCxn id="7" idx="1"/>
            <a:endCxn id="3" idx="3"/>
          </p:cNvCxnSpPr>
          <p:nvPr/>
        </p:nvCxnSpPr>
        <p:spPr>
          <a:xfrm flipH="1">
            <a:off x="2564637" y="3429000"/>
            <a:ext cx="1519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6 16"/>
          <p:cNvSpPr txBox="1"/>
          <p:nvPr/>
        </p:nvSpPr>
        <p:spPr>
          <a:xfrm>
            <a:off x="4323336" y="4310236"/>
            <a:ext cx="1249057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5821168" y="2093240"/>
            <a:ext cx="1315898" cy="2889320"/>
            <a:chOff x="9563815" y="976291"/>
            <a:chExt cx="761977" cy="1643281"/>
          </a:xfrm>
        </p:grpSpPr>
        <p:grpSp>
          <p:nvGrpSpPr>
            <p:cNvPr id="12" name="Group 256 28"/>
            <p:cNvGrpSpPr>
              <a:grpSpLocks/>
            </p:cNvGrpSpPr>
            <p:nvPr/>
          </p:nvGrpSpPr>
          <p:grpSpPr>
            <a:xfrm>
              <a:off x="9563815" y="976291"/>
              <a:ext cx="761977" cy="1643281"/>
              <a:chOff x="3019569" y="2039493"/>
              <a:chExt cx="1800477" cy="3908102"/>
            </a:xfrm>
          </p:grpSpPr>
          <p:sp>
            <p:nvSpPr>
              <p:cNvPr id="14" name="Freeform 256 17"/>
              <p:cNvSpPr/>
              <p:nvPr/>
            </p:nvSpPr>
            <p:spPr>
              <a:xfrm flipV="1">
                <a:off x="3019573" y="3928269"/>
                <a:ext cx="1671786" cy="2019326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>
              <a:xfrm>
                <a:off x="3019569" y="2039493"/>
                <a:ext cx="1800477" cy="1888777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3" name="Freeform 18"/>
            <p:cNvSpPr>
              <a:spLocks/>
            </p:cNvSpPr>
            <p:nvPr/>
          </p:nvSpPr>
          <p:spPr>
            <a:xfrm>
              <a:off x="9563816" y="1740594"/>
              <a:ext cx="761974" cy="29890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TextBox 256 16"/>
          <p:cNvSpPr txBox="1"/>
          <p:nvPr/>
        </p:nvSpPr>
        <p:spPr>
          <a:xfrm>
            <a:off x="7156514" y="1977912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修改成功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256 16"/>
          <p:cNvSpPr txBox="1"/>
          <p:nvPr/>
        </p:nvSpPr>
        <p:spPr>
          <a:xfrm>
            <a:off x="7156514" y="3249382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修改失敗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256 16"/>
          <p:cNvSpPr txBox="1"/>
          <p:nvPr/>
        </p:nvSpPr>
        <p:spPr>
          <a:xfrm>
            <a:off x="7043017" y="4813282"/>
            <a:ext cx="12105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未輸入完全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8135835" y="3428999"/>
            <a:ext cx="1280390" cy="1553559"/>
            <a:chOff x="8135834" y="2093239"/>
            <a:chExt cx="1306479" cy="2889320"/>
          </a:xfrm>
        </p:grpSpPr>
        <p:sp>
          <p:nvSpPr>
            <p:cNvPr id="23" name="Freeform 256 17"/>
            <p:cNvSpPr/>
            <p:nvPr/>
          </p:nvSpPr>
          <p:spPr>
            <a:xfrm flipH="1" flipV="1">
              <a:off x="8273049" y="3466592"/>
              <a:ext cx="1169261" cy="1515967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>
            <a:xfrm flipH="1">
              <a:off x="8135834" y="2093239"/>
              <a:ext cx="1306479" cy="1373353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Freeform 18"/>
          <p:cNvSpPr>
            <a:spLocks/>
          </p:cNvSpPr>
          <p:nvPr/>
        </p:nvSpPr>
        <p:spPr>
          <a:xfrm>
            <a:off x="8148876" y="1917654"/>
            <a:ext cx="1325920" cy="159973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Rectangle 256 14"/>
          <p:cNvSpPr/>
          <p:nvPr/>
        </p:nvSpPr>
        <p:spPr>
          <a:xfrm>
            <a:off x="9461754" y="1371055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56 16"/>
          <p:cNvSpPr txBox="1"/>
          <p:nvPr/>
        </p:nvSpPr>
        <p:spPr>
          <a:xfrm>
            <a:off x="4445162" y="5147038"/>
            <a:ext cx="1005403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可修改：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電話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Rectangle 256 14"/>
          <p:cNvSpPr/>
          <p:nvPr/>
        </p:nvSpPr>
        <p:spPr>
          <a:xfrm>
            <a:off x="9461754" y="3587936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256 16"/>
          <p:cNvSpPr txBox="1"/>
          <p:nvPr/>
        </p:nvSpPr>
        <p:spPr>
          <a:xfrm>
            <a:off x="9514555" y="2573886"/>
            <a:ext cx="162095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顯示修改後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256 16"/>
          <p:cNvSpPr txBox="1"/>
          <p:nvPr/>
        </p:nvSpPr>
        <p:spPr>
          <a:xfrm>
            <a:off x="9822332" y="4879536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重新修改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994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256 37"/>
          <p:cNvSpPr txBox="1"/>
          <p:nvPr/>
        </p:nvSpPr>
        <p:spPr>
          <a:xfrm>
            <a:off x="2911630" y="2753933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前往結帳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Rectangle 256 14"/>
          <p:cNvSpPr/>
          <p:nvPr/>
        </p:nvSpPr>
        <p:spPr>
          <a:xfrm>
            <a:off x="838199" y="1991598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Rectangle 256 13"/>
          <p:cNvSpPr/>
          <p:nvPr/>
        </p:nvSpPr>
        <p:spPr>
          <a:xfrm>
            <a:off x="4369439" y="1991598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cart_order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TextBox 256 37"/>
          <p:cNvSpPr txBox="1"/>
          <p:nvPr/>
        </p:nvSpPr>
        <p:spPr>
          <a:xfrm>
            <a:off x="2704162" y="3184730"/>
            <a:ext cx="144622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可勾選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全選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TextBox 256 16"/>
          <p:cNvSpPr txBox="1"/>
          <p:nvPr/>
        </p:nvSpPr>
        <p:spPr>
          <a:xfrm>
            <a:off x="4709087" y="4013959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52" name="TextBox 256 37"/>
          <p:cNvSpPr txBox="1"/>
          <p:nvPr/>
        </p:nvSpPr>
        <p:spPr>
          <a:xfrm>
            <a:off x="2531716" y="3527505"/>
            <a:ext cx="176522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可更改下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TextBox 256 16"/>
          <p:cNvSpPr txBox="1"/>
          <p:nvPr/>
        </p:nvSpPr>
        <p:spPr>
          <a:xfrm>
            <a:off x="4709087" y="3285248"/>
            <a:ext cx="1053128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</a:p>
        </p:txBody>
      </p:sp>
      <p:sp>
        <p:nvSpPr>
          <p:cNvPr id="55" name="TextBox 256 16"/>
          <p:cNvSpPr txBox="1"/>
          <p:nvPr/>
        </p:nvSpPr>
        <p:spPr>
          <a:xfrm>
            <a:off x="4608190" y="5061970"/>
            <a:ext cx="1249057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</a:p>
        </p:txBody>
      </p:sp>
      <p:sp>
        <p:nvSpPr>
          <p:cNvPr id="56" name="TextBox 256 16"/>
          <p:cNvSpPr txBox="1"/>
          <p:nvPr/>
        </p:nvSpPr>
        <p:spPr>
          <a:xfrm>
            <a:off x="7363365" y="2537838"/>
            <a:ext cx="1127334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</a:p>
        </p:txBody>
      </p:sp>
      <p:cxnSp>
        <p:nvCxnSpPr>
          <p:cNvPr id="7" name="直線接點 6"/>
          <p:cNvCxnSpPr>
            <a:stCxn id="36" idx="3"/>
            <a:endCxn id="47" idx="1"/>
          </p:cNvCxnSpPr>
          <p:nvPr/>
        </p:nvCxnSpPr>
        <p:spPr>
          <a:xfrm>
            <a:off x="2564759" y="2512103"/>
            <a:ext cx="180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/>
          <p:cNvGrpSpPr/>
          <p:nvPr/>
        </p:nvGrpSpPr>
        <p:grpSpPr>
          <a:xfrm flipH="1">
            <a:off x="6095999" y="1991598"/>
            <a:ext cx="1302582" cy="2772140"/>
            <a:chOff x="7731632" y="2036122"/>
            <a:chExt cx="1710681" cy="7225345"/>
          </a:xfrm>
        </p:grpSpPr>
        <p:sp>
          <p:nvSpPr>
            <p:cNvPr id="70" name="Freeform 256 17"/>
            <p:cNvSpPr/>
            <p:nvPr/>
          </p:nvSpPr>
          <p:spPr>
            <a:xfrm flipH="1" flipV="1">
              <a:off x="7731632" y="3466589"/>
              <a:ext cx="1710679" cy="5794878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>
            <a:xfrm flipH="1">
              <a:off x="8001100" y="2036122"/>
              <a:ext cx="1441213" cy="1430469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2" name="TextBox 256 16"/>
          <p:cNvSpPr txBox="1"/>
          <p:nvPr/>
        </p:nvSpPr>
        <p:spPr>
          <a:xfrm>
            <a:off x="7219146" y="1872797"/>
            <a:ext cx="141577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成功加入下單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256 16"/>
          <p:cNvSpPr txBox="1"/>
          <p:nvPr/>
        </p:nvSpPr>
        <p:spPr>
          <a:xfrm>
            <a:off x="7398582" y="4647045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下單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256 16"/>
          <p:cNvSpPr txBox="1"/>
          <p:nvPr/>
        </p:nvSpPr>
        <p:spPr>
          <a:xfrm>
            <a:off x="4524833" y="4606723"/>
            <a:ext cx="141577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確認訂購數量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256 16"/>
          <p:cNvSpPr txBox="1"/>
          <p:nvPr/>
        </p:nvSpPr>
        <p:spPr>
          <a:xfrm>
            <a:off x="4627426" y="5654734"/>
            <a:ext cx="12105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更新庫存量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256 16"/>
          <p:cNvSpPr txBox="1"/>
          <p:nvPr/>
        </p:nvSpPr>
        <p:spPr>
          <a:xfrm>
            <a:off x="9244707" y="2805608"/>
            <a:ext cx="192552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購物車內沒有商品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</p:txBody>
      </p:sp>
      <p:sp>
        <p:nvSpPr>
          <p:cNvPr id="77" name="Rectangle 256 14"/>
          <p:cNvSpPr/>
          <p:nvPr/>
        </p:nvSpPr>
        <p:spPr>
          <a:xfrm>
            <a:off x="9344191" y="1521569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Rectangle 256 14"/>
          <p:cNvSpPr/>
          <p:nvPr/>
        </p:nvSpPr>
        <p:spPr>
          <a:xfrm>
            <a:off x="9344190" y="4295817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>
            <a:stCxn id="72" idx="3"/>
            <a:endCxn id="77" idx="1"/>
          </p:cNvCxnSpPr>
          <p:nvPr/>
        </p:nvCxnSpPr>
        <p:spPr>
          <a:xfrm>
            <a:off x="8634918" y="2042074"/>
            <a:ext cx="70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3" idx="3"/>
            <a:endCxn id="78" idx="1"/>
          </p:cNvCxnSpPr>
          <p:nvPr/>
        </p:nvCxnSpPr>
        <p:spPr>
          <a:xfrm>
            <a:off x="8403985" y="4816322"/>
            <a:ext cx="94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56 16"/>
          <p:cNvSpPr txBox="1"/>
          <p:nvPr/>
        </p:nvSpPr>
        <p:spPr>
          <a:xfrm>
            <a:off x="9704769" y="5579856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重新下單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63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Rectangle 256 14"/>
          <p:cNvSpPr/>
          <p:nvPr/>
        </p:nvSpPr>
        <p:spPr>
          <a:xfrm>
            <a:off x="838200" y="2140872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Rectangle 256 13"/>
          <p:cNvSpPr/>
          <p:nvPr/>
        </p:nvSpPr>
        <p:spPr>
          <a:xfrm>
            <a:off x="4214045" y="2140872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art_delete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256 37"/>
          <p:cNvSpPr txBox="1"/>
          <p:nvPr/>
        </p:nvSpPr>
        <p:spPr>
          <a:xfrm>
            <a:off x="3053248" y="3012605"/>
            <a:ext cx="59503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TextBox 256 16"/>
          <p:cNvSpPr txBox="1"/>
          <p:nvPr/>
        </p:nvSpPr>
        <p:spPr>
          <a:xfrm>
            <a:off x="4513658" y="3298575"/>
            <a:ext cx="1127334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</a:p>
        </p:txBody>
      </p:sp>
      <p:sp>
        <p:nvSpPr>
          <p:cNvPr id="28" name="TextBox 256 16"/>
          <p:cNvSpPr txBox="1"/>
          <p:nvPr/>
        </p:nvSpPr>
        <p:spPr>
          <a:xfrm>
            <a:off x="4547378" y="3880926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31" name="TextBox 256 16"/>
          <p:cNvSpPr txBox="1"/>
          <p:nvPr/>
        </p:nvSpPr>
        <p:spPr>
          <a:xfrm>
            <a:off x="4452796" y="4939350"/>
            <a:ext cx="1249057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</a:p>
        </p:txBody>
      </p:sp>
      <p:sp>
        <p:nvSpPr>
          <p:cNvPr id="32" name="TextBox 256 16"/>
          <p:cNvSpPr txBox="1"/>
          <p:nvPr/>
        </p:nvSpPr>
        <p:spPr>
          <a:xfrm>
            <a:off x="4472029" y="4484103"/>
            <a:ext cx="12105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取得庫存量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256 16"/>
          <p:cNvSpPr txBox="1"/>
          <p:nvPr/>
        </p:nvSpPr>
        <p:spPr>
          <a:xfrm>
            <a:off x="3886932" y="5532114"/>
            <a:ext cx="2380781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更新庫存量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加回刪除量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34" name="直線接點 33"/>
          <p:cNvCxnSpPr>
            <a:stCxn id="36" idx="3"/>
            <a:endCxn id="46" idx="1"/>
          </p:cNvCxnSpPr>
          <p:nvPr/>
        </p:nvCxnSpPr>
        <p:spPr>
          <a:xfrm>
            <a:off x="2564760" y="2661377"/>
            <a:ext cx="164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 flipH="1">
            <a:off x="5940603" y="2122120"/>
            <a:ext cx="1328332" cy="2721664"/>
            <a:chOff x="7697815" y="2167683"/>
            <a:chExt cx="1744498" cy="7093784"/>
          </a:xfrm>
        </p:grpSpPr>
        <p:sp>
          <p:nvSpPr>
            <p:cNvPr id="69" name="Freeform 256 17"/>
            <p:cNvSpPr/>
            <p:nvPr/>
          </p:nvSpPr>
          <p:spPr>
            <a:xfrm flipH="1" flipV="1">
              <a:off x="7731632" y="3466589"/>
              <a:ext cx="1710679" cy="5794878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Freeform 18"/>
            <p:cNvSpPr>
              <a:spLocks/>
            </p:cNvSpPr>
            <p:nvPr/>
          </p:nvSpPr>
          <p:spPr>
            <a:xfrm flipH="1">
              <a:off x="7697815" y="2167683"/>
              <a:ext cx="1744498" cy="1298907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1" name="TextBox 256 16"/>
          <p:cNvSpPr txBox="1"/>
          <p:nvPr/>
        </p:nvSpPr>
        <p:spPr>
          <a:xfrm>
            <a:off x="7268937" y="1952843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256 16"/>
          <p:cNvSpPr txBox="1"/>
          <p:nvPr/>
        </p:nvSpPr>
        <p:spPr>
          <a:xfrm>
            <a:off x="7243188" y="4727091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Rectangle 256 14"/>
          <p:cNvSpPr/>
          <p:nvPr/>
        </p:nvSpPr>
        <p:spPr>
          <a:xfrm>
            <a:off x="9188797" y="1601615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Rectangle 256 14"/>
          <p:cNvSpPr/>
          <p:nvPr/>
        </p:nvSpPr>
        <p:spPr>
          <a:xfrm>
            <a:off x="9188796" y="4375863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接點 75"/>
          <p:cNvCxnSpPr>
            <a:stCxn id="71" idx="3"/>
            <a:endCxn id="74" idx="1"/>
          </p:cNvCxnSpPr>
          <p:nvPr/>
        </p:nvCxnSpPr>
        <p:spPr>
          <a:xfrm>
            <a:off x="8274340" y="2122120"/>
            <a:ext cx="914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2" idx="3"/>
            <a:endCxn id="75" idx="1"/>
          </p:cNvCxnSpPr>
          <p:nvPr/>
        </p:nvCxnSpPr>
        <p:spPr>
          <a:xfrm>
            <a:off x="8248591" y="4896368"/>
            <a:ext cx="94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56 16"/>
          <p:cNvSpPr txBox="1"/>
          <p:nvPr/>
        </p:nvSpPr>
        <p:spPr>
          <a:xfrm>
            <a:off x="9549375" y="5659902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重新修改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TextBox 256 16"/>
          <p:cNvSpPr txBox="1"/>
          <p:nvPr/>
        </p:nvSpPr>
        <p:spPr>
          <a:xfrm>
            <a:off x="9241597" y="2843328"/>
            <a:ext cx="162095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顯示修改後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819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勾選多筆刪除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Rectangle 256 14"/>
          <p:cNvSpPr/>
          <p:nvPr/>
        </p:nvSpPr>
        <p:spPr>
          <a:xfrm>
            <a:off x="838200" y="2680518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256 37"/>
          <p:cNvSpPr txBox="1"/>
          <p:nvPr/>
        </p:nvSpPr>
        <p:spPr>
          <a:xfrm>
            <a:off x="2909025" y="3550800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勾選刪除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TextBox 256 16"/>
          <p:cNvSpPr txBox="1"/>
          <p:nvPr/>
        </p:nvSpPr>
        <p:spPr>
          <a:xfrm>
            <a:off x="4513658" y="3838221"/>
            <a:ext cx="1127334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</a:p>
        </p:txBody>
      </p:sp>
      <p:sp>
        <p:nvSpPr>
          <p:cNvPr id="28" name="TextBox 256 16"/>
          <p:cNvSpPr txBox="1"/>
          <p:nvPr/>
        </p:nvSpPr>
        <p:spPr>
          <a:xfrm>
            <a:off x="4547378" y="4420572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31" name="TextBox 256 16"/>
          <p:cNvSpPr txBox="1"/>
          <p:nvPr/>
        </p:nvSpPr>
        <p:spPr>
          <a:xfrm>
            <a:off x="4452796" y="5478996"/>
            <a:ext cx="1249057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</a:p>
        </p:txBody>
      </p:sp>
      <p:sp>
        <p:nvSpPr>
          <p:cNvPr id="32" name="TextBox 256 16"/>
          <p:cNvSpPr txBox="1"/>
          <p:nvPr/>
        </p:nvSpPr>
        <p:spPr>
          <a:xfrm>
            <a:off x="4472029" y="5023749"/>
            <a:ext cx="12105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取得庫存量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256 16"/>
          <p:cNvSpPr txBox="1"/>
          <p:nvPr/>
        </p:nvSpPr>
        <p:spPr>
          <a:xfrm>
            <a:off x="3886932" y="6071760"/>
            <a:ext cx="2380781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更新庫存量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加回刪除量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34" name="直線接點 33"/>
          <p:cNvCxnSpPr>
            <a:stCxn id="36" idx="3"/>
            <a:endCxn id="22" idx="1"/>
          </p:cNvCxnSpPr>
          <p:nvPr/>
        </p:nvCxnSpPr>
        <p:spPr>
          <a:xfrm>
            <a:off x="2564760" y="3201023"/>
            <a:ext cx="1649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 flipH="1">
            <a:off x="5940603" y="2661766"/>
            <a:ext cx="1328332" cy="2721664"/>
            <a:chOff x="7697815" y="2167683"/>
            <a:chExt cx="1744498" cy="7093784"/>
          </a:xfrm>
        </p:grpSpPr>
        <p:sp>
          <p:nvSpPr>
            <p:cNvPr id="69" name="Freeform 256 17"/>
            <p:cNvSpPr/>
            <p:nvPr/>
          </p:nvSpPr>
          <p:spPr>
            <a:xfrm flipH="1" flipV="1">
              <a:off x="7731632" y="3466589"/>
              <a:ext cx="1710679" cy="5794878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Freeform 18"/>
            <p:cNvSpPr>
              <a:spLocks/>
            </p:cNvSpPr>
            <p:nvPr/>
          </p:nvSpPr>
          <p:spPr>
            <a:xfrm flipH="1">
              <a:off x="7697815" y="2167683"/>
              <a:ext cx="1744498" cy="1298907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1" name="TextBox 256 16"/>
          <p:cNvSpPr txBox="1"/>
          <p:nvPr/>
        </p:nvSpPr>
        <p:spPr>
          <a:xfrm>
            <a:off x="7268937" y="2492489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256 16"/>
          <p:cNvSpPr txBox="1"/>
          <p:nvPr/>
        </p:nvSpPr>
        <p:spPr>
          <a:xfrm>
            <a:off x="7243188" y="5266737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Rectangle 256 14"/>
          <p:cNvSpPr/>
          <p:nvPr/>
        </p:nvSpPr>
        <p:spPr>
          <a:xfrm>
            <a:off x="9188797" y="2141261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Rectangle 256 14"/>
          <p:cNvSpPr/>
          <p:nvPr/>
        </p:nvSpPr>
        <p:spPr>
          <a:xfrm>
            <a:off x="9188796" y="4915509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接點 75"/>
          <p:cNvCxnSpPr>
            <a:stCxn id="71" idx="3"/>
            <a:endCxn id="74" idx="1"/>
          </p:cNvCxnSpPr>
          <p:nvPr/>
        </p:nvCxnSpPr>
        <p:spPr>
          <a:xfrm>
            <a:off x="8274340" y="2661766"/>
            <a:ext cx="914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2" idx="3"/>
            <a:endCxn id="75" idx="1"/>
          </p:cNvCxnSpPr>
          <p:nvPr/>
        </p:nvCxnSpPr>
        <p:spPr>
          <a:xfrm>
            <a:off x="8248591" y="5436014"/>
            <a:ext cx="94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56 16"/>
          <p:cNvSpPr txBox="1"/>
          <p:nvPr/>
        </p:nvSpPr>
        <p:spPr>
          <a:xfrm>
            <a:off x="9549375" y="6199548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重新修改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56 13"/>
          <p:cNvSpPr/>
          <p:nvPr/>
        </p:nvSpPr>
        <p:spPr>
          <a:xfrm>
            <a:off x="4214041" y="2680518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cart_click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56 16"/>
          <p:cNvSpPr txBox="1"/>
          <p:nvPr/>
        </p:nvSpPr>
        <p:spPr>
          <a:xfrm>
            <a:off x="3706336" y="1785943"/>
            <a:ext cx="2741969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Checkbox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="cart[]"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$cart = $_POST['cart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6 16"/>
          <p:cNvSpPr txBox="1"/>
          <p:nvPr/>
        </p:nvSpPr>
        <p:spPr>
          <a:xfrm>
            <a:off x="9241597" y="3381523"/>
            <a:ext cx="162095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顯示修改後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66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6 4"/>
          <p:cNvSpPr/>
          <p:nvPr/>
        </p:nvSpPr>
        <p:spPr>
          <a:xfrm>
            <a:off x="5232720" y="1878089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256 10"/>
          <p:cNvSpPr/>
          <p:nvPr/>
        </p:nvSpPr>
        <p:spPr>
          <a:xfrm>
            <a:off x="1057152" y="4215733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omelogin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.html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256 14"/>
          <p:cNvSpPr/>
          <p:nvPr/>
        </p:nvSpPr>
        <p:spPr>
          <a:xfrm>
            <a:off x="3840864" y="4215733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256 15"/>
          <p:cNvSpPr/>
          <p:nvPr/>
        </p:nvSpPr>
        <p:spPr>
          <a:xfrm>
            <a:off x="6624576" y="4215733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56 16"/>
          <p:cNvSpPr txBox="1"/>
          <p:nvPr/>
        </p:nvSpPr>
        <p:spPr>
          <a:xfrm>
            <a:off x="12607626" y="1655294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25" name="TextBox 256 16"/>
          <p:cNvSpPr txBox="1"/>
          <p:nvPr/>
        </p:nvSpPr>
        <p:spPr>
          <a:xfrm>
            <a:off x="12624533" y="2681064"/>
            <a:ext cx="1053128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</a:p>
        </p:txBody>
      </p:sp>
      <p:sp>
        <p:nvSpPr>
          <p:cNvPr id="16" name="TextBox 256 16"/>
          <p:cNvSpPr txBox="1"/>
          <p:nvPr/>
        </p:nvSpPr>
        <p:spPr>
          <a:xfrm>
            <a:off x="12529953" y="3706834"/>
            <a:ext cx="1249057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</a:p>
        </p:txBody>
      </p:sp>
      <p:sp>
        <p:nvSpPr>
          <p:cNvPr id="17" name="TextBox 256 16"/>
          <p:cNvSpPr txBox="1"/>
          <p:nvPr/>
        </p:nvSpPr>
        <p:spPr>
          <a:xfrm>
            <a:off x="12587431" y="4736238"/>
            <a:ext cx="1127334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</a:p>
        </p:txBody>
      </p:sp>
      <p:sp>
        <p:nvSpPr>
          <p:cNvPr id="18" name="Rectangle 256 14"/>
          <p:cNvSpPr/>
          <p:nvPr/>
        </p:nvSpPr>
        <p:spPr>
          <a:xfrm>
            <a:off x="9408288" y="4215733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</a:p>
        </p:txBody>
      </p:sp>
    </p:spTree>
    <p:extLst>
      <p:ext uri="{BB962C8B-B14F-4D97-AF65-F5344CB8AC3E}">
        <p14:creationId xmlns:p14="http://schemas.microsoft.com/office/powerpoint/2010/main" val="32776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6 6"/>
          <p:cNvSpPr/>
          <p:nvPr/>
        </p:nvSpPr>
        <p:spPr>
          <a:xfrm>
            <a:off x="3721212" y="3727944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omment</a:t>
            </a: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256 7"/>
          <p:cNvSpPr/>
          <p:nvPr/>
        </p:nvSpPr>
        <p:spPr>
          <a:xfrm>
            <a:off x="838200" y="5269528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256 8"/>
          <p:cNvSpPr/>
          <p:nvPr/>
        </p:nvSpPr>
        <p:spPr>
          <a:xfrm>
            <a:off x="838200" y="3727941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logout.php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256 9"/>
          <p:cNvSpPr/>
          <p:nvPr/>
        </p:nvSpPr>
        <p:spPr>
          <a:xfrm>
            <a:off x="838200" y="2186354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ogin.php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Rectangle 256 12"/>
          <p:cNvSpPr/>
          <p:nvPr/>
        </p:nvSpPr>
        <p:spPr>
          <a:xfrm>
            <a:off x="6604224" y="606026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connMySQL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256 13"/>
          <p:cNvSpPr/>
          <p:nvPr/>
        </p:nvSpPr>
        <p:spPr>
          <a:xfrm>
            <a:off x="9487236" y="606026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search.php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256 13"/>
          <p:cNvSpPr/>
          <p:nvPr/>
        </p:nvSpPr>
        <p:spPr>
          <a:xfrm>
            <a:off x="3721212" y="2165251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otocategory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256 13"/>
          <p:cNvSpPr/>
          <p:nvPr/>
        </p:nvSpPr>
        <p:spPr>
          <a:xfrm>
            <a:off x="6604224" y="2147613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rder.php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256 13"/>
          <p:cNvSpPr/>
          <p:nvPr/>
        </p:nvSpPr>
        <p:spPr>
          <a:xfrm>
            <a:off x="3721212" y="5269531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QA.php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256 13"/>
          <p:cNvSpPr/>
          <p:nvPr/>
        </p:nvSpPr>
        <p:spPr>
          <a:xfrm>
            <a:off x="9487236" y="5275339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cart_click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256 13"/>
          <p:cNvSpPr/>
          <p:nvPr/>
        </p:nvSpPr>
        <p:spPr>
          <a:xfrm>
            <a:off x="9487236" y="3733752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art_delete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256 13"/>
          <p:cNvSpPr/>
          <p:nvPr/>
        </p:nvSpPr>
        <p:spPr>
          <a:xfrm>
            <a:off x="6604224" y="3711476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Rectangle 256 13"/>
          <p:cNvSpPr/>
          <p:nvPr/>
        </p:nvSpPr>
        <p:spPr>
          <a:xfrm>
            <a:off x="9487236" y="2147613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cart_order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256 13"/>
          <p:cNvSpPr/>
          <p:nvPr/>
        </p:nvSpPr>
        <p:spPr>
          <a:xfrm>
            <a:off x="6604224" y="5275339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</a:t>
            </a:r>
          </a:p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95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56 25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登入、註冊系統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256 4"/>
          <p:cNvSpPr/>
          <p:nvPr/>
        </p:nvSpPr>
        <p:spPr>
          <a:xfrm>
            <a:off x="1447556" y="3580715"/>
            <a:ext cx="1570071" cy="9432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Home.php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256 7"/>
          <p:cNvSpPr/>
          <p:nvPr/>
        </p:nvSpPr>
        <p:spPr>
          <a:xfrm>
            <a:off x="10175533" y="3595551"/>
            <a:ext cx="1570071" cy="94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register.php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Rectangle 256 8"/>
          <p:cNvSpPr/>
          <p:nvPr/>
        </p:nvSpPr>
        <p:spPr>
          <a:xfrm>
            <a:off x="5939691" y="5088485"/>
            <a:ext cx="1570071" cy="94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logout.php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256 9"/>
          <p:cNvSpPr/>
          <p:nvPr/>
        </p:nvSpPr>
        <p:spPr>
          <a:xfrm>
            <a:off x="10175533" y="1159318"/>
            <a:ext cx="1570071" cy="94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Login.php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256 10"/>
          <p:cNvSpPr/>
          <p:nvPr/>
        </p:nvSpPr>
        <p:spPr>
          <a:xfrm>
            <a:off x="5824344" y="2459623"/>
            <a:ext cx="1570071" cy="9432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Homelogin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.html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256 16"/>
          <p:cNvSpPr txBox="1"/>
          <p:nvPr/>
        </p:nvSpPr>
        <p:spPr>
          <a:xfrm>
            <a:off x="838200" y="4944355"/>
            <a:ext cx="2646879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$_SESSION['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member_id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判斷是否已登入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logou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7" name="Group 256 27"/>
          <p:cNvGrpSpPr/>
          <p:nvPr/>
        </p:nvGrpSpPr>
        <p:grpSpPr>
          <a:xfrm>
            <a:off x="3017627" y="2958294"/>
            <a:ext cx="991557" cy="2486982"/>
            <a:chOff x="3014609" y="2096086"/>
            <a:chExt cx="1430782" cy="4534271"/>
          </a:xfrm>
        </p:grpSpPr>
        <p:sp>
          <p:nvSpPr>
            <p:cNvPr id="17" name="Freeform 256 17"/>
            <p:cNvSpPr/>
            <p:nvPr/>
          </p:nvSpPr>
          <p:spPr>
            <a:xfrm flipV="1">
              <a:off x="3014609" y="4037428"/>
              <a:ext cx="1403089" cy="2592929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>
            <a:xfrm>
              <a:off x="3024554" y="2096086"/>
              <a:ext cx="1420837" cy="1941342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Group 256 28"/>
          <p:cNvGrpSpPr>
            <a:grpSpLocks/>
          </p:cNvGrpSpPr>
          <p:nvPr/>
        </p:nvGrpSpPr>
        <p:grpSpPr>
          <a:xfrm>
            <a:off x="7383825" y="1630968"/>
            <a:ext cx="928717" cy="2619443"/>
            <a:chOff x="3014609" y="2096086"/>
            <a:chExt cx="1430782" cy="3882684"/>
          </a:xfrm>
        </p:grpSpPr>
        <p:sp>
          <p:nvSpPr>
            <p:cNvPr id="29" name="Freeform 256 17"/>
            <p:cNvSpPr/>
            <p:nvPr/>
          </p:nvSpPr>
          <p:spPr>
            <a:xfrm flipV="1">
              <a:off x="3014609" y="4037428"/>
              <a:ext cx="1420837" cy="1941342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>
            <a:xfrm>
              <a:off x="3024554" y="2096086"/>
              <a:ext cx="1420837" cy="1941342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" name="TextBox 256 37"/>
          <p:cNvSpPr txBox="1"/>
          <p:nvPr/>
        </p:nvSpPr>
        <p:spPr>
          <a:xfrm>
            <a:off x="3996447" y="2763275"/>
            <a:ext cx="155741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: login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256 38"/>
          <p:cNvSpPr txBox="1"/>
          <p:nvPr/>
        </p:nvSpPr>
        <p:spPr>
          <a:xfrm>
            <a:off x="3996447" y="5390857"/>
            <a:ext cx="167533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: logout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256 16"/>
          <p:cNvSpPr txBox="1"/>
          <p:nvPr/>
        </p:nvSpPr>
        <p:spPr>
          <a:xfrm>
            <a:off x="5040141" y="6216644"/>
            <a:ext cx="333937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unset($_SESSION['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member_id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TextBox 256 37"/>
          <p:cNvSpPr txBox="1"/>
          <p:nvPr/>
        </p:nvSpPr>
        <p:spPr>
          <a:xfrm>
            <a:off x="8100744" y="1443682"/>
            <a:ext cx="1704946" cy="3745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: login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256 37"/>
          <p:cNvSpPr txBox="1"/>
          <p:nvPr/>
        </p:nvSpPr>
        <p:spPr>
          <a:xfrm>
            <a:off x="8100744" y="3875841"/>
            <a:ext cx="1807606" cy="3745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: register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256 37"/>
          <p:cNvSpPr txBox="1"/>
          <p:nvPr/>
        </p:nvSpPr>
        <p:spPr>
          <a:xfrm>
            <a:off x="5256581" y="3511746"/>
            <a:ext cx="279514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確實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輸入含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e-mail)</a:t>
            </a:r>
            <a:endParaRPr lang="zh-TW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/>
          <p:cNvCxnSpPr>
            <a:stCxn id="47" idx="3"/>
            <a:endCxn id="9" idx="1"/>
          </p:cNvCxnSpPr>
          <p:nvPr/>
        </p:nvCxnSpPr>
        <p:spPr>
          <a:xfrm flipV="1">
            <a:off x="9805690" y="1630967"/>
            <a:ext cx="3698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37" idx="3"/>
            <a:endCxn id="10" idx="1"/>
          </p:cNvCxnSpPr>
          <p:nvPr/>
        </p:nvCxnSpPr>
        <p:spPr>
          <a:xfrm flipV="1">
            <a:off x="5553863" y="2931272"/>
            <a:ext cx="270481" cy="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38" idx="3"/>
            <a:endCxn id="8" idx="1"/>
          </p:cNvCxnSpPr>
          <p:nvPr/>
        </p:nvCxnSpPr>
        <p:spPr>
          <a:xfrm>
            <a:off x="5671777" y="5560134"/>
            <a:ext cx="267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48" idx="3"/>
            <a:endCxn id="7" idx="1"/>
          </p:cNvCxnSpPr>
          <p:nvPr/>
        </p:nvCxnSpPr>
        <p:spPr>
          <a:xfrm>
            <a:off x="9908350" y="4063127"/>
            <a:ext cx="267183" cy="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56 4"/>
          <p:cNvSpPr/>
          <p:nvPr/>
        </p:nvSpPr>
        <p:spPr>
          <a:xfrm>
            <a:off x="8605462" y="5088485"/>
            <a:ext cx="1570071" cy="9432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Home.php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>
            <a:stCxn id="8" idx="3"/>
            <a:endCxn id="39" idx="1"/>
          </p:cNvCxnSpPr>
          <p:nvPr/>
        </p:nvCxnSpPr>
        <p:spPr>
          <a:xfrm>
            <a:off x="7509762" y="5560134"/>
            <a:ext cx="109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56 25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256 9"/>
          <p:cNvSpPr/>
          <p:nvPr/>
        </p:nvSpPr>
        <p:spPr>
          <a:xfrm>
            <a:off x="838200" y="3341054"/>
            <a:ext cx="1570071" cy="94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Login.php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404846" y="2391509"/>
            <a:ext cx="552552" cy="2908884"/>
            <a:chOff x="9559613" y="1000086"/>
            <a:chExt cx="607625" cy="1632592"/>
          </a:xfrm>
        </p:grpSpPr>
        <p:grpSp>
          <p:nvGrpSpPr>
            <p:cNvPr id="44" name="Group 256 28"/>
            <p:cNvGrpSpPr>
              <a:grpSpLocks/>
            </p:cNvGrpSpPr>
            <p:nvPr/>
          </p:nvGrpSpPr>
          <p:grpSpPr>
            <a:xfrm>
              <a:off x="9561718" y="1000086"/>
              <a:ext cx="605520" cy="1632592"/>
              <a:chOff x="3014609" y="2096086"/>
              <a:chExt cx="1430782" cy="3882684"/>
            </a:xfrm>
          </p:grpSpPr>
          <p:sp>
            <p:nvSpPr>
              <p:cNvPr id="45" name="Freeform 256 17"/>
              <p:cNvSpPr/>
              <p:nvPr/>
            </p:nvSpPr>
            <p:spPr>
              <a:xfrm flipV="1">
                <a:off x="3014609" y="4037428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>
              <a:xfrm>
                <a:off x="3024554" y="2096086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9" name="Group 256 28"/>
            <p:cNvGrpSpPr>
              <a:grpSpLocks/>
            </p:cNvGrpSpPr>
            <p:nvPr/>
          </p:nvGrpSpPr>
          <p:grpSpPr>
            <a:xfrm>
              <a:off x="9559613" y="1550967"/>
              <a:ext cx="605520" cy="500134"/>
              <a:chOff x="3014609" y="2096086"/>
              <a:chExt cx="1430782" cy="3882684"/>
            </a:xfrm>
          </p:grpSpPr>
          <p:sp>
            <p:nvSpPr>
              <p:cNvPr id="50" name="Freeform 256 17"/>
              <p:cNvSpPr/>
              <p:nvPr/>
            </p:nvSpPr>
            <p:spPr>
              <a:xfrm flipV="1">
                <a:off x="3014609" y="4037428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1" name="Freeform 18"/>
              <p:cNvSpPr>
                <a:spLocks/>
              </p:cNvSpPr>
              <p:nvPr/>
            </p:nvSpPr>
            <p:spPr>
              <a:xfrm>
                <a:off x="3024554" y="2096086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52" name="TextBox 256 37"/>
          <p:cNvSpPr txBox="1"/>
          <p:nvPr/>
        </p:nvSpPr>
        <p:spPr>
          <a:xfrm>
            <a:off x="2735275" y="2050448"/>
            <a:ext cx="3111749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登入成功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$_SESSION['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member_id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']=$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TextBox 256 37"/>
          <p:cNvSpPr txBox="1"/>
          <p:nvPr/>
        </p:nvSpPr>
        <p:spPr>
          <a:xfrm>
            <a:off x="2953974" y="3188817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</a:p>
        </p:txBody>
      </p:sp>
      <p:sp>
        <p:nvSpPr>
          <p:cNvPr id="61" name="TextBox 256 37"/>
          <p:cNvSpPr txBox="1"/>
          <p:nvPr/>
        </p:nvSpPr>
        <p:spPr>
          <a:xfrm>
            <a:off x="2951657" y="4094887"/>
            <a:ext cx="162095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TextBox 256 37"/>
          <p:cNvSpPr txBox="1"/>
          <p:nvPr/>
        </p:nvSpPr>
        <p:spPr>
          <a:xfrm>
            <a:off x="2953974" y="5126957"/>
            <a:ext cx="12105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未輸入完全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Rectangle 256 4"/>
          <p:cNvSpPr/>
          <p:nvPr/>
        </p:nvSpPr>
        <p:spPr>
          <a:xfrm>
            <a:off x="7149931" y="1822330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Rectangle 256 10"/>
          <p:cNvSpPr/>
          <p:nvPr/>
        </p:nvSpPr>
        <p:spPr>
          <a:xfrm>
            <a:off x="7149931" y="3763847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Homelogin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.html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/>
          <p:cNvCxnSpPr>
            <a:stCxn id="52" idx="3"/>
            <a:endCxn id="40" idx="1"/>
          </p:cNvCxnSpPr>
          <p:nvPr/>
        </p:nvCxnSpPr>
        <p:spPr>
          <a:xfrm flipV="1">
            <a:off x="5847024" y="2342835"/>
            <a:ext cx="13029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 flipH="1">
            <a:off x="3959375" y="3341055"/>
            <a:ext cx="3192470" cy="1959338"/>
            <a:chOff x="9561718" y="1119371"/>
            <a:chExt cx="736172" cy="1502645"/>
          </a:xfrm>
        </p:grpSpPr>
        <p:grpSp>
          <p:nvGrpSpPr>
            <p:cNvPr id="54" name="Group 256 28"/>
            <p:cNvGrpSpPr>
              <a:grpSpLocks/>
            </p:cNvGrpSpPr>
            <p:nvPr/>
          </p:nvGrpSpPr>
          <p:grpSpPr>
            <a:xfrm>
              <a:off x="9561718" y="1119371"/>
              <a:ext cx="736172" cy="1502645"/>
              <a:chOff x="3014609" y="2379772"/>
              <a:chExt cx="1739499" cy="3573638"/>
            </a:xfrm>
          </p:grpSpPr>
          <p:sp>
            <p:nvSpPr>
              <p:cNvPr id="56" name="Freeform 256 17"/>
              <p:cNvSpPr/>
              <p:nvPr/>
            </p:nvSpPr>
            <p:spPr>
              <a:xfrm flipV="1">
                <a:off x="3014609" y="4037428"/>
                <a:ext cx="1618794" cy="191598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>
              <a:xfrm>
                <a:off x="3024555" y="2379772"/>
                <a:ext cx="1729553" cy="1657657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5" name="Freeform 18"/>
            <p:cNvSpPr>
              <a:spLocks/>
            </p:cNvSpPr>
            <p:nvPr/>
          </p:nvSpPr>
          <p:spPr>
            <a:xfrm>
              <a:off x="9564043" y="1734721"/>
              <a:ext cx="597103" cy="81661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8" name="TextBox 256 37"/>
          <p:cNvSpPr txBox="1"/>
          <p:nvPr/>
        </p:nvSpPr>
        <p:spPr>
          <a:xfrm>
            <a:off x="9208206" y="4126979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重新登入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TextBox 256 16"/>
          <p:cNvSpPr txBox="1"/>
          <p:nvPr/>
        </p:nvSpPr>
        <p:spPr>
          <a:xfrm>
            <a:off x="1092535" y="4537114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5617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56 25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256 7"/>
          <p:cNvSpPr/>
          <p:nvPr/>
        </p:nvSpPr>
        <p:spPr>
          <a:xfrm>
            <a:off x="838200" y="3341054"/>
            <a:ext cx="1570071" cy="94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register.php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2408271" y="2377440"/>
            <a:ext cx="550638" cy="2870526"/>
            <a:chOff x="9561718" y="1000086"/>
            <a:chExt cx="605520" cy="1632592"/>
          </a:xfrm>
        </p:grpSpPr>
        <p:grpSp>
          <p:nvGrpSpPr>
            <p:cNvPr id="66" name="Group 256 28"/>
            <p:cNvGrpSpPr>
              <a:grpSpLocks/>
            </p:cNvGrpSpPr>
            <p:nvPr/>
          </p:nvGrpSpPr>
          <p:grpSpPr>
            <a:xfrm>
              <a:off x="9561718" y="1000086"/>
              <a:ext cx="605520" cy="1632592"/>
              <a:chOff x="3014609" y="2096086"/>
              <a:chExt cx="1430782" cy="3882684"/>
            </a:xfrm>
          </p:grpSpPr>
          <p:sp>
            <p:nvSpPr>
              <p:cNvPr id="70" name="Freeform 256 17"/>
              <p:cNvSpPr/>
              <p:nvPr/>
            </p:nvSpPr>
            <p:spPr>
              <a:xfrm flipV="1">
                <a:off x="3014609" y="4037428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>
              <a:xfrm>
                <a:off x="3024554" y="2096086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9" name="Freeform 18"/>
            <p:cNvSpPr>
              <a:spLocks/>
            </p:cNvSpPr>
            <p:nvPr/>
          </p:nvSpPr>
          <p:spPr>
            <a:xfrm>
              <a:off x="9563817" y="1719371"/>
              <a:ext cx="597103" cy="81661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2" name="TextBox 256 37"/>
          <p:cNvSpPr txBox="1"/>
          <p:nvPr/>
        </p:nvSpPr>
        <p:spPr>
          <a:xfrm>
            <a:off x="2724192" y="2035111"/>
            <a:ext cx="3111749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註冊成功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$_SESSION['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member_id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']=$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256 37"/>
          <p:cNvSpPr txBox="1"/>
          <p:nvPr/>
        </p:nvSpPr>
        <p:spPr>
          <a:xfrm>
            <a:off x="2953164" y="3428938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256 37"/>
          <p:cNvSpPr txBox="1"/>
          <p:nvPr/>
        </p:nvSpPr>
        <p:spPr>
          <a:xfrm>
            <a:off x="2953164" y="5051700"/>
            <a:ext cx="12105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未輸入完全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56 4"/>
          <p:cNvSpPr/>
          <p:nvPr/>
        </p:nvSpPr>
        <p:spPr>
          <a:xfrm>
            <a:off x="7192135" y="1788226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Rectangle 256 10"/>
          <p:cNvSpPr/>
          <p:nvPr/>
        </p:nvSpPr>
        <p:spPr>
          <a:xfrm>
            <a:off x="7192135" y="3798452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Homelogin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.html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>
            <a:stCxn id="72" idx="3"/>
            <a:endCxn id="24" idx="1"/>
          </p:cNvCxnSpPr>
          <p:nvPr/>
        </p:nvCxnSpPr>
        <p:spPr>
          <a:xfrm flipV="1">
            <a:off x="5835941" y="2308731"/>
            <a:ext cx="1356194" cy="1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3978342" y="3642132"/>
            <a:ext cx="3208048" cy="1578845"/>
            <a:chOff x="2875266" y="2897351"/>
            <a:chExt cx="4017903" cy="2481790"/>
          </a:xfrm>
        </p:grpSpPr>
        <p:sp>
          <p:nvSpPr>
            <p:cNvPr id="31" name="Freeform 256 17"/>
            <p:cNvSpPr/>
            <p:nvPr/>
          </p:nvSpPr>
          <p:spPr>
            <a:xfrm flipH="1" flipV="1">
              <a:off x="3107482" y="3965102"/>
              <a:ext cx="3781860" cy="1414039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>
            <a:xfrm flipH="1">
              <a:off x="2875266" y="2897351"/>
              <a:ext cx="4017903" cy="1046529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TextBox 256 37"/>
          <p:cNvSpPr txBox="1"/>
          <p:nvPr/>
        </p:nvSpPr>
        <p:spPr>
          <a:xfrm>
            <a:off x="9295349" y="4149680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重新註冊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256 16"/>
          <p:cNvSpPr txBox="1"/>
          <p:nvPr/>
        </p:nvSpPr>
        <p:spPr>
          <a:xfrm>
            <a:off x="1096671" y="4514695"/>
            <a:ext cx="1053128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4378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56 4"/>
          <p:cNvSpPr/>
          <p:nvPr/>
        </p:nvSpPr>
        <p:spPr>
          <a:xfrm>
            <a:off x="838200" y="3018108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256 14"/>
          <p:cNvSpPr/>
          <p:nvPr/>
        </p:nvSpPr>
        <p:spPr>
          <a:xfrm>
            <a:off x="5420485" y="4217253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256 15"/>
          <p:cNvSpPr/>
          <p:nvPr/>
        </p:nvSpPr>
        <p:spPr>
          <a:xfrm>
            <a:off x="5420485" y="1847261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256 27"/>
          <p:cNvGrpSpPr/>
          <p:nvPr/>
        </p:nvGrpSpPr>
        <p:grpSpPr>
          <a:xfrm>
            <a:off x="2569493" y="2362312"/>
            <a:ext cx="681253" cy="2302224"/>
            <a:chOff x="3014609" y="2096086"/>
            <a:chExt cx="1430782" cy="3882684"/>
          </a:xfrm>
        </p:grpSpPr>
        <p:sp>
          <p:nvSpPr>
            <p:cNvPr id="7" name="Freeform 256 17"/>
            <p:cNvSpPr/>
            <p:nvPr/>
          </p:nvSpPr>
          <p:spPr>
            <a:xfrm flipV="1">
              <a:off x="3014609" y="4037428"/>
              <a:ext cx="1420837" cy="1941342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>
            <a:xfrm>
              <a:off x="3024554" y="2096086"/>
              <a:ext cx="1420837" cy="1941342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" name="TextBox 256 16"/>
          <p:cNvSpPr txBox="1"/>
          <p:nvPr/>
        </p:nvSpPr>
        <p:spPr>
          <a:xfrm>
            <a:off x="3255515" y="2123443"/>
            <a:ext cx="2031325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商品圖片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超連結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$_GET['id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256 16"/>
          <p:cNvSpPr txBox="1"/>
          <p:nvPr/>
        </p:nvSpPr>
        <p:spPr>
          <a:xfrm>
            <a:off x="3250746" y="4318629"/>
            <a:ext cx="203609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點擊類別超連結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$cate = $_GET['category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256 37"/>
          <p:cNvSpPr txBox="1"/>
          <p:nvPr/>
        </p:nvSpPr>
        <p:spPr>
          <a:xfrm>
            <a:off x="7451811" y="1829157"/>
            <a:ext cx="2852063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顯示該商品的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商品名稱、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商品價格、商品數量、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統計留言星等、相關留言列表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256 37"/>
          <p:cNvSpPr txBox="1"/>
          <p:nvPr/>
        </p:nvSpPr>
        <p:spPr>
          <a:xfrm>
            <a:off x="7456580" y="4599874"/>
            <a:ext cx="223651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顯示該類別的所有商品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256 16"/>
          <p:cNvSpPr txBox="1"/>
          <p:nvPr/>
        </p:nvSpPr>
        <p:spPr>
          <a:xfrm>
            <a:off x="5753819" y="3004558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17" name="TextBox 256 16"/>
          <p:cNvSpPr txBox="1"/>
          <p:nvPr/>
        </p:nvSpPr>
        <p:spPr>
          <a:xfrm>
            <a:off x="5753818" y="5472532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18" name="TextBox 256 16"/>
          <p:cNvSpPr txBox="1"/>
          <p:nvPr/>
        </p:nvSpPr>
        <p:spPr>
          <a:xfrm>
            <a:off x="1171534" y="4261687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5055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立即購買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256 13"/>
          <p:cNvSpPr/>
          <p:nvPr/>
        </p:nvSpPr>
        <p:spPr>
          <a:xfrm>
            <a:off x="2956031" y="2412140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rder.php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256 15"/>
          <p:cNvSpPr/>
          <p:nvPr/>
        </p:nvSpPr>
        <p:spPr>
          <a:xfrm>
            <a:off x="807970" y="1537875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>
            <a:stCxn id="9" idx="3"/>
          </p:cNvCxnSpPr>
          <p:nvPr/>
        </p:nvCxnSpPr>
        <p:spPr>
          <a:xfrm>
            <a:off x="2534531" y="2915198"/>
            <a:ext cx="421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6 16"/>
          <p:cNvSpPr txBox="1"/>
          <p:nvPr/>
        </p:nvSpPr>
        <p:spPr>
          <a:xfrm>
            <a:off x="3287766" y="3781000"/>
            <a:ext cx="1053128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</a:p>
        </p:txBody>
      </p:sp>
      <p:sp>
        <p:nvSpPr>
          <p:cNvPr id="14" name="TextBox 256 16"/>
          <p:cNvSpPr txBox="1"/>
          <p:nvPr/>
        </p:nvSpPr>
        <p:spPr>
          <a:xfrm>
            <a:off x="3261903" y="4584922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15" name="TextBox 256 16"/>
          <p:cNvSpPr txBox="1"/>
          <p:nvPr/>
        </p:nvSpPr>
        <p:spPr>
          <a:xfrm>
            <a:off x="2878777" y="5184195"/>
            <a:ext cx="1826141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確認存貨是否充足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256 37"/>
          <p:cNvSpPr txBox="1"/>
          <p:nvPr/>
        </p:nvSpPr>
        <p:spPr>
          <a:xfrm>
            <a:off x="818777" y="2727912"/>
            <a:ext cx="1704946" cy="3745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立即購買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687805" y="2694161"/>
            <a:ext cx="1419296" cy="3011832"/>
            <a:chOff x="9541282" y="975743"/>
            <a:chExt cx="1127950" cy="1690371"/>
          </a:xfrm>
        </p:grpSpPr>
        <p:grpSp>
          <p:nvGrpSpPr>
            <p:cNvPr id="18" name="Group 256 28"/>
            <p:cNvGrpSpPr>
              <a:grpSpLocks/>
            </p:cNvGrpSpPr>
            <p:nvPr/>
          </p:nvGrpSpPr>
          <p:grpSpPr>
            <a:xfrm>
              <a:off x="9550450" y="975743"/>
              <a:ext cx="1118782" cy="1690371"/>
              <a:chOff x="2987980" y="2038190"/>
              <a:chExt cx="2643565" cy="4020095"/>
            </a:xfrm>
          </p:grpSpPr>
          <p:sp>
            <p:nvSpPr>
              <p:cNvPr id="22" name="Freeform 256 17"/>
              <p:cNvSpPr/>
              <p:nvPr/>
            </p:nvSpPr>
            <p:spPr>
              <a:xfrm flipV="1">
                <a:off x="2987980" y="2333223"/>
                <a:ext cx="2589203" cy="372506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>
              <a:xfrm>
                <a:off x="2998453" y="2038190"/>
                <a:ext cx="2633092" cy="295028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9" name="Group 256 28"/>
            <p:cNvGrpSpPr>
              <a:grpSpLocks/>
            </p:cNvGrpSpPr>
            <p:nvPr/>
          </p:nvGrpSpPr>
          <p:grpSpPr>
            <a:xfrm>
              <a:off x="9541282" y="1099797"/>
              <a:ext cx="1030807" cy="936748"/>
              <a:chOff x="2971296" y="-1406468"/>
              <a:chExt cx="2435691" cy="7272233"/>
            </a:xfrm>
          </p:grpSpPr>
          <p:sp>
            <p:nvSpPr>
              <p:cNvPr id="20" name="Freeform 256 17"/>
              <p:cNvSpPr/>
              <p:nvPr/>
            </p:nvSpPr>
            <p:spPr>
              <a:xfrm flipV="1">
                <a:off x="2971296" y="-1406464"/>
                <a:ext cx="2435691" cy="7272229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>
              <a:xfrm flipV="1">
                <a:off x="2992953" y="-1406468"/>
                <a:ext cx="1756730" cy="3183029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4" name="TextBox 256 37"/>
          <p:cNvSpPr txBox="1"/>
          <p:nvPr/>
        </p:nvSpPr>
        <p:spPr>
          <a:xfrm>
            <a:off x="6102038" y="1507335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下單成功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56 37"/>
          <p:cNvSpPr txBox="1"/>
          <p:nvPr/>
        </p:nvSpPr>
        <p:spPr>
          <a:xfrm>
            <a:off x="6107103" y="2538280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下單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6 37"/>
          <p:cNvSpPr txBox="1"/>
          <p:nvPr/>
        </p:nvSpPr>
        <p:spPr>
          <a:xfrm>
            <a:off x="5594778" y="3337906"/>
            <a:ext cx="2124299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已無存貨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存貨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=0)</a:t>
            </a: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存貨不足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存貨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56 37"/>
          <p:cNvSpPr txBox="1"/>
          <p:nvPr/>
        </p:nvSpPr>
        <p:spPr>
          <a:xfrm>
            <a:off x="6102038" y="5542545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尚未登入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 flipH="1">
            <a:off x="7107438" y="2716571"/>
            <a:ext cx="1462742" cy="1834120"/>
            <a:chOff x="7453821" y="3123421"/>
            <a:chExt cx="1251695" cy="886864"/>
          </a:xfrm>
        </p:grpSpPr>
        <p:sp>
          <p:nvSpPr>
            <p:cNvPr id="29" name="Freeform 256 17"/>
            <p:cNvSpPr/>
            <p:nvPr/>
          </p:nvSpPr>
          <p:spPr>
            <a:xfrm flipV="1">
              <a:off x="7453821" y="3561435"/>
              <a:ext cx="1166506" cy="448850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>
            <a:xfrm>
              <a:off x="7457648" y="3123421"/>
              <a:ext cx="1247868" cy="438013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1" name="Freeform 18"/>
          <p:cNvSpPr>
            <a:spLocks/>
          </p:cNvSpPr>
          <p:nvPr/>
        </p:nvSpPr>
        <p:spPr>
          <a:xfrm>
            <a:off x="7107438" y="1570010"/>
            <a:ext cx="1266102" cy="58473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Freeform 18"/>
          <p:cNvSpPr>
            <a:spLocks/>
          </p:cNvSpPr>
          <p:nvPr/>
        </p:nvSpPr>
        <p:spPr>
          <a:xfrm flipV="1">
            <a:off x="7107441" y="5703820"/>
            <a:ext cx="1263058" cy="82394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Freeform 18"/>
          <p:cNvSpPr>
            <a:spLocks/>
          </p:cNvSpPr>
          <p:nvPr/>
        </p:nvSpPr>
        <p:spPr>
          <a:xfrm>
            <a:off x="4699338" y="1727203"/>
            <a:ext cx="1378816" cy="1187991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256 37"/>
          <p:cNvSpPr txBox="1"/>
          <p:nvPr/>
        </p:nvSpPr>
        <p:spPr>
          <a:xfrm>
            <a:off x="5996404" y="4404977"/>
            <a:ext cx="12105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未輸入完全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Freeform 18"/>
          <p:cNvSpPr>
            <a:spLocks/>
          </p:cNvSpPr>
          <p:nvPr/>
        </p:nvSpPr>
        <p:spPr>
          <a:xfrm flipH="1">
            <a:off x="7727182" y="3599116"/>
            <a:ext cx="834896" cy="45719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Rectangle 256 15"/>
          <p:cNvSpPr/>
          <p:nvPr/>
        </p:nvSpPr>
        <p:spPr>
          <a:xfrm>
            <a:off x="8373540" y="1047030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Rectangle 256 15"/>
          <p:cNvSpPr/>
          <p:nvPr/>
        </p:nvSpPr>
        <p:spPr>
          <a:xfrm>
            <a:off x="8562079" y="3046626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Rectangle 256 10"/>
          <p:cNvSpPr/>
          <p:nvPr/>
        </p:nvSpPr>
        <p:spPr>
          <a:xfrm>
            <a:off x="8370499" y="5265709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omelogin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.html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256 37"/>
          <p:cNvSpPr txBox="1"/>
          <p:nvPr/>
        </p:nvSpPr>
        <p:spPr>
          <a:xfrm>
            <a:off x="10608618" y="3397854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重新下單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256 37"/>
          <p:cNvSpPr txBox="1"/>
          <p:nvPr/>
        </p:nvSpPr>
        <p:spPr>
          <a:xfrm>
            <a:off x="10380434" y="5575740"/>
            <a:ext cx="59503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256 37"/>
          <p:cNvSpPr txBox="1"/>
          <p:nvPr/>
        </p:nvSpPr>
        <p:spPr>
          <a:xfrm>
            <a:off x="10383475" y="1388649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繼續購物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256 16"/>
          <p:cNvSpPr txBox="1"/>
          <p:nvPr/>
        </p:nvSpPr>
        <p:spPr>
          <a:xfrm>
            <a:off x="3167318" y="5711822"/>
            <a:ext cx="1249057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</a:p>
        </p:txBody>
      </p:sp>
      <p:sp>
        <p:nvSpPr>
          <p:cNvPr id="46" name="TextBox 256 16"/>
          <p:cNvSpPr txBox="1"/>
          <p:nvPr/>
        </p:nvSpPr>
        <p:spPr>
          <a:xfrm>
            <a:off x="3316609" y="6375039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更新存貨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018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365125"/>
            <a:ext cx="10515600" cy="61961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加入購物車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256 13"/>
          <p:cNvSpPr/>
          <p:nvPr/>
        </p:nvSpPr>
        <p:spPr>
          <a:xfrm>
            <a:off x="2956032" y="2292184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256 15"/>
          <p:cNvSpPr/>
          <p:nvPr/>
        </p:nvSpPr>
        <p:spPr>
          <a:xfrm>
            <a:off x="807970" y="1435366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>
            <a:stCxn id="13" idx="3"/>
            <a:endCxn id="11" idx="1"/>
          </p:cNvCxnSpPr>
          <p:nvPr/>
        </p:nvCxnSpPr>
        <p:spPr>
          <a:xfrm>
            <a:off x="2534531" y="2812689"/>
            <a:ext cx="421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6 16"/>
          <p:cNvSpPr txBox="1"/>
          <p:nvPr/>
        </p:nvSpPr>
        <p:spPr>
          <a:xfrm>
            <a:off x="3292748" y="3498372"/>
            <a:ext cx="1053128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</a:p>
        </p:txBody>
      </p:sp>
      <p:sp>
        <p:nvSpPr>
          <p:cNvPr id="15" name="TextBox 256 16"/>
          <p:cNvSpPr txBox="1"/>
          <p:nvPr/>
        </p:nvSpPr>
        <p:spPr>
          <a:xfrm>
            <a:off x="3289366" y="4234975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16" name="TextBox 256 16"/>
          <p:cNvSpPr txBox="1"/>
          <p:nvPr/>
        </p:nvSpPr>
        <p:spPr>
          <a:xfrm>
            <a:off x="2598464" y="4834248"/>
            <a:ext cx="244169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確認存貨是否充足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確認購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車是否有同商品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674486" y="2696334"/>
            <a:ext cx="1403668" cy="3009656"/>
            <a:chOff x="9530697" y="976963"/>
            <a:chExt cx="1115530" cy="1689150"/>
          </a:xfrm>
        </p:grpSpPr>
        <p:grpSp>
          <p:nvGrpSpPr>
            <p:cNvPr id="18" name="Group 256 28"/>
            <p:cNvGrpSpPr>
              <a:grpSpLocks/>
            </p:cNvGrpSpPr>
            <p:nvPr/>
          </p:nvGrpSpPr>
          <p:grpSpPr>
            <a:xfrm>
              <a:off x="9530697" y="976963"/>
              <a:ext cx="1115530" cy="1689150"/>
              <a:chOff x="2941304" y="2041092"/>
              <a:chExt cx="2635881" cy="4017191"/>
            </a:xfrm>
          </p:grpSpPr>
          <p:sp>
            <p:nvSpPr>
              <p:cNvPr id="22" name="Freeform 256 17"/>
              <p:cNvSpPr/>
              <p:nvPr/>
            </p:nvSpPr>
            <p:spPr>
              <a:xfrm flipV="1">
                <a:off x="2947987" y="2230019"/>
                <a:ext cx="2629198" cy="3828264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>
              <a:xfrm>
                <a:off x="2941304" y="2041092"/>
                <a:ext cx="2074790" cy="188930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9" name="Group 256 28"/>
            <p:cNvGrpSpPr>
              <a:grpSpLocks/>
            </p:cNvGrpSpPr>
            <p:nvPr/>
          </p:nvGrpSpPr>
          <p:grpSpPr>
            <a:xfrm>
              <a:off x="9533525" y="1056402"/>
              <a:ext cx="1038566" cy="980143"/>
              <a:chOff x="2952964" y="-1743358"/>
              <a:chExt cx="2454023" cy="7609123"/>
            </a:xfrm>
          </p:grpSpPr>
          <p:sp>
            <p:nvSpPr>
              <p:cNvPr id="20" name="Freeform 256 17"/>
              <p:cNvSpPr/>
              <p:nvPr/>
            </p:nvSpPr>
            <p:spPr>
              <a:xfrm flipV="1">
                <a:off x="2952964" y="-1743358"/>
                <a:ext cx="2454023" cy="7609123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>
              <a:xfrm flipV="1">
                <a:off x="2961364" y="-1743354"/>
                <a:ext cx="1788324" cy="3519913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4" name="TextBox 256 37"/>
          <p:cNvSpPr txBox="1"/>
          <p:nvPr/>
        </p:nvSpPr>
        <p:spPr>
          <a:xfrm>
            <a:off x="5791220" y="1521416"/>
            <a:ext cx="162095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成功加入購物車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56 37"/>
          <p:cNvSpPr txBox="1"/>
          <p:nvPr/>
        </p:nvSpPr>
        <p:spPr>
          <a:xfrm>
            <a:off x="5791220" y="2538280"/>
            <a:ext cx="162095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加入購物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6 37"/>
          <p:cNvSpPr txBox="1"/>
          <p:nvPr/>
        </p:nvSpPr>
        <p:spPr>
          <a:xfrm>
            <a:off x="5594778" y="3337906"/>
            <a:ext cx="2124299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已無存貨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存貨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=0)</a:t>
            </a: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存貨不足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存貨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56 37"/>
          <p:cNvSpPr txBox="1"/>
          <p:nvPr/>
        </p:nvSpPr>
        <p:spPr>
          <a:xfrm>
            <a:off x="6102038" y="5542545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尚未登入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 flipH="1">
            <a:off x="7206993" y="2694161"/>
            <a:ext cx="1363189" cy="1856530"/>
            <a:chOff x="7453821" y="3112585"/>
            <a:chExt cx="1166506" cy="897700"/>
          </a:xfrm>
        </p:grpSpPr>
        <p:sp>
          <p:nvSpPr>
            <p:cNvPr id="29" name="Freeform 256 17"/>
            <p:cNvSpPr/>
            <p:nvPr/>
          </p:nvSpPr>
          <p:spPr>
            <a:xfrm flipV="1">
              <a:off x="7453821" y="3561435"/>
              <a:ext cx="1166506" cy="448850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>
            <a:xfrm>
              <a:off x="7457649" y="3112585"/>
              <a:ext cx="980162" cy="448850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1" name="Freeform 18"/>
          <p:cNvSpPr>
            <a:spLocks/>
          </p:cNvSpPr>
          <p:nvPr/>
        </p:nvSpPr>
        <p:spPr>
          <a:xfrm>
            <a:off x="7412177" y="1584091"/>
            <a:ext cx="958322" cy="52863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Freeform 18"/>
          <p:cNvSpPr>
            <a:spLocks/>
          </p:cNvSpPr>
          <p:nvPr/>
        </p:nvSpPr>
        <p:spPr>
          <a:xfrm flipV="1">
            <a:off x="7107441" y="5703820"/>
            <a:ext cx="1263058" cy="82394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Freeform 18"/>
          <p:cNvSpPr>
            <a:spLocks/>
          </p:cNvSpPr>
          <p:nvPr/>
        </p:nvSpPr>
        <p:spPr>
          <a:xfrm>
            <a:off x="4678043" y="1701992"/>
            <a:ext cx="1084575" cy="1135882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256 37"/>
          <p:cNvSpPr txBox="1"/>
          <p:nvPr/>
        </p:nvSpPr>
        <p:spPr>
          <a:xfrm>
            <a:off x="5996404" y="4404977"/>
            <a:ext cx="12105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未輸入完全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Freeform 18"/>
          <p:cNvSpPr>
            <a:spLocks/>
          </p:cNvSpPr>
          <p:nvPr/>
        </p:nvSpPr>
        <p:spPr>
          <a:xfrm flipH="1">
            <a:off x="7727182" y="3599116"/>
            <a:ext cx="834896" cy="45719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Rectangle 256 15"/>
          <p:cNvSpPr/>
          <p:nvPr/>
        </p:nvSpPr>
        <p:spPr>
          <a:xfrm>
            <a:off x="8370499" y="1061111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Rectangle 256 15"/>
          <p:cNvSpPr/>
          <p:nvPr/>
        </p:nvSpPr>
        <p:spPr>
          <a:xfrm>
            <a:off x="8562079" y="3046626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Rectangle 256 10"/>
          <p:cNvSpPr/>
          <p:nvPr/>
        </p:nvSpPr>
        <p:spPr>
          <a:xfrm>
            <a:off x="8370499" y="5265709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omelogin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.html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256 37"/>
          <p:cNvSpPr txBox="1"/>
          <p:nvPr/>
        </p:nvSpPr>
        <p:spPr>
          <a:xfrm>
            <a:off x="10608618" y="3397854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重新加入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256 37"/>
          <p:cNvSpPr txBox="1"/>
          <p:nvPr/>
        </p:nvSpPr>
        <p:spPr>
          <a:xfrm>
            <a:off x="10380434" y="5575740"/>
            <a:ext cx="59503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256 37"/>
          <p:cNvSpPr txBox="1"/>
          <p:nvPr/>
        </p:nvSpPr>
        <p:spPr>
          <a:xfrm>
            <a:off x="10380434" y="1402730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繼續購物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256 37"/>
          <p:cNvSpPr txBox="1"/>
          <p:nvPr/>
        </p:nvSpPr>
        <p:spPr>
          <a:xfrm>
            <a:off x="5554140" y="1885159"/>
            <a:ext cx="207300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已有同商品數量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++)</a:t>
            </a:r>
            <a:endParaRPr lang="en-US" altLang="zh-TW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256 37"/>
          <p:cNvSpPr txBox="1"/>
          <p:nvPr/>
        </p:nvSpPr>
        <p:spPr>
          <a:xfrm>
            <a:off x="818777" y="2625403"/>
            <a:ext cx="1704946" cy="3745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加入購物車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256 16"/>
          <p:cNvSpPr txBox="1"/>
          <p:nvPr/>
        </p:nvSpPr>
        <p:spPr>
          <a:xfrm>
            <a:off x="3194781" y="5757138"/>
            <a:ext cx="1249057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</a:p>
        </p:txBody>
      </p:sp>
      <p:sp>
        <p:nvSpPr>
          <p:cNvPr id="46" name="TextBox 256 16"/>
          <p:cNvSpPr txBox="1"/>
          <p:nvPr/>
        </p:nvSpPr>
        <p:spPr>
          <a:xfrm>
            <a:off x="3316609" y="6375039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更新存貨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618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評價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256 15"/>
          <p:cNvSpPr/>
          <p:nvPr/>
        </p:nvSpPr>
        <p:spPr>
          <a:xfrm>
            <a:off x="838200" y="3143222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256 6"/>
          <p:cNvSpPr/>
          <p:nvPr/>
        </p:nvSpPr>
        <p:spPr>
          <a:xfrm>
            <a:off x="3637921" y="3143222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omment</a:t>
            </a: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>
            <a:stCxn id="5" idx="3"/>
            <a:endCxn id="12" idx="1"/>
          </p:cNvCxnSpPr>
          <p:nvPr/>
        </p:nvCxnSpPr>
        <p:spPr>
          <a:xfrm>
            <a:off x="2564760" y="3663727"/>
            <a:ext cx="1073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5433991" y="2209285"/>
            <a:ext cx="552552" cy="2908884"/>
            <a:chOff x="9559613" y="1000086"/>
            <a:chExt cx="607625" cy="1632592"/>
          </a:xfrm>
        </p:grpSpPr>
        <p:grpSp>
          <p:nvGrpSpPr>
            <p:cNvPr id="18" name="Group 256 28"/>
            <p:cNvGrpSpPr>
              <a:grpSpLocks/>
            </p:cNvGrpSpPr>
            <p:nvPr/>
          </p:nvGrpSpPr>
          <p:grpSpPr>
            <a:xfrm>
              <a:off x="9561718" y="1000086"/>
              <a:ext cx="605520" cy="1632592"/>
              <a:chOff x="3014609" y="2096086"/>
              <a:chExt cx="1430782" cy="3882684"/>
            </a:xfrm>
          </p:grpSpPr>
          <p:sp>
            <p:nvSpPr>
              <p:cNvPr id="22" name="Freeform 256 17"/>
              <p:cNvSpPr/>
              <p:nvPr/>
            </p:nvSpPr>
            <p:spPr>
              <a:xfrm flipV="1">
                <a:off x="3014609" y="4037428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>
              <a:xfrm>
                <a:off x="3024554" y="2096086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9" name="Group 256 28"/>
            <p:cNvGrpSpPr>
              <a:grpSpLocks/>
            </p:cNvGrpSpPr>
            <p:nvPr/>
          </p:nvGrpSpPr>
          <p:grpSpPr>
            <a:xfrm>
              <a:off x="9559613" y="1550967"/>
              <a:ext cx="605520" cy="500134"/>
              <a:chOff x="3014609" y="2096086"/>
              <a:chExt cx="1430782" cy="3882684"/>
            </a:xfrm>
          </p:grpSpPr>
          <p:sp>
            <p:nvSpPr>
              <p:cNvPr id="20" name="Freeform 256 17"/>
              <p:cNvSpPr/>
              <p:nvPr/>
            </p:nvSpPr>
            <p:spPr>
              <a:xfrm flipV="1">
                <a:off x="3014609" y="4037428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>
              <a:xfrm>
                <a:off x="3024554" y="2096086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4" name="TextBox 256 37"/>
          <p:cNvSpPr txBox="1"/>
          <p:nvPr/>
        </p:nvSpPr>
        <p:spPr>
          <a:xfrm>
            <a:off x="5968716" y="1009532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評價成功</a:t>
            </a:r>
          </a:p>
        </p:txBody>
      </p:sp>
      <p:sp>
        <p:nvSpPr>
          <p:cNvPr id="25" name="TextBox 256 37"/>
          <p:cNvSpPr txBox="1"/>
          <p:nvPr/>
        </p:nvSpPr>
        <p:spPr>
          <a:xfrm>
            <a:off x="5968716" y="2041602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評價失敗</a:t>
            </a:r>
          </a:p>
        </p:txBody>
      </p:sp>
      <p:sp>
        <p:nvSpPr>
          <p:cNvPr id="26" name="TextBox 256 37"/>
          <p:cNvSpPr txBox="1"/>
          <p:nvPr/>
        </p:nvSpPr>
        <p:spPr>
          <a:xfrm>
            <a:off x="5966399" y="2947672"/>
            <a:ext cx="1826141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輸入評價及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星等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56 37"/>
          <p:cNvSpPr txBox="1"/>
          <p:nvPr/>
        </p:nvSpPr>
        <p:spPr>
          <a:xfrm>
            <a:off x="5980802" y="4998314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尚未登入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56 10"/>
          <p:cNvSpPr/>
          <p:nvPr/>
        </p:nvSpPr>
        <p:spPr>
          <a:xfrm>
            <a:off x="7907988" y="4998314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Homelogin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.html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Rectangle 256 15"/>
          <p:cNvSpPr/>
          <p:nvPr/>
        </p:nvSpPr>
        <p:spPr>
          <a:xfrm>
            <a:off x="7895902" y="269558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Rectangle 256 15"/>
          <p:cNvSpPr/>
          <p:nvPr/>
        </p:nvSpPr>
        <p:spPr>
          <a:xfrm>
            <a:off x="8800925" y="2570209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 flipH="1">
            <a:off x="6974122" y="2199596"/>
            <a:ext cx="1820040" cy="1842918"/>
            <a:chOff x="7453823" y="3115876"/>
            <a:chExt cx="1048322" cy="891118"/>
          </a:xfrm>
        </p:grpSpPr>
        <p:sp>
          <p:nvSpPr>
            <p:cNvPr id="32" name="Freeform 256 17"/>
            <p:cNvSpPr/>
            <p:nvPr/>
          </p:nvSpPr>
          <p:spPr>
            <a:xfrm flipV="1">
              <a:off x="7453823" y="3561435"/>
              <a:ext cx="546811" cy="445559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>
            <a:xfrm>
              <a:off x="7457650" y="3115876"/>
              <a:ext cx="1044495" cy="445559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5" name="TextBox 256 37"/>
          <p:cNvSpPr txBox="1"/>
          <p:nvPr/>
        </p:nvSpPr>
        <p:spPr>
          <a:xfrm>
            <a:off x="10621164" y="2867934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重新評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</a:t>
            </a:r>
          </a:p>
        </p:txBody>
      </p:sp>
      <p:sp>
        <p:nvSpPr>
          <p:cNvPr id="36" name="Freeform 18"/>
          <p:cNvSpPr>
            <a:spLocks/>
          </p:cNvSpPr>
          <p:nvPr/>
        </p:nvSpPr>
        <p:spPr>
          <a:xfrm>
            <a:off x="6985440" y="790063"/>
            <a:ext cx="921783" cy="381707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256 37"/>
          <p:cNvSpPr txBox="1"/>
          <p:nvPr/>
        </p:nvSpPr>
        <p:spPr>
          <a:xfrm>
            <a:off x="9825987" y="451867"/>
            <a:ext cx="2031325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留言列表出現新評價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新的平均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星等</a:t>
            </a:r>
          </a:p>
        </p:txBody>
      </p:sp>
      <p:sp>
        <p:nvSpPr>
          <p:cNvPr id="38" name="Freeform 18"/>
          <p:cNvSpPr>
            <a:spLocks/>
          </p:cNvSpPr>
          <p:nvPr/>
        </p:nvSpPr>
        <p:spPr>
          <a:xfrm flipV="1">
            <a:off x="6997526" y="5177741"/>
            <a:ext cx="894490" cy="343602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256 37"/>
          <p:cNvSpPr txBox="1"/>
          <p:nvPr/>
        </p:nvSpPr>
        <p:spPr>
          <a:xfrm>
            <a:off x="9838072" y="5349542"/>
            <a:ext cx="59503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256 37"/>
          <p:cNvSpPr txBox="1"/>
          <p:nvPr/>
        </p:nvSpPr>
        <p:spPr>
          <a:xfrm>
            <a:off x="203313" y="2609118"/>
            <a:ext cx="29963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已登入且有下訂單才能評價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256 37"/>
          <p:cNvSpPr txBox="1"/>
          <p:nvPr/>
        </p:nvSpPr>
        <p:spPr>
          <a:xfrm>
            <a:off x="613680" y="6066199"/>
            <a:ext cx="217559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顯示部分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會員資訊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3" name="TextBox 256 16"/>
          <p:cNvSpPr txBox="1"/>
          <p:nvPr/>
        </p:nvSpPr>
        <p:spPr>
          <a:xfrm>
            <a:off x="3974637" y="4350496"/>
            <a:ext cx="1053128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</a:p>
        </p:txBody>
      </p:sp>
      <p:sp>
        <p:nvSpPr>
          <p:cNvPr id="44" name="TextBox 256 16"/>
          <p:cNvSpPr txBox="1"/>
          <p:nvPr/>
        </p:nvSpPr>
        <p:spPr>
          <a:xfrm>
            <a:off x="1171533" y="4350495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39" name="TextBox 256 16"/>
          <p:cNvSpPr txBox="1"/>
          <p:nvPr/>
        </p:nvSpPr>
        <p:spPr>
          <a:xfrm>
            <a:off x="1201177" y="5021511"/>
            <a:ext cx="1005403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會員身分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星等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留言內容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256 16"/>
          <p:cNvSpPr txBox="1"/>
          <p:nvPr/>
        </p:nvSpPr>
        <p:spPr>
          <a:xfrm>
            <a:off x="3974637" y="5212025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46" name="Freeform 18"/>
          <p:cNvSpPr>
            <a:spLocks/>
          </p:cNvSpPr>
          <p:nvPr/>
        </p:nvSpPr>
        <p:spPr>
          <a:xfrm>
            <a:off x="5433569" y="1190713"/>
            <a:ext cx="523826" cy="2445668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TextBox 256 37"/>
          <p:cNvSpPr txBox="1"/>
          <p:nvPr/>
        </p:nvSpPr>
        <p:spPr>
          <a:xfrm>
            <a:off x="5992123" y="3903716"/>
            <a:ext cx="1826141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尚未下訂無法評價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Freeform 18"/>
          <p:cNvSpPr>
            <a:spLocks/>
          </p:cNvSpPr>
          <p:nvPr/>
        </p:nvSpPr>
        <p:spPr>
          <a:xfrm flipH="1">
            <a:off x="7792539" y="3074435"/>
            <a:ext cx="1001623" cy="46620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TextBox 256 16"/>
          <p:cNvSpPr txBox="1"/>
          <p:nvPr/>
        </p:nvSpPr>
        <p:spPr>
          <a:xfrm>
            <a:off x="3105800" y="5854360"/>
            <a:ext cx="285206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確認該會員是否有下訂該商品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3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問與答系統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256 15"/>
          <p:cNvSpPr/>
          <p:nvPr/>
        </p:nvSpPr>
        <p:spPr>
          <a:xfrm>
            <a:off x="832307" y="3143222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256 6"/>
          <p:cNvSpPr/>
          <p:nvPr/>
        </p:nvSpPr>
        <p:spPr>
          <a:xfrm>
            <a:off x="3637921" y="3143222"/>
            <a:ext cx="1726560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QA.php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>
            <a:stCxn id="5" idx="3"/>
            <a:endCxn id="12" idx="1"/>
          </p:cNvCxnSpPr>
          <p:nvPr/>
        </p:nvCxnSpPr>
        <p:spPr>
          <a:xfrm>
            <a:off x="2558867" y="3663727"/>
            <a:ext cx="1079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5433991" y="2209285"/>
            <a:ext cx="552552" cy="2908884"/>
            <a:chOff x="9559613" y="1000086"/>
            <a:chExt cx="607625" cy="1632592"/>
          </a:xfrm>
        </p:grpSpPr>
        <p:grpSp>
          <p:nvGrpSpPr>
            <p:cNvPr id="18" name="Group 256 28"/>
            <p:cNvGrpSpPr>
              <a:grpSpLocks/>
            </p:cNvGrpSpPr>
            <p:nvPr/>
          </p:nvGrpSpPr>
          <p:grpSpPr>
            <a:xfrm>
              <a:off x="9561718" y="1000086"/>
              <a:ext cx="605520" cy="1632592"/>
              <a:chOff x="3014609" y="2096086"/>
              <a:chExt cx="1430782" cy="3882684"/>
            </a:xfrm>
          </p:grpSpPr>
          <p:sp>
            <p:nvSpPr>
              <p:cNvPr id="22" name="Freeform 256 17"/>
              <p:cNvSpPr/>
              <p:nvPr/>
            </p:nvSpPr>
            <p:spPr>
              <a:xfrm flipV="1">
                <a:off x="3014609" y="4037428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>
              <a:xfrm>
                <a:off x="3024554" y="2096086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9" name="Group 256 28"/>
            <p:cNvGrpSpPr>
              <a:grpSpLocks/>
            </p:cNvGrpSpPr>
            <p:nvPr/>
          </p:nvGrpSpPr>
          <p:grpSpPr>
            <a:xfrm>
              <a:off x="9559613" y="1550967"/>
              <a:ext cx="605520" cy="500134"/>
              <a:chOff x="3014609" y="2096086"/>
              <a:chExt cx="1430782" cy="3882684"/>
            </a:xfrm>
          </p:grpSpPr>
          <p:sp>
            <p:nvSpPr>
              <p:cNvPr id="20" name="Freeform 256 17"/>
              <p:cNvSpPr/>
              <p:nvPr/>
            </p:nvSpPr>
            <p:spPr>
              <a:xfrm flipV="1">
                <a:off x="3014609" y="4037428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>
              <a:xfrm>
                <a:off x="3024554" y="2096086"/>
                <a:ext cx="1420837" cy="1941342"/>
              </a:xfrm>
              <a:custGeom>
                <a:avLst/>
                <a:gdLst>
                  <a:gd name="connsiteX0" fmla="*/ 0 w 1420837"/>
                  <a:gd name="connsiteY0" fmla="*/ 1941342 h 1941342"/>
                  <a:gd name="connsiteX1" fmla="*/ 1420837 w 1420837"/>
                  <a:gd name="connsiteY1" fmla="*/ 0 h 194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0837" h="1941342">
                    <a:moveTo>
                      <a:pt x="0" y="1941342"/>
                    </a:moveTo>
                    <a:cubicBezTo>
                      <a:pt x="490024" y="1121898"/>
                      <a:pt x="980049" y="302455"/>
                      <a:pt x="142083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4" name="TextBox 256 37"/>
          <p:cNvSpPr txBox="1"/>
          <p:nvPr/>
        </p:nvSpPr>
        <p:spPr>
          <a:xfrm>
            <a:off x="5997864" y="2023196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56 37"/>
          <p:cNvSpPr txBox="1"/>
          <p:nvPr/>
        </p:nvSpPr>
        <p:spPr>
          <a:xfrm>
            <a:off x="5997864" y="3055266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提問失敗</a:t>
            </a:r>
          </a:p>
        </p:txBody>
      </p:sp>
      <p:sp>
        <p:nvSpPr>
          <p:cNvPr id="26" name="TextBox 256 37"/>
          <p:cNvSpPr txBox="1"/>
          <p:nvPr/>
        </p:nvSpPr>
        <p:spPr>
          <a:xfrm>
            <a:off x="5995547" y="3961336"/>
            <a:ext cx="162095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提問內容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56 37"/>
          <p:cNvSpPr txBox="1"/>
          <p:nvPr/>
        </p:nvSpPr>
        <p:spPr>
          <a:xfrm>
            <a:off x="5997864" y="4993406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尚未登入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56 10"/>
          <p:cNvSpPr/>
          <p:nvPr/>
        </p:nvSpPr>
        <p:spPr>
          <a:xfrm>
            <a:off x="7925050" y="4993406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Homelogin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.html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Rectangle 256 15"/>
          <p:cNvSpPr/>
          <p:nvPr/>
        </p:nvSpPr>
        <p:spPr>
          <a:xfrm>
            <a:off x="7925050" y="1283222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Rectangle 256 15"/>
          <p:cNvSpPr/>
          <p:nvPr/>
        </p:nvSpPr>
        <p:spPr>
          <a:xfrm>
            <a:off x="8689839" y="3115876"/>
            <a:ext cx="1726560" cy="104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product.php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 flipH="1">
            <a:off x="7003271" y="3213260"/>
            <a:ext cx="1688483" cy="943625"/>
            <a:chOff x="7453823" y="3115876"/>
            <a:chExt cx="1048322" cy="943625"/>
          </a:xfrm>
        </p:grpSpPr>
        <p:sp>
          <p:nvSpPr>
            <p:cNvPr id="32" name="Freeform 256 17"/>
            <p:cNvSpPr/>
            <p:nvPr/>
          </p:nvSpPr>
          <p:spPr>
            <a:xfrm flipV="1">
              <a:off x="7453823" y="3561434"/>
              <a:ext cx="636003" cy="498067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>
            <a:xfrm>
              <a:off x="7457650" y="3115876"/>
              <a:ext cx="1044495" cy="445559"/>
            </a:xfrm>
            <a:custGeom>
              <a:avLst/>
              <a:gdLst>
                <a:gd name="connsiteX0" fmla="*/ 0 w 1420837"/>
                <a:gd name="connsiteY0" fmla="*/ 1941342 h 1941342"/>
                <a:gd name="connsiteX1" fmla="*/ 1420837 w 1420837"/>
                <a:gd name="connsiteY1" fmla="*/ 0 h 194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0837" h="1941342">
                  <a:moveTo>
                    <a:pt x="0" y="1941342"/>
                  </a:moveTo>
                  <a:cubicBezTo>
                    <a:pt x="490024" y="1121898"/>
                    <a:pt x="980049" y="302455"/>
                    <a:pt x="14208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5" name="TextBox 256 37"/>
          <p:cNvSpPr txBox="1"/>
          <p:nvPr/>
        </p:nvSpPr>
        <p:spPr>
          <a:xfrm>
            <a:off x="10510078" y="3413601"/>
            <a:ext cx="100540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重新輸入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Freeform 18"/>
          <p:cNvSpPr>
            <a:spLocks/>
          </p:cNvSpPr>
          <p:nvPr/>
        </p:nvSpPr>
        <p:spPr>
          <a:xfrm>
            <a:off x="7014588" y="1803727"/>
            <a:ext cx="921783" cy="381707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256 37"/>
          <p:cNvSpPr txBox="1"/>
          <p:nvPr/>
        </p:nvSpPr>
        <p:spPr>
          <a:xfrm>
            <a:off x="9957727" y="1465531"/>
            <a:ext cx="1826141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問與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提問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Freeform 18"/>
          <p:cNvSpPr>
            <a:spLocks/>
          </p:cNvSpPr>
          <p:nvPr/>
        </p:nvSpPr>
        <p:spPr>
          <a:xfrm flipV="1">
            <a:off x="7014588" y="5172833"/>
            <a:ext cx="894490" cy="343602"/>
          </a:xfrm>
          <a:custGeom>
            <a:avLst/>
            <a:gdLst>
              <a:gd name="connsiteX0" fmla="*/ 0 w 1420837"/>
              <a:gd name="connsiteY0" fmla="*/ 1941342 h 1941342"/>
              <a:gd name="connsiteX1" fmla="*/ 1420837 w 1420837"/>
              <a:gd name="connsiteY1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941342">
                <a:moveTo>
                  <a:pt x="0" y="1941342"/>
                </a:moveTo>
                <a:cubicBezTo>
                  <a:pt x="490024" y="1121898"/>
                  <a:pt x="980049" y="302455"/>
                  <a:pt x="14208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256 37"/>
          <p:cNvSpPr txBox="1"/>
          <p:nvPr/>
        </p:nvSpPr>
        <p:spPr>
          <a:xfrm>
            <a:off x="9855134" y="5344634"/>
            <a:ext cx="59503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256 16"/>
          <p:cNvSpPr txBox="1"/>
          <p:nvPr/>
        </p:nvSpPr>
        <p:spPr>
          <a:xfrm>
            <a:off x="3974637" y="4350496"/>
            <a:ext cx="1053128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</a:p>
        </p:txBody>
      </p:sp>
      <p:sp>
        <p:nvSpPr>
          <p:cNvPr id="44" name="TextBox 256 16"/>
          <p:cNvSpPr txBox="1"/>
          <p:nvPr/>
        </p:nvSpPr>
        <p:spPr>
          <a:xfrm>
            <a:off x="1165639" y="4332192"/>
            <a:ext cx="1059891" cy="47607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</p:txBody>
      </p:sp>
      <p:sp>
        <p:nvSpPr>
          <p:cNvPr id="39" name="TextBox 256 16"/>
          <p:cNvSpPr txBox="1"/>
          <p:nvPr/>
        </p:nvSpPr>
        <p:spPr>
          <a:xfrm>
            <a:off x="1192882" y="5039572"/>
            <a:ext cx="1005403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身分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提問內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</a:t>
            </a:r>
            <a:endPara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256 37"/>
          <p:cNvSpPr txBox="1"/>
          <p:nvPr/>
        </p:nvSpPr>
        <p:spPr>
          <a:xfrm>
            <a:off x="710381" y="2544416"/>
            <a:ext cx="197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須已登入才能提問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7" name="TextBox 256 37"/>
          <p:cNvSpPr txBox="1"/>
          <p:nvPr/>
        </p:nvSpPr>
        <p:spPr>
          <a:xfrm>
            <a:off x="607785" y="5804065"/>
            <a:ext cx="217559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顯示部分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會員資訊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49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6381</TotalTime>
  <Words>794</Words>
  <Application>Microsoft Office PowerPoint</Application>
  <PresentationFormat>寬螢幕</PresentationFormat>
  <Paragraphs>302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Office 佈景主題</vt:lpstr>
      <vt:lpstr>資料庫Project</vt:lpstr>
      <vt:lpstr>PowerPoint 簡報</vt:lpstr>
      <vt:lpstr>PowerPoint 簡報</vt:lpstr>
      <vt:lpstr>PowerPoint 簡報</vt:lpstr>
      <vt:lpstr>商品系統</vt:lpstr>
      <vt:lpstr>PowerPoint 簡報</vt:lpstr>
      <vt:lpstr>PowerPoint 簡報</vt:lpstr>
      <vt:lpstr>評價系統</vt:lpstr>
      <vt:lpstr>問與答系統</vt:lpstr>
      <vt:lpstr>搜尋系統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46</cp:revision>
  <dcterms:created xsi:type="dcterms:W3CDTF">2018-05-24T08:43:36Z</dcterms:created>
  <dcterms:modified xsi:type="dcterms:W3CDTF">2018-06-23T06:29:18Z</dcterms:modified>
</cp:coreProperties>
</file>