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652" r:id="rId5"/>
    <p:sldId id="352" r:id="rId6"/>
    <p:sldId id="649" r:id="rId7"/>
    <p:sldId id="262" r:id="rId8"/>
    <p:sldId id="651" r:id="rId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49" d="100"/>
          <a:sy n="149" d="100"/>
        </p:scale>
        <p:origin x="120" y="19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0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4" idx="4"/>
          </p:cNvCxnSpPr>
          <p:nvPr/>
        </p:nvCxnSpPr>
        <p:spPr>
          <a:xfrm flipH="1">
            <a:off x="3379376" y="1102208"/>
            <a:ext cx="5174" cy="29422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48037" y="103077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42863" y="404446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332" y="971644"/>
            <a:ext cx="48710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能够说出函数的多种定义和调用方式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和改变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的指向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能够说出严格模式的特点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能够把函数作为参数和返回值传递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能够说出闭包的作用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能够说出递归的两个条件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能够说出深拷贝和浅拷贝的区别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80655"/>
            <a:ext cx="4991100" cy="26626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WPS 演示</Application>
  <PresentationFormat>全屏显示(16:9)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等线</vt:lpstr>
      <vt:lpstr>Arial Unicode MS</vt:lpstr>
      <vt:lpstr>黑马程序员主题​​</vt:lpstr>
      <vt:lpstr>函数进阶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浪</cp:lastModifiedBy>
  <cp:revision>3289</cp:revision>
  <dcterms:created xsi:type="dcterms:W3CDTF">2018-10-05T21:01:00Z</dcterms:created>
  <dcterms:modified xsi:type="dcterms:W3CDTF">2022-07-27T10:08:43Z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2052-11.1.0.11339</vt:lpwstr>
  </property>
  <property fmtid="{D5CDD505-2E9C-101B-9397-08002B2CF9AE}" pid="3" name="ICV">
    <vt:lpwstr>293231D23BB2485FAD2D04914625918C</vt:lpwstr>
  </property>
</Properties>
</file>