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6D569-E4E7-8A39-01DF-53B5BCC465F3}" v="373" dt="2022-04-07T23:26:16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Spurway" userId="S::jspur720@mtroyal.ca::6d7f077e-27f7-4071-a760-f05bc2ac321d" providerId="AD" clId="Web-{3F56D569-E4E7-8A39-01DF-53B5BCC465F3}"/>
    <pc:docChg chg="addSld modSld addMainMaster delMainMaster">
      <pc:chgData name="Joe Spurway" userId="S::jspur720@mtroyal.ca::6d7f077e-27f7-4071-a760-f05bc2ac321d" providerId="AD" clId="Web-{3F56D569-E4E7-8A39-01DF-53B5BCC465F3}" dt="2022-04-07T23:26:16.648" v="307" actId="20577"/>
      <pc:docMkLst>
        <pc:docMk/>
      </pc:docMkLst>
      <pc:sldChg chg="addSp delSp modSp mod setBg modClrScheme addAnim delAnim chgLayout">
        <pc:chgData name="Joe Spurway" userId="S::jspur720@mtroyal.ca::6d7f077e-27f7-4071-a760-f05bc2ac321d" providerId="AD" clId="Web-{3F56D569-E4E7-8A39-01DF-53B5BCC465F3}" dt="2022-04-07T23:13:25.610" v="21"/>
        <pc:sldMkLst>
          <pc:docMk/>
          <pc:sldMk cId="109857222" sldId="256"/>
        </pc:sldMkLst>
        <pc:spChg chg="mod">
          <ac:chgData name="Joe Spurway" userId="S::jspur720@mtroyal.ca::6d7f077e-27f7-4071-a760-f05bc2ac321d" providerId="AD" clId="Web-{3F56D569-E4E7-8A39-01DF-53B5BCC465F3}" dt="2022-04-07T23:13:25.610" v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e Spurway" userId="S::jspur720@mtroyal.ca::6d7f077e-27f7-4071-a760-f05bc2ac321d" providerId="AD" clId="Web-{3F56D569-E4E7-8A39-01DF-53B5BCC465F3}" dt="2022-04-07T23:13:25.610" v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e Spurway" userId="S::jspur720@mtroyal.ca::6d7f077e-27f7-4071-a760-f05bc2ac321d" providerId="AD" clId="Web-{3F56D569-E4E7-8A39-01DF-53B5BCC465F3}" dt="2022-04-07T23:13:25.610" v="21"/>
          <ac:spMkLst>
            <pc:docMk/>
            <pc:sldMk cId="109857222" sldId="256"/>
            <ac:spMk id="9" creationId="{55B419A7-F817-4767-8CCB-FB0E189C4ACD}"/>
          </ac:spMkLst>
        </pc:spChg>
        <pc:spChg chg="add del">
          <ac:chgData name="Joe Spurway" userId="S::jspur720@mtroyal.ca::6d7f077e-27f7-4071-a760-f05bc2ac321d" providerId="AD" clId="Web-{3F56D569-E4E7-8A39-01DF-53B5BCC465F3}" dt="2022-04-07T23:13:25.610" v="21"/>
          <ac:spMkLst>
            <pc:docMk/>
            <pc:sldMk cId="109857222" sldId="256"/>
            <ac:spMk id="13" creationId="{ADA271CD-3011-4A05-B4A3-80F1794684F2}"/>
          </ac:spMkLst>
        </pc:spChg>
        <pc:spChg chg="add del">
          <ac:chgData name="Joe Spurway" userId="S::jspur720@mtroyal.ca::6d7f077e-27f7-4071-a760-f05bc2ac321d" providerId="AD" clId="Web-{3F56D569-E4E7-8A39-01DF-53B5BCC465F3}" dt="2022-04-07T23:13:25.610" v="21"/>
          <ac:spMkLst>
            <pc:docMk/>
            <pc:sldMk cId="109857222" sldId="256"/>
            <ac:spMk id="18" creationId="{54F3A7E8-6DA9-4C2B-ACC8-475F34DAEA1B}"/>
          </ac:spMkLst>
        </pc:spChg>
        <pc:spChg chg="add del">
          <ac:chgData name="Joe Spurway" userId="S::jspur720@mtroyal.ca::6d7f077e-27f7-4071-a760-f05bc2ac321d" providerId="AD" clId="Web-{3F56D569-E4E7-8A39-01DF-53B5BCC465F3}" dt="2022-04-07T23:13:25.610" v="21"/>
          <ac:spMkLst>
            <pc:docMk/>
            <pc:sldMk cId="109857222" sldId="256"/>
            <ac:spMk id="20" creationId="{5B21CDF0-4D24-4190-9285-9016C19C164F}"/>
          </ac:spMkLst>
        </pc:spChg>
        <pc:grpChg chg="add del">
          <ac:chgData name="Joe Spurway" userId="S::jspur720@mtroyal.ca::6d7f077e-27f7-4071-a760-f05bc2ac321d" providerId="AD" clId="Web-{3F56D569-E4E7-8A39-01DF-53B5BCC465F3}" dt="2022-04-07T23:13:25.610" v="21"/>
          <ac:grpSpMkLst>
            <pc:docMk/>
            <pc:sldMk cId="109857222" sldId="256"/>
            <ac:grpSpMk id="22" creationId="{3C9AA14C-80A4-427C-A911-28CD20C56E5E}"/>
          </ac:grpSpMkLst>
        </pc:grpChg>
        <pc:grpChg chg="add del">
          <ac:chgData name="Joe Spurway" userId="S::jspur720@mtroyal.ca::6d7f077e-27f7-4071-a760-f05bc2ac321d" providerId="AD" clId="Web-{3F56D569-E4E7-8A39-01DF-53B5BCC465F3}" dt="2022-04-07T23:13:25.610" v="21"/>
          <ac:grpSpMkLst>
            <pc:docMk/>
            <pc:sldMk cId="109857222" sldId="256"/>
            <ac:grpSpMk id="27" creationId="{F2FD01A0-E6FF-41CD-AEBD-279232B90D43}"/>
          </ac:grpSpMkLst>
        </pc:grpChg>
        <pc:picChg chg="add mod">
          <ac:chgData name="Joe Spurway" userId="S::jspur720@mtroyal.ca::6d7f077e-27f7-4071-a760-f05bc2ac321d" providerId="AD" clId="Web-{3F56D569-E4E7-8A39-01DF-53B5BCC465F3}" dt="2022-04-07T23:13:25.610" v="21"/>
          <ac:picMkLst>
            <pc:docMk/>
            <pc:sldMk cId="109857222" sldId="256"/>
            <ac:picMk id="4" creationId="{F2174791-05C0-3807-354B-7DB747116B50}"/>
          </ac:picMkLst>
        </pc:picChg>
        <pc:cxnChg chg="add del">
          <ac:chgData name="Joe Spurway" userId="S::jspur720@mtroyal.ca::6d7f077e-27f7-4071-a760-f05bc2ac321d" providerId="AD" clId="Web-{3F56D569-E4E7-8A39-01DF-53B5BCC465F3}" dt="2022-04-07T23:13:25.610" v="21"/>
          <ac:cxnSpMkLst>
            <pc:docMk/>
            <pc:sldMk cId="109857222" sldId="256"/>
            <ac:cxnSpMk id="11" creationId="{E3B95BE3-D5B2-4F38-9A01-17866C9FBA6E}"/>
          </ac:cxnSpMkLst>
        </pc:cxnChg>
      </pc:sldChg>
      <pc:sldChg chg="addSp modSp new">
        <pc:chgData name="Joe Spurway" userId="S::jspur720@mtroyal.ca::6d7f077e-27f7-4071-a760-f05bc2ac321d" providerId="AD" clId="Web-{3F56D569-E4E7-8A39-01DF-53B5BCC465F3}" dt="2022-04-07T23:17:47.514" v="118" actId="20577"/>
        <pc:sldMkLst>
          <pc:docMk/>
          <pc:sldMk cId="3488813689" sldId="257"/>
        </pc:sldMkLst>
        <pc:spChg chg="mod">
          <ac:chgData name="Joe Spurway" userId="S::jspur720@mtroyal.ca::6d7f077e-27f7-4071-a760-f05bc2ac321d" providerId="AD" clId="Web-{3F56D569-E4E7-8A39-01DF-53B5BCC465F3}" dt="2022-04-07T23:13:44.063" v="31" actId="20577"/>
          <ac:spMkLst>
            <pc:docMk/>
            <pc:sldMk cId="3488813689" sldId="257"/>
            <ac:spMk id="2" creationId="{22D55743-5E56-096E-43E4-1625DE0C4D35}"/>
          </ac:spMkLst>
        </pc:spChg>
        <pc:spChg chg="mod">
          <ac:chgData name="Joe Spurway" userId="S::jspur720@mtroyal.ca::6d7f077e-27f7-4071-a760-f05bc2ac321d" providerId="AD" clId="Web-{3F56D569-E4E7-8A39-01DF-53B5BCC465F3}" dt="2022-04-07T23:15:46.593" v="53" actId="20577"/>
          <ac:spMkLst>
            <pc:docMk/>
            <pc:sldMk cId="3488813689" sldId="257"/>
            <ac:spMk id="3" creationId="{C79088F4-2A35-FE1F-0C83-BCAAB6453CB0}"/>
          </ac:spMkLst>
        </pc:spChg>
        <pc:spChg chg="add mod">
          <ac:chgData name="Joe Spurway" userId="S::jspur720@mtroyal.ca::6d7f077e-27f7-4071-a760-f05bc2ac321d" providerId="AD" clId="Web-{3F56D569-E4E7-8A39-01DF-53B5BCC465F3}" dt="2022-04-07T23:17:47.514" v="118" actId="20577"/>
          <ac:spMkLst>
            <pc:docMk/>
            <pc:sldMk cId="3488813689" sldId="257"/>
            <ac:spMk id="4" creationId="{BB4B8CF4-752F-A887-20E4-134E94E357BA}"/>
          </ac:spMkLst>
        </pc:spChg>
      </pc:sldChg>
      <pc:sldChg chg="addSp delSp modSp new mod setBg">
        <pc:chgData name="Joe Spurway" userId="S::jspur720@mtroyal.ca::6d7f077e-27f7-4071-a760-f05bc2ac321d" providerId="AD" clId="Web-{3F56D569-E4E7-8A39-01DF-53B5BCC465F3}" dt="2022-04-07T23:20:08.043" v="220"/>
        <pc:sldMkLst>
          <pc:docMk/>
          <pc:sldMk cId="1569049537" sldId="258"/>
        </pc:sldMkLst>
        <pc:spChg chg="mod">
          <ac:chgData name="Joe Spurway" userId="S::jspur720@mtroyal.ca::6d7f077e-27f7-4071-a760-f05bc2ac321d" providerId="AD" clId="Web-{3F56D569-E4E7-8A39-01DF-53B5BCC465F3}" dt="2022-04-07T23:18:18.107" v="126" actId="20577"/>
          <ac:spMkLst>
            <pc:docMk/>
            <pc:sldMk cId="1569049537" sldId="258"/>
            <ac:spMk id="2" creationId="{14F99D03-23F6-5C19-E465-242B1BD58CB7}"/>
          </ac:spMkLst>
        </pc:spChg>
        <pc:spChg chg="del mod">
          <ac:chgData name="Joe Spurway" userId="S::jspur720@mtroyal.ca::6d7f077e-27f7-4071-a760-f05bc2ac321d" providerId="AD" clId="Web-{3F56D569-E4E7-8A39-01DF-53B5BCC465F3}" dt="2022-04-07T23:18:30.404" v="127"/>
          <ac:spMkLst>
            <pc:docMk/>
            <pc:sldMk cId="1569049537" sldId="258"/>
            <ac:spMk id="3" creationId="{817CFBD3-B05B-BC29-2E1E-5F4AEBFCDB89}"/>
          </ac:spMkLst>
        </pc:spChg>
        <pc:spChg chg="add">
          <ac:chgData name="Joe Spurway" userId="S::jspur720@mtroyal.ca::6d7f077e-27f7-4071-a760-f05bc2ac321d" providerId="AD" clId="Web-{3F56D569-E4E7-8A39-01DF-53B5BCC465F3}" dt="2022-04-07T23:17:53.701" v="120"/>
          <ac:spMkLst>
            <pc:docMk/>
            <pc:sldMk cId="1569049537" sldId="258"/>
            <ac:spMk id="8" creationId="{C5176844-69C3-4F79-BE38-EA5BDDF4FEA4}"/>
          </ac:spMkLst>
        </pc:spChg>
        <pc:spChg chg="add">
          <ac:chgData name="Joe Spurway" userId="S::jspur720@mtroyal.ca::6d7f077e-27f7-4071-a760-f05bc2ac321d" providerId="AD" clId="Web-{3F56D569-E4E7-8A39-01DF-53B5BCC465F3}" dt="2022-04-07T23:17:53.701" v="120"/>
          <ac:spMkLst>
            <pc:docMk/>
            <pc:sldMk cId="1569049537" sldId="258"/>
            <ac:spMk id="12" creationId="{A101E513-AF74-4E9D-A31F-99664250722D}"/>
          </ac:spMkLst>
        </pc:spChg>
        <pc:graphicFrameChg chg="add mod modGraphic">
          <ac:chgData name="Joe Spurway" userId="S::jspur720@mtroyal.ca::6d7f077e-27f7-4071-a760-f05bc2ac321d" providerId="AD" clId="Web-{3F56D569-E4E7-8A39-01DF-53B5BCC465F3}" dt="2022-04-07T23:20:08.043" v="220"/>
          <ac:graphicFrameMkLst>
            <pc:docMk/>
            <pc:sldMk cId="1569049537" sldId="258"/>
            <ac:graphicFrameMk id="4" creationId="{1BE5D744-982E-46B2-F319-06156C143FE4}"/>
          </ac:graphicFrameMkLst>
        </pc:graphicFrameChg>
        <pc:cxnChg chg="add">
          <ac:chgData name="Joe Spurway" userId="S::jspur720@mtroyal.ca::6d7f077e-27f7-4071-a760-f05bc2ac321d" providerId="AD" clId="Web-{3F56D569-E4E7-8A39-01DF-53B5BCC465F3}" dt="2022-04-07T23:17:53.701" v="120"/>
          <ac:cxnSpMkLst>
            <pc:docMk/>
            <pc:sldMk cId="1569049537" sldId="258"/>
            <ac:cxnSpMk id="10" creationId="{8BD593FB-2EA4-4795-AC37-1F9E8954E404}"/>
          </ac:cxnSpMkLst>
        </pc:cxnChg>
      </pc:sldChg>
      <pc:sldChg chg="addSp delSp modSp new mod setBg">
        <pc:chgData name="Joe Spurway" userId="S::jspur720@mtroyal.ca::6d7f077e-27f7-4071-a760-f05bc2ac321d" providerId="AD" clId="Web-{3F56D569-E4E7-8A39-01DF-53B5BCC465F3}" dt="2022-04-07T23:21:40.730" v="232"/>
        <pc:sldMkLst>
          <pc:docMk/>
          <pc:sldMk cId="2915390081" sldId="259"/>
        </pc:sldMkLst>
        <pc:spChg chg="mod">
          <ac:chgData name="Joe Spurway" userId="S::jspur720@mtroyal.ca::6d7f077e-27f7-4071-a760-f05bc2ac321d" providerId="AD" clId="Web-{3F56D569-E4E7-8A39-01DF-53B5BCC465F3}" dt="2022-04-07T23:21:40.730" v="232"/>
          <ac:spMkLst>
            <pc:docMk/>
            <pc:sldMk cId="2915390081" sldId="259"/>
            <ac:spMk id="2" creationId="{3AA5902F-CCCE-BB3D-482D-CA5AEAEE62A0}"/>
          </ac:spMkLst>
        </pc:spChg>
        <pc:spChg chg="del">
          <ac:chgData name="Joe Spurway" userId="S::jspur720@mtroyal.ca::6d7f077e-27f7-4071-a760-f05bc2ac321d" providerId="AD" clId="Web-{3F56D569-E4E7-8A39-01DF-53B5BCC465F3}" dt="2022-04-07T23:21:35.542" v="231"/>
          <ac:spMkLst>
            <pc:docMk/>
            <pc:sldMk cId="2915390081" sldId="259"/>
            <ac:spMk id="3" creationId="{89EE4C60-4198-4399-DB50-82C2DD282C21}"/>
          </ac:spMkLst>
        </pc:spChg>
        <pc:spChg chg="add">
          <ac:chgData name="Joe Spurway" userId="S::jspur720@mtroyal.ca::6d7f077e-27f7-4071-a760-f05bc2ac321d" providerId="AD" clId="Web-{3F56D569-E4E7-8A39-01DF-53B5BCC465F3}" dt="2022-04-07T23:21:40.730" v="232"/>
          <ac:spMkLst>
            <pc:docMk/>
            <pc:sldMk cId="2915390081" sldId="259"/>
            <ac:spMk id="10" creationId="{DD4C4B28-6B4B-4445-8535-F516D74E4AA9}"/>
          </ac:spMkLst>
        </pc:spChg>
        <pc:spChg chg="add">
          <ac:chgData name="Joe Spurway" userId="S::jspur720@mtroyal.ca::6d7f077e-27f7-4071-a760-f05bc2ac321d" providerId="AD" clId="Web-{3F56D569-E4E7-8A39-01DF-53B5BCC465F3}" dt="2022-04-07T23:21:40.730" v="232"/>
          <ac:spMkLst>
            <pc:docMk/>
            <pc:sldMk cId="2915390081" sldId="259"/>
            <ac:spMk id="14" creationId="{55B419A7-F817-4767-8CCB-FB0E189C4ACD}"/>
          </ac:spMkLst>
        </pc:spChg>
        <pc:spChg chg="add">
          <ac:chgData name="Joe Spurway" userId="S::jspur720@mtroyal.ca::6d7f077e-27f7-4071-a760-f05bc2ac321d" providerId="AD" clId="Web-{3F56D569-E4E7-8A39-01DF-53B5BCC465F3}" dt="2022-04-07T23:21:40.730" v="232"/>
          <ac:spMkLst>
            <pc:docMk/>
            <pc:sldMk cId="2915390081" sldId="259"/>
            <ac:spMk id="16" creationId="{7AF9319C-2D9B-4868-AEAE-37298EA0F4B9}"/>
          </ac:spMkLst>
        </pc:spChg>
        <pc:spChg chg="add">
          <ac:chgData name="Joe Spurway" userId="S::jspur720@mtroyal.ca::6d7f077e-27f7-4071-a760-f05bc2ac321d" providerId="AD" clId="Web-{3F56D569-E4E7-8A39-01DF-53B5BCC465F3}" dt="2022-04-07T23:21:40.730" v="232"/>
          <ac:spMkLst>
            <pc:docMk/>
            <pc:sldMk cId="2915390081" sldId="259"/>
            <ac:spMk id="18" creationId="{ADA271CD-3011-4A05-B4A3-80F1794684F2}"/>
          </ac:spMkLst>
        </pc:spChg>
        <pc:graphicFrameChg chg="add mod ord modGraphic">
          <ac:chgData name="Joe Spurway" userId="S::jspur720@mtroyal.ca::6d7f077e-27f7-4071-a760-f05bc2ac321d" providerId="AD" clId="Web-{3F56D569-E4E7-8A39-01DF-53B5BCC465F3}" dt="2022-04-07T23:21:40.730" v="232"/>
          <ac:graphicFrameMkLst>
            <pc:docMk/>
            <pc:sldMk cId="2915390081" sldId="259"/>
            <ac:graphicFrameMk id="5" creationId="{9D6E6E11-83DC-546E-7D25-BE9A415433DD}"/>
          </ac:graphicFrameMkLst>
        </pc:graphicFrameChg>
        <pc:cxnChg chg="add">
          <ac:chgData name="Joe Spurway" userId="S::jspur720@mtroyal.ca::6d7f077e-27f7-4071-a760-f05bc2ac321d" providerId="AD" clId="Web-{3F56D569-E4E7-8A39-01DF-53B5BCC465F3}" dt="2022-04-07T23:21:40.730" v="232"/>
          <ac:cxnSpMkLst>
            <pc:docMk/>
            <pc:sldMk cId="2915390081" sldId="259"/>
            <ac:cxnSpMk id="12" creationId="{0CB1C732-7193-4253-8746-850D090A6B4E}"/>
          </ac:cxnSpMkLst>
        </pc:cxnChg>
      </pc:sldChg>
      <pc:sldChg chg="delSp modSp new">
        <pc:chgData name="Joe Spurway" userId="S::jspur720@mtroyal.ca::6d7f077e-27f7-4071-a760-f05bc2ac321d" providerId="AD" clId="Web-{3F56D569-E4E7-8A39-01DF-53B5BCC465F3}" dt="2022-04-07T23:26:16.648" v="307" actId="20577"/>
        <pc:sldMkLst>
          <pc:docMk/>
          <pc:sldMk cId="3937697440" sldId="260"/>
        </pc:sldMkLst>
        <pc:spChg chg="del">
          <ac:chgData name="Joe Spurway" userId="S::jspur720@mtroyal.ca::6d7f077e-27f7-4071-a760-f05bc2ac321d" providerId="AD" clId="Web-{3F56D569-E4E7-8A39-01DF-53B5BCC465F3}" dt="2022-04-07T23:22:21.776" v="234"/>
          <ac:spMkLst>
            <pc:docMk/>
            <pc:sldMk cId="3937697440" sldId="260"/>
            <ac:spMk id="2" creationId="{29772F1C-9E49-E99E-EA91-F08BE955AB22}"/>
          </ac:spMkLst>
        </pc:spChg>
        <pc:spChg chg="mod">
          <ac:chgData name="Joe Spurway" userId="S::jspur720@mtroyal.ca::6d7f077e-27f7-4071-a760-f05bc2ac321d" providerId="AD" clId="Web-{3F56D569-E4E7-8A39-01DF-53B5BCC465F3}" dt="2022-04-07T23:26:16.648" v="307" actId="20577"/>
          <ac:spMkLst>
            <pc:docMk/>
            <pc:sldMk cId="3937697440" sldId="260"/>
            <ac:spMk id="3" creationId="{D12DBC7A-2CF1-F9EE-2C32-D1CE1F2E1830}"/>
          </ac:spMkLst>
        </pc:spChg>
      </pc:sldChg>
      <pc:sldChg chg="addSp delSp modSp new mod setBg">
        <pc:chgData name="Joe Spurway" userId="S::jspur720@mtroyal.ca::6d7f077e-27f7-4071-a760-f05bc2ac321d" providerId="AD" clId="Web-{3F56D569-E4E7-8A39-01DF-53B5BCC465F3}" dt="2022-04-07T23:25:28.868" v="298"/>
        <pc:sldMkLst>
          <pc:docMk/>
          <pc:sldMk cId="3161424359" sldId="261"/>
        </pc:sldMkLst>
        <pc:spChg chg="mod">
          <ac:chgData name="Joe Spurway" userId="S::jspur720@mtroyal.ca::6d7f077e-27f7-4071-a760-f05bc2ac321d" providerId="AD" clId="Web-{3F56D569-E4E7-8A39-01DF-53B5BCC465F3}" dt="2022-04-07T23:24:26.993" v="296"/>
          <ac:spMkLst>
            <pc:docMk/>
            <pc:sldMk cId="3161424359" sldId="261"/>
            <ac:spMk id="2" creationId="{24E2EC22-1DB3-0DEE-8C64-C2C157F408D7}"/>
          </ac:spMkLst>
        </pc:spChg>
        <pc:spChg chg="del mod">
          <ac:chgData name="Joe Spurway" userId="S::jspur720@mtroyal.ca::6d7f077e-27f7-4071-a760-f05bc2ac321d" providerId="AD" clId="Web-{3F56D569-E4E7-8A39-01DF-53B5BCC465F3}" dt="2022-04-07T23:24:26.993" v="296"/>
          <ac:spMkLst>
            <pc:docMk/>
            <pc:sldMk cId="3161424359" sldId="261"/>
            <ac:spMk id="3" creationId="{30A8D5BC-75B9-FDC6-CB03-7EB1867E0AB6}"/>
          </ac:spMkLst>
        </pc:spChg>
        <pc:spChg chg="add">
          <ac:chgData name="Joe Spurway" userId="S::jspur720@mtroyal.ca::6d7f077e-27f7-4071-a760-f05bc2ac321d" providerId="AD" clId="Web-{3F56D569-E4E7-8A39-01DF-53B5BCC465F3}" dt="2022-04-07T23:24:26.993" v="296"/>
          <ac:spMkLst>
            <pc:docMk/>
            <pc:sldMk cId="3161424359" sldId="261"/>
            <ac:spMk id="9" creationId="{C5176844-69C3-4F79-BE38-EA5BDDF4FEA4}"/>
          </ac:spMkLst>
        </pc:spChg>
        <pc:spChg chg="add">
          <ac:chgData name="Joe Spurway" userId="S::jspur720@mtroyal.ca::6d7f077e-27f7-4071-a760-f05bc2ac321d" providerId="AD" clId="Web-{3F56D569-E4E7-8A39-01DF-53B5BCC465F3}" dt="2022-04-07T23:24:26.993" v="296"/>
          <ac:spMkLst>
            <pc:docMk/>
            <pc:sldMk cId="3161424359" sldId="261"/>
            <ac:spMk id="11" creationId="{41113FF5-9B84-4A89-BF52-EA3C7E01AA3B}"/>
          </ac:spMkLst>
        </pc:spChg>
        <pc:spChg chg="add">
          <ac:chgData name="Joe Spurway" userId="S::jspur720@mtroyal.ca::6d7f077e-27f7-4071-a760-f05bc2ac321d" providerId="AD" clId="Web-{3F56D569-E4E7-8A39-01DF-53B5BCC465F3}" dt="2022-04-07T23:24:26.993" v="296"/>
          <ac:spMkLst>
            <pc:docMk/>
            <pc:sldMk cId="3161424359" sldId="261"/>
            <ac:spMk id="13" creationId="{A101E513-AF74-4E9D-A31F-99664250722D}"/>
          </ac:spMkLst>
        </pc:spChg>
        <pc:graphicFrameChg chg="add modGraphic">
          <ac:chgData name="Joe Spurway" userId="S::jspur720@mtroyal.ca::6d7f077e-27f7-4071-a760-f05bc2ac321d" providerId="AD" clId="Web-{3F56D569-E4E7-8A39-01DF-53B5BCC465F3}" dt="2022-04-07T23:25:28.868" v="298"/>
          <ac:graphicFrameMkLst>
            <pc:docMk/>
            <pc:sldMk cId="3161424359" sldId="261"/>
            <ac:graphicFrameMk id="5" creationId="{7ADD6BF7-D8E2-0A7F-23FA-9B75E07CA1DF}"/>
          </ac:graphicFrameMkLst>
        </pc:graphicFrameChg>
      </pc:sldChg>
      <pc:sldMasterChg chg="del delSldLayout">
        <pc:chgData name="Joe Spurway" userId="S::jspur720@mtroyal.ca::6d7f077e-27f7-4071-a760-f05bc2ac321d" providerId="AD" clId="Web-{3F56D569-E4E7-8A39-01DF-53B5BCC465F3}" dt="2022-04-07T23:12:19.533" v="0"/>
        <pc:sldMasterMkLst>
          <pc:docMk/>
          <pc:sldMasterMk cId="2460954070" sldId="2147483660"/>
        </pc:sldMasterMkLst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oe Spurway" userId="S::jspur720@mtroyal.ca::6d7f077e-27f7-4071-a760-f05bc2ac321d" providerId="AD" clId="Web-{3F56D569-E4E7-8A39-01DF-53B5BCC465F3}" dt="2022-04-07T23:12:19.53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e Spurway" userId="S::jspur720@mtroyal.ca::6d7f077e-27f7-4071-a760-f05bc2ac321d" providerId="AD" clId="Web-{3F56D569-E4E7-8A39-01DF-53B5BCC465F3}" dt="2022-04-07T23:13:25.610" v="21"/>
        <pc:sldMasterMkLst>
          <pc:docMk/>
          <pc:sldMasterMk cId="1557318141" sldId="2147483763"/>
        </pc:sldMasterMkLst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2256719901" sldId="2147483752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2928891115" sldId="2147483753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106518912" sldId="2147483754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1460254794" sldId="2147483755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2460810584" sldId="2147483756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158758151" sldId="2147483757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68674385" sldId="2147483758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2230837163" sldId="2147483759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818484009" sldId="2147483760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226382037" sldId="2147483761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1557318141" sldId="2147483763"/>
            <pc:sldLayoutMk cId="2467895311" sldId="2147483762"/>
          </pc:sldLayoutMkLst>
        </pc:sldLayoutChg>
      </pc:sldMasterChg>
      <pc:sldMasterChg chg="add del addSldLayout delSldLayout">
        <pc:chgData name="Joe Spurway" userId="S::jspur720@mtroyal.ca::6d7f077e-27f7-4071-a760-f05bc2ac321d" providerId="AD" clId="Web-{3F56D569-E4E7-8A39-01DF-53B5BCC465F3}" dt="2022-04-07T23:13:25.610" v="21"/>
        <pc:sldMasterMkLst>
          <pc:docMk/>
          <pc:sldMasterMk cId="2224885535" sldId="2147483787"/>
        </pc:sldMasterMkLst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2397458314" sldId="2147483776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821046291" sldId="2147483777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4094994506" sldId="2147483778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4224231714" sldId="2147483779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181389469" sldId="2147483780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3843848957" sldId="2147483781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2729662410" sldId="2147483782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2736105138" sldId="2147483783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3307134791" sldId="2147483784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2907817702" sldId="2147483785"/>
          </pc:sldLayoutMkLst>
        </pc:sldLayoutChg>
        <pc:sldLayoutChg chg="add del">
          <pc:chgData name="Joe Spurway" userId="S::jspur720@mtroyal.ca::6d7f077e-27f7-4071-a760-f05bc2ac321d" providerId="AD" clId="Web-{3F56D569-E4E7-8A39-01DF-53B5BCC465F3}" dt="2022-04-07T23:13:25.610" v="21"/>
          <pc:sldLayoutMkLst>
            <pc:docMk/>
            <pc:sldMasterMk cId="2224885535" sldId="2147483787"/>
            <pc:sldLayoutMk cId="3574939343" sldId="214748378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9C7ED-B648-49CF-889A-9A6A551626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A77629-983C-4412-BF54-B9F8D5A54DA4}">
      <dgm:prSet/>
      <dgm:spPr/>
      <dgm:t>
        <a:bodyPr/>
        <a:lstStyle/>
        <a:p>
          <a:r>
            <a:rPr lang="en-US"/>
            <a:t>Time Management </a:t>
          </a:r>
        </a:p>
      </dgm:t>
    </dgm:pt>
    <dgm:pt modelId="{1BECF182-9FB1-4E91-8D1F-A458FFD94650}" type="parTrans" cxnId="{A22A9883-9327-45B5-86CC-DF37990E9F0C}">
      <dgm:prSet/>
      <dgm:spPr/>
      <dgm:t>
        <a:bodyPr/>
        <a:lstStyle/>
        <a:p>
          <a:endParaRPr lang="en-US"/>
        </a:p>
      </dgm:t>
    </dgm:pt>
    <dgm:pt modelId="{A6B0B923-53C9-4D3F-8850-CF2255738847}" type="sibTrans" cxnId="{A22A9883-9327-45B5-86CC-DF37990E9F0C}">
      <dgm:prSet/>
      <dgm:spPr/>
      <dgm:t>
        <a:bodyPr/>
        <a:lstStyle/>
        <a:p>
          <a:endParaRPr lang="en-US"/>
        </a:p>
      </dgm:t>
    </dgm:pt>
    <dgm:pt modelId="{C060EA5C-E254-4BE8-89B9-A438B8AA5063}">
      <dgm:prSet/>
      <dgm:spPr/>
      <dgm:t>
        <a:bodyPr/>
        <a:lstStyle/>
        <a:p>
          <a:r>
            <a:rPr lang="en-US"/>
            <a:t>Architecture and Design</a:t>
          </a:r>
        </a:p>
      </dgm:t>
    </dgm:pt>
    <dgm:pt modelId="{EB0CF3CB-79D4-4A73-8ACC-D513BF2D08BD}" type="parTrans" cxnId="{2A5E4C3B-D337-4119-ABE4-617EE2AA5F02}">
      <dgm:prSet/>
      <dgm:spPr/>
      <dgm:t>
        <a:bodyPr/>
        <a:lstStyle/>
        <a:p>
          <a:endParaRPr lang="en-US"/>
        </a:p>
      </dgm:t>
    </dgm:pt>
    <dgm:pt modelId="{CF8C6362-C43C-4E50-8F0D-90C5583CD29A}" type="sibTrans" cxnId="{2A5E4C3B-D337-4119-ABE4-617EE2AA5F02}">
      <dgm:prSet/>
      <dgm:spPr/>
      <dgm:t>
        <a:bodyPr/>
        <a:lstStyle/>
        <a:p>
          <a:endParaRPr lang="en-US"/>
        </a:p>
      </dgm:t>
    </dgm:pt>
    <dgm:pt modelId="{A7A8A993-8778-4AB7-B774-E0D4C9466C07}">
      <dgm:prSet/>
      <dgm:spPr/>
      <dgm:t>
        <a:bodyPr/>
        <a:lstStyle/>
        <a:p>
          <a:r>
            <a:rPr lang="en-US"/>
            <a:t>Change Control</a:t>
          </a:r>
        </a:p>
      </dgm:t>
    </dgm:pt>
    <dgm:pt modelId="{A47E2FA2-47F5-45AE-89CD-A01EB6E3871A}" type="parTrans" cxnId="{B98FFB93-51C6-4E32-8FBB-0FCF82134E8A}">
      <dgm:prSet/>
      <dgm:spPr/>
      <dgm:t>
        <a:bodyPr/>
        <a:lstStyle/>
        <a:p>
          <a:endParaRPr lang="en-US"/>
        </a:p>
      </dgm:t>
    </dgm:pt>
    <dgm:pt modelId="{18D8C7B2-21CC-46C3-AC12-F4226BD91258}" type="sibTrans" cxnId="{B98FFB93-51C6-4E32-8FBB-0FCF82134E8A}">
      <dgm:prSet/>
      <dgm:spPr/>
      <dgm:t>
        <a:bodyPr/>
        <a:lstStyle/>
        <a:p>
          <a:endParaRPr lang="en-US"/>
        </a:p>
      </dgm:t>
    </dgm:pt>
    <dgm:pt modelId="{CB5DD4BE-D848-48E5-B33E-AA3125F80B14}">
      <dgm:prSet/>
      <dgm:spPr/>
      <dgm:t>
        <a:bodyPr/>
        <a:lstStyle/>
        <a:p>
          <a:r>
            <a:rPr lang="en-US"/>
            <a:t>Decomposition </a:t>
          </a:r>
        </a:p>
      </dgm:t>
    </dgm:pt>
    <dgm:pt modelId="{C43A0BF5-5D7C-4B39-B076-DAF21F7E2424}" type="parTrans" cxnId="{6530B63F-62C2-4549-AFFC-05DE85FEFEC9}">
      <dgm:prSet/>
      <dgm:spPr/>
      <dgm:t>
        <a:bodyPr/>
        <a:lstStyle/>
        <a:p>
          <a:endParaRPr lang="en-US"/>
        </a:p>
      </dgm:t>
    </dgm:pt>
    <dgm:pt modelId="{4DD83720-C895-40AE-8D03-726FECEA2413}" type="sibTrans" cxnId="{6530B63F-62C2-4549-AFFC-05DE85FEFEC9}">
      <dgm:prSet/>
      <dgm:spPr/>
      <dgm:t>
        <a:bodyPr/>
        <a:lstStyle/>
        <a:p>
          <a:endParaRPr lang="en-US"/>
        </a:p>
      </dgm:t>
    </dgm:pt>
    <dgm:pt modelId="{4E118146-DE6F-40DC-902B-147586AA924B}">
      <dgm:prSet/>
      <dgm:spPr/>
      <dgm:t>
        <a:bodyPr/>
        <a:lstStyle/>
        <a:p>
          <a:r>
            <a:rPr lang="en-US"/>
            <a:t>Knowledge management </a:t>
          </a:r>
        </a:p>
      </dgm:t>
    </dgm:pt>
    <dgm:pt modelId="{DD4D488A-D199-4B2D-8D10-48FB1B0392E4}" type="parTrans" cxnId="{AF37F130-BB19-4F67-B08C-09ADE30418BD}">
      <dgm:prSet/>
      <dgm:spPr/>
      <dgm:t>
        <a:bodyPr/>
        <a:lstStyle/>
        <a:p>
          <a:endParaRPr lang="en-US"/>
        </a:p>
      </dgm:t>
    </dgm:pt>
    <dgm:pt modelId="{8371C1E1-34D7-4D63-81CF-C99B6F9B3870}" type="sibTrans" cxnId="{AF37F130-BB19-4F67-B08C-09ADE30418BD}">
      <dgm:prSet/>
      <dgm:spPr/>
      <dgm:t>
        <a:bodyPr/>
        <a:lstStyle/>
        <a:p>
          <a:endParaRPr lang="en-US"/>
        </a:p>
      </dgm:t>
    </dgm:pt>
    <dgm:pt modelId="{F956846B-E2F8-4D44-B29D-23079702B222}">
      <dgm:prSet/>
      <dgm:spPr/>
      <dgm:t>
        <a:bodyPr/>
        <a:lstStyle/>
        <a:p>
          <a:r>
            <a:rPr lang="en-US"/>
            <a:t>Project Planning </a:t>
          </a:r>
        </a:p>
      </dgm:t>
    </dgm:pt>
    <dgm:pt modelId="{B9A3E5CE-1CA1-4295-B82D-5BD3471AF1C1}" type="parTrans" cxnId="{3815679F-F9E2-461F-B54D-AC328AEF21DA}">
      <dgm:prSet/>
      <dgm:spPr/>
      <dgm:t>
        <a:bodyPr/>
        <a:lstStyle/>
        <a:p>
          <a:endParaRPr lang="en-US"/>
        </a:p>
      </dgm:t>
    </dgm:pt>
    <dgm:pt modelId="{C2096A9E-251B-4ABF-A568-5C772A510D30}" type="sibTrans" cxnId="{3815679F-F9E2-461F-B54D-AC328AEF21DA}">
      <dgm:prSet/>
      <dgm:spPr/>
      <dgm:t>
        <a:bodyPr/>
        <a:lstStyle/>
        <a:p>
          <a:endParaRPr lang="en-US"/>
        </a:p>
      </dgm:t>
    </dgm:pt>
    <dgm:pt modelId="{7C4FB763-AFEB-4C73-B46B-2E4B11C86D3C}" type="pres">
      <dgm:prSet presAssocID="{FDC9C7ED-B648-49CF-889A-9A6A55162624}" presName="root" presStyleCnt="0">
        <dgm:presLayoutVars>
          <dgm:dir/>
          <dgm:resizeHandles val="exact"/>
        </dgm:presLayoutVars>
      </dgm:prSet>
      <dgm:spPr/>
    </dgm:pt>
    <dgm:pt modelId="{CE155129-4A00-4944-AA49-B9BE9EB3117F}" type="pres">
      <dgm:prSet presAssocID="{16A77629-983C-4412-BF54-B9F8D5A54DA4}" presName="compNode" presStyleCnt="0"/>
      <dgm:spPr/>
    </dgm:pt>
    <dgm:pt modelId="{DC4BF559-9D74-4706-B7C2-4D70EB13A63B}" type="pres">
      <dgm:prSet presAssocID="{16A77629-983C-4412-BF54-B9F8D5A54D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07A6C62-407B-4599-865B-08721E8EDA7F}" type="pres">
      <dgm:prSet presAssocID="{16A77629-983C-4412-BF54-B9F8D5A54DA4}" presName="spaceRect" presStyleCnt="0"/>
      <dgm:spPr/>
    </dgm:pt>
    <dgm:pt modelId="{7348E1C0-ADC6-425A-8025-9DFCC8C41A3A}" type="pres">
      <dgm:prSet presAssocID="{16A77629-983C-4412-BF54-B9F8D5A54DA4}" presName="textRect" presStyleLbl="revTx" presStyleIdx="0" presStyleCnt="6">
        <dgm:presLayoutVars>
          <dgm:chMax val="1"/>
          <dgm:chPref val="1"/>
        </dgm:presLayoutVars>
      </dgm:prSet>
      <dgm:spPr/>
    </dgm:pt>
    <dgm:pt modelId="{D60005C6-AA4A-4E1A-8F2B-303763019023}" type="pres">
      <dgm:prSet presAssocID="{A6B0B923-53C9-4D3F-8850-CF2255738847}" presName="sibTrans" presStyleCnt="0"/>
      <dgm:spPr/>
    </dgm:pt>
    <dgm:pt modelId="{4DCEC378-4730-4CD6-B092-910C3FB832E1}" type="pres">
      <dgm:prSet presAssocID="{C060EA5C-E254-4BE8-89B9-A438B8AA5063}" presName="compNode" presStyleCnt="0"/>
      <dgm:spPr/>
    </dgm:pt>
    <dgm:pt modelId="{BA9CF5B5-5557-444C-B752-00D4D00B1121}" type="pres">
      <dgm:prSet presAssocID="{C060EA5C-E254-4BE8-89B9-A438B8AA50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A835393-A282-469C-9167-96B375E06D05}" type="pres">
      <dgm:prSet presAssocID="{C060EA5C-E254-4BE8-89B9-A438B8AA5063}" presName="spaceRect" presStyleCnt="0"/>
      <dgm:spPr/>
    </dgm:pt>
    <dgm:pt modelId="{04DEAFE6-91C0-41CC-AA97-94E504CB07FC}" type="pres">
      <dgm:prSet presAssocID="{C060EA5C-E254-4BE8-89B9-A438B8AA5063}" presName="textRect" presStyleLbl="revTx" presStyleIdx="1" presStyleCnt="6">
        <dgm:presLayoutVars>
          <dgm:chMax val="1"/>
          <dgm:chPref val="1"/>
        </dgm:presLayoutVars>
      </dgm:prSet>
      <dgm:spPr/>
    </dgm:pt>
    <dgm:pt modelId="{912A9181-D8DD-4F02-ACFE-55025137895A}" type="pres">
      <dgm:prSet presAssocID="{CF8C6362-C43C-4E50-8F0D-90C5583CD29A}" presName="sibTrans" presStyleCnt="0"/>
      <dgm:spPr/>
    </dgm:pt>
    <dgm:pt modelId="{A9AECF08-A20A-4EB1-9B77-96DD5D867A7F}" type="pres">
      <dgm:prSet presAssocID="{A7A8A993-8778-4AB7-B774-E0D4C9466C07}" presName="compNode" presStyleCnt="0"/>
      <dgm:spPr/>
    </dgm:pt>
    <dgm:pt modelId="{23B79B37-1F8D-402A-B64E-04600956C080}" type="pres">
      <dgm:prSet presAssocID="{A7A8A993-8778-4AB7-B774-E0D4C9466C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738FAD-05D5-405B-9BDF-A5B0788C8B2C}" type="pres">
      <dgm:prSet presAssocID="{A7A8A993-8778-4AB7-B774-E0D4C9466C07}" presName="spaceRect" presStyleCnt="0"/>
      <dgm:spPr/>
    </dgm:pt>
    <dgm:pt modelId="{5F8CE98A-778D-44AE-9E78-898151EFA03B}" type="pres">
      <dgm:prSet presAssocID="{A7A8A993-8778-4AB7-B774-E0D4C9466C07}" presName="textRect" presStyleLbl="revTx" presStyleIdx="2" presStyleCnt="6">
        <dgm:presLayoutVars>
          <dgm:chMax val="1"/>
          <dgm:chPref val="1"/>
        </dgm:presLayoutVars>
      </dgm:prSet>
      <dgm:spPr/>
    </dgm:pt>
    <dgm:pt modelId="{DB73BF9C-C469-49FA-91A1-38C746758435}" type="pres">
      <dgm:prSet presAssocID="{18D8C7B2-21CC-46C3-AC12-F4226BD91258}" presName="sibTrans" presStyleCnt="0"/>
      <dgm:spPr/>
    </dgm:pt>
    <dgm:pt modelId="{1093B609-3FA4-47DA-93DB-9B0553A99C26}" type="pres">
      <dgm:prSet presAssocID="{CB5DD4BE-D848-48E5-B33E-AA3125F80B14}" presName="compNode" presStyleCnt="0"/>
      <dgm:spPr/>
    </dgm:pt>
    <dgm:pt modelId="{E62B9F24-3872-4655-94AA-86219500DC45}" type="pres">
      <dgm:prSet presAssocID="{CB5DD4BE-D848-48E5-B33E-AA3125F80B1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 with solid fill"/>
        </a:ext>
      </dgm:extLst>
    </dgm:pt>
    <dgm:pt modelId="{B93BA34E-C59A-4EA7-BDF9-6AEFCDF558D0}" type="pres">
      <dgm:prSet presAssocID="{CB5DD4BE-D848-48E5-B33E-AA3125F80B14}" presName="spaceRect" presStyleCnt="0"/>
      <dgm:spPr/>
    </dgm:pt>
    <dgm:pt modelId="{5E10E7E4-26C6-46ED-BC38-A31FDCCA8038}" type="pres">
      <dgm:prSet presAssocID="{CB5DD4BE-D848-48E5-B33E-AA3125F80B14}" presName="textRect" presStyleLbl="revTx" presStyleIdx="3" presStyleCnt="6">
        <dgm:presLayoutVars>
          <dgm:chMax val="1"/>
          <dgm:chPref val="1"/>
        </dgm:presLayoutVars>
      </dgm:prSet>
      <dgm:spPr/>
    </dgm:pt>
    <dgm:pt modelId="{AC258CD8-1961-4DBD-AB46-61228C77C8F7}" type="pres">
      <dgm:prSet presAssocID="{4DD83720-C895-40AE-8D03-726FECEA2413}" presName="sibTrans" presStyleCnt="0"/>
      <dgm:spPr/>
    </dgm:pt>
    <dgm:pt modelId="{B389FC04-5869-40A9-BBD2-5CE4F6572CA5}" type="pres">
      <dgm:prSet presAssocID="{4E118146-DE6F-40DC-902B-147586AA924B}" presName="compNode" presStyleCnt="0"/>
      <dgm:spPr/>
    </dgm:pt>
    <dgm:pt modelId="{98ACA091-1742-426B-AF05-D00FC6F7599F}" type="pres">
      <dgm:prSet presAssocID="{4E118146-DE6F-40DC-902B-147586AA92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AC4D447-6F9A-4D09-8259-D511994C2932}" type="pres">
      <dgm:prSet presAssocID="{4E118146-DE6F-40DC-902B-147586AA924B}" presName="spaceRect" presStyleCnt="0"/>
      <dgm:spPr/>
    </dgm:pt>
    <dgm:pt modelId="{DEBF19F4-19B8-4DC5-9565-C721E16E91E0}" type="pres">
      <dgm:prSet presAssocID="{4E118146-DE6F-40DC-902B-147586AA924B}" presName="textRect" presStyleLbl="revTx" presStyleIdx="4" presStyleCnt="6">
        <dgm:presLayoutVars>
          <dgm:chMax val="1"/>
          <dgm:chPref val="1"/>
        </dgm:presLayoutVars>
      </dgm:prSet>
      <dgm:spPr/>
    </dgm:pt>
    <dgm:pt modelId="{1DA1F911-5B7D-4E9B-8994-F12F55093417}" type="pres">
      <dgm:prSet presAssocID="{8371C1E1-34D7-4D63-81CF-C99B6F9B3870}" presName="sibTrans" presStyleCnt="0"/>
      <dgm:spPr/>
    </dgm:pt>
    <dgm:pt modelId="{512FF118-7DF5-49F0-BC99-F70FA32BB0B3}" type="pres">
      <dgm:prSet presAssocID="{F956846B-E2F8-4D44-B29D-23079702B222}" presName="compNode" presStyleCnt="0"/>
      <dgm:spPr/>
    </dgm:pt>
    <dgm:pt modelId="{49E61BF4-A1CE-4BDC-B370-E04D2F27DFEA}" type="pres">
      <dgm:prSet presAssocID="{F956846B-E2F8-4D44-B29D-23079702B22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A750217-4729-4B90-93FD-6AD6E38CED6F}" type="pres">
      <dgm:prSet presAssocID="{F956846B-E2F8-4D44-B29D-23079702B222}" presName="spaceRect" presStyleCnt="0"/>
      <dgm:spPr/>
    </dgm:pt>
    <dgm:pt modelId="{CF892CE9-A4B9-4814-94E3-AFEFE944C9E6}" type="pres">
      <dgm:prSet presAssocID="{F956846B-E2F8-4D44-B29D-23079702B22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F37F130-BB19-4F67-B08C-09ADE30418BD}" srcId="{FDC9C7ED-B648-49CF-889A-9A6A55162624}" destId="{4E118146-DE6F-40DC-902B-147586AA924B}" srcOrd="4" destOrd="0" parTransId="{DD4D488A-D199-4B2D-8D10-48FB1B0392E4}" sibTransId="{8371C1E1-34D7-4D63-81CF-C99B6F9B3870}"/>
    <dgm:cxn modelId="{451CCA39-6B4F-4B6E-8A47-515E6E1369AA}" type="presOf" srcId="{FDC9C7ED-B648-49CF-889A-9A6A55162624}" destId="{7C4FB763-AFEB-4C73-B46B-2E4B11C86D3C}" srcOrd="0" destOrd="0" presId="urn:microsoft.com/office/officeart/2018/2/layout/IconLabelList"/>
    <dgm:cxn modelId="{2A5E4C3B-D337-4119-ABE4-617EE2AA5F02}" srcId="{FDC9C7ED-B648-49CF-889A-9A6A55162624}" destId="{C060EA5C-E254-4BE8-89B9-A438B8AA5063}" srcOrd="1" destOrd="0" parTransId="{EB0CF3CB-79D4-4A73-8ACC-D513BF2D08BD}" sibTransId="{CF8C6362-C43C-4E50-8F0D-90C5583CD29A}"/>
    <dgm:cxn modelId="{6530B63F-62C2-4549-AFFC-05DE85FEFEC9}" srcId="{FDC9C7ED-B648-49CF-889A-9A6A55162624}" destId="{CB5DD4BE-D848-48E5-B33E-AA3125F80B14}" srcOrd="3" destOrd="0" parTransId="{C43A0BF5-5D7C-4B39-B076-DAF21F7E2424}" sibTransId="{4DD83720-C895-40AE-8D03-726FECEA2413}"/>
    <dgm:cxn modelId="{0838CD49-5807-4435-B0B6-1F4EA0F4FF99}" type="presOf" srcId="{16A77629-983C-4412-BF54-B9F8D5A54DA4}" destId="{7348E1C0-ADC6-425A-8025-9DFCC8C41A3A}" srcOrd="0" destOrd="0" presId="urn:microsoft.com/office/officeart/2018/2/layout/IconLabelList"/>
    <dgm:cxn modelId="{A22A9883-9327-45B5-86CC-DF37990E9F0C}" srcId="{FDC9C7ED-B648-49CF-889A-9A6A55162624}" destId="{16A77629-983C-4412-BF54-B9F8D5A54DA4}" srcOrd="0" destOrd="0" parTransId="{1BECF182-9FB1-4E91-8D1F-A458FFD94650}" sibTransId="{A6B0B923-53C9-4D3F-8850-CF2255738847}"/>
    <dgm:cxn modelId="{DF3E268B-9003-474A-9C79-2B18409FE531}" type="presOf" srcId="{4E118146-DE6F-40DC-902B-147586AA924B}" destId="{DEBF19F4-19B8-4DC5-9565-C721E16E91E0}" srcOrd="0" destOrd="0" presId="urn:microsoft.com/office/officeart/2018/2/layout/IconLabelList"/>
    <dgm:cxn modelId="{B98FFB93-51C6-4E32-8FBB-0FCF82134E8A}" srcId="{FDC9C7ED-B648-49CF-889A-9A6A55162624}" destId="{A7A8A993-8778-4AB7-B774-E0D4C9466C07}" srcOrd="2" destOrd="0" parTransId="{A47E2FA2-47F5-45AE-89CD-A01EB6E3871A}" sibTransId="{18D8C7B2-21CC-46C3-AC12-F4226BD91258}"/>
    <dgm:cxn modelId="{3815679F-F9E2-461F-B54D-AC328AEF21DA}" srcId="{FDC9C7ED-B648-49CF-889A-9A6A55162624}" destId="{F956846B-E2F8-4D44-B29D-23079702B222}" srcOrd="5" destOrd="0" parTransId="{B9A3E5CE-1CA1-4295-B82D-5BD3471AF1C1}" sibTransId="{C2096A9E-251B-4ABF-A568-5C772A510D30}"/>
    <dgm:cxn modelId="{52FBCFA5-28CB-407D-848B-1FD3790B0ACC}" type="presOf" srcId="{A7A8A993-8778-4AB7-B774-E0D4C9466C07}" destId="{5F8CE98A-778D-44AE-9E78-898151EFA03B}" srcOrd="0" destOrd="0" presId="urn:microsoft.com/office/officeart/2018/2/layout/IconLabelList"/>
    <dgm:cxn modelId="{938FEEB8-74FD-4AF7-805B-41C0010DF620}" type="presOf" srcId="{CB5DD4BE-D848-48E5-B33E-AA3125F80B14}" destId="{5E10E7E4-26C6-46ED-BC38-A31FDCCA8038}" srcOrd="0" destOrd="0" presId="urn:microsoft.com/office/officeart/2018/2/layout/IconLabelList"/>
    <dgm:cxn modelId="{A8EE13D2-2278-4886-86B2-7F3EBAF8836C}" type="presOf" srcId="{F956846B-E2F8-4D44-B29D-23079702B222}" destId="{CF892CE9-A4B9-4814-94E3-AFEFE944C9E6}" srcOrd="0" destOrd="0" presId="urn:microsoft.com/office/officeart/2018/2/layout/IconLabelList"/>
    <dgm:cxn modelId="{BA68BFE5-CBA3-4252-9D7C-F4D3DDBC1C7D}" type="presOf" srcId="{C060EA5C-E254-4BE8-89B9-A438B8AA5063}" destId="{04DEAFE6-91C0-41CC-AA97-94E504CB07FC}" srcOrd="0" destOrd="0" presId="urn:microsoft.com/office/officeart/2018/2/layout/IconLabelList"/>
    <dgm:cxn modelId="{42378B10-BF67-49F2-851C-9EAFC7D77D4C}" type="presParOf" srcId="{7C4FB763-AFEB-4C73-B46B-2E4B11C86D3C}" destId="{CE155129-4A00-4944-AA49-B9BE9EB3117F}" srcOrd="0" destOrd="0" presId="urn:microsoft.com/office/officeart/2018/2/layout/IconLabelList"/>
    <dgm:cxn modelId="{6703553F-C2B2-4C40-A2DA-AB8567DAC0D5}" type="presParOf" srcId="{CE155129-4A00-4944-AA49-B9BE9EB3117F}" destId="{DC4BF559-9D74-4706-B7C2-4D70EB13A63B}" srcOrd="0" destOrd="0" presId="urn:microsoft.com/office/officeart/2018/2/layout/IconLabelList"/>
    <dgm:cxn modelId="{D4EC8D5F-0841-42B4-BDC9-2C02021C15A4}" type="presParOf" srcId="{CE155129-4A00-4944-AA49-B9BE9EB3117F}" destId="{007A6C62-407B-4599-865B-08721E8EDA7F}" srcOrd="1" destOrd="0" presId="urn:microsoft.com/office/officeart/2018/2/layout/IconLabelList"/>
    <dgm:cxn modelId="{826CE930-BE05-4882-9599-5CA1F68CE09A}" type="presParOf" srcId="{CE155129-4A00-4944-AA49-B9BE9EB3117F}" destId="{7348E1C0-ADC6-425A-8025-9DFCC8C41A3A}" srcOrd="2" destOrd="0" presId="urn:microsoft.com/office/officeart/2018/2/layout/IconLabelList"/>
    <dgm:cxn modelId="{4C48EB97-8562-4703-B7C5-343EF45B4D1D}" type="presParOf" srcId="{7C4FB763-AFEB-4C73-B46B-2E4B11C86D3C}" destId="{D60005C6-AA4A-4E1A-8F2B-303763019023}" srcOrd="1" destOrd="0" presId="urn:microsoft.com/office/officeart/2018/2/layout/IconLabelList"/>
    <dgm:cxn modelId="{28F6D44E-890A-4D50-AB86-885CC93E7DA1}" type="presParOf" srcId="{7C4FB763-AFEB-4C73-B46B-2E4B11C86D3C}" destId="{4DCEC378-4730-4CD6-B092-910C3FB832E1}" srcOrd="2" destOrd="0" presId="urn:microsoft.com/office/officeart/2018/2/layout/IconLabelList"/>
    <dgm:cxn modelId="{0F456C5D-035F-4E29-904A-29C229495B7C}" type="presParOf" srcId="{4DCEC378-4730-4CD6-B092-910C3FB832E1}" destId="{BA9CF5B5-5557-444C-B752-00D4D00B1121}" srcOrd="0" destOrd="0" presId="urn:microsoft.com/office/officeart/2018/2/layout/IconLabelList"/>
    <dgm:cxn modelId="{3787B416-A68D-4836-8195-091216FEE411}" type="presParOf" srcId="{4DCEC378-4730-4CD6-B092-910C3FB832E1}" destId="{CA835393-A282-469C-9167-96B375E06D05}" srcOrd="1" destOrd="0" presId="urn:microsoft.com/office/officeart/2018/2/layout/IconLabelList"/>
    <dgm:cxn modelId="{476DC5CF-94E3-48C7-851D-C3E6B33EE2D9}" type="presParOf" srcId="{4DCEC378-4730-4CD6-B092-910C3FB832E1}" destId="{04DEAFE6-91C0-41CC-AA97-94E504CB07FC}" srcOrd="2" destOrd="0" presId="urn:microsoft.com/office/officeart/2018/2/layout/IconLabelList"/>
    <dgm:cxn modelId="{19233F9B-739A-4C30-B723-5F84CFE6511A}" type="presParOf" srcId="{7C4FB763-AFEB-4C73-B46B-2E4B11C86D3C}" destId="{912A9181-D8DD-4F02-ACFE-55025137895A}" srcOrd="3" destOrd="0" presId="urn:microsoft.com/office/officeart/2018/2/layout/IconLabelList"/>
    <dgm:cxn modelId="{AB21169F-5F21-45D4-9810-BFF9288F5764}" type="presParOf" srcId="{7C4FB763-AFEB-4C73-B46B-2E4B11C86D3C}" destId="{A9AECF08-A20A-4EB1-9B77-96DD5D867A7F}" srcOrd="4" destOrd="0" presId="urn:microsoft.com/office/officeart/2018/2/layout/IconLabelList"/>
    <dgm:cxn modelId="{2899038E-C11D-4ACA-9302-AC00C509870E}" type="presParOf" srcId="{A9AECF08-A20A-4EB1-9B77-96DD5D867A7F}" destId="{23B79B37-1F8D-402A-B64E-04600956C080}" srcOrd="0" destOrd="0" presId="urn:microsoft.com/office/officeart/2018/2/layout/IconLabelList"/>
    <dgm:cxn modelId="{CB63F07D-461E-457A-ABB4-8855A3A7D2A7}" type="presParOf" srcId="{A9AECF08-A20A-4EB1-9B77-96DD5D867A7F}" destId="{22738FAD-05D5-405B-9BDF-A5B0788C8B2C}" srcOrd="1" destOrd="0" presId="urn:microsoft.com/office/officeart/2018/2/layout/IconLabelList"/>
    <dgm:cxn modelId="{713C8794-BC59-4D09-92A4-082ECCE2B3C8}" type="presParOf" srcId="{A9AECF08-A20A-4EB1-9B77-96DD5D867A7F}" destId="{5F8CE98A-778D-44AE-9E78-898151EFA03B}" srcOrd="2" destOrd="0" presId="urn:microsoft.com/office/officeart/2018/2/layout/IconLabelList"/>
    <dgm:cxn modelId="{35908462-E99D-4DA0-BB2C-2C4BF511BAE5}" type="presParOf" srcId="{7C4FB763-AFEB-4C73-B46B-2E4B11C86D3C}" destId="{DB73BF9C-C469-49FA-91A1-38C746758435}" srcOrd="5" destOrd="0" presId="urn:microsoft.com/office/officeart/2018/2/layout/IconLabelList"/>
    <dgm:cxn modelId="{0767D76D-DCB7-4DFF-96B0-C330B664A613}" type="presParOf" srcId="{7C4FB763-AFEB-4C73-B46B-2E4B11C86D3C}" destId="{1093B609-3FA4-47DA-93DB-9B0553A99C26}" srcOrd="6" destOrd="0" presId="urn:microsoft.com/office/officeart/2018/2/layout/IconLabelList"/>
    <dgm:cxn modelId="{6087CFA3-D6E1-48D4-9ADE-232CDA05A723}" type="presParOf" srcId="{1093B609-3FA4-47DA-93DB-9B0553A99C26}" destId="{E62B9F24-3872-4655-94AA-86219500DC45}" srcOrd="0" destOrd="0" presId="urn:microsoft.com/office/officeart/2018/2/layout/IconLabelList"/>
    <dgm:cxn modelId="{8F5C63DE-22EF-42DE-9ED5-2408E30AA28C}" type="presParOf" srcId="{1093B609-3FA4-47DA-93DB-9B0553A99C26}" destId="{B93BA34E-C59A-4EA7-BDF9-6AEFCDF558D0}" srcOrd="1" destOrd="0" presId="urn:microsoft.com/office/officeart/2018/2/layout/IconLabelList"/>
    <dgm:cxn modelId="{22C77193-111C-40A1-894D-151DCF84608D}" type="presParOf" srcId="{1093B609-3FA4-47DA-93DB-9B0553A99C26}" destId="{5E10E7E4-26C6-46ED-BC38-A31FDCCA8038}" srcOrd="2" destOrd="0" presId="urn:microsoft.com/office/officeart/2018/2/layout/IconLabelList"/>
    <dgm:cxn modelId="{B1CA9D38-CDFA-4F57-AF80-E26EDE7D0643}" type="presParOf" srcId="{7C4FB763-AFEB-4C73-B46B-2E4B11C86D3C}" destId="{AC258CD8-1961-4DBD-AB46-61228C77C8F7}" srcOrd="7" destOrd="0" presId="urn:microsoft.com/office/officeart/2018/2/layout/IconLabelList"/>
    <dgm:cxn modelId="{90D4EA3D-B827-49BC-AD85-A436F497A5B6}" type="presParOf" srcId="{7C4FB763-AFEB-4C73-B46B-2E4B11C86D3C}" destId="{B389FC04-5869-40A9-BBD2-5CE4F6572CA5}" srcOrd="8" destOrd="0" presId="urn:microsoft.com/office/officeart/2018/2/layout/IconLabelList"/>
    <dgm:cxn modelId="{993A720E-B433-4C7C-BD68-510F46BD91A2}" type="presParOf" srcId="{B389FC04-5869-40A9-BBD2-5CE4F6572CA5}" destId="{98ACA091-1742-426B-AF05-D00FC6F7599F}" srcOrd="0" destOrd="0" presId="urn:microsoft.com/office/officeart/2018/2/layout/IconLabelList"/>
    <dgm:cxn modelId="{03D4FE91-E4AB-4721-87CC-8CEB430D4A07}" type="presParOf" srcId="{B389FC04-5869-40A9-BBD2-5CE4F6572CA5}" destId="{5AC4D447-6F9A-4D09-8259-D511994C2932}" srcOrd="1" destOrd="0" presId="urn:microsoft.com/office/officeart/2018/2/layout/IconLabelList"/>
    <dgm:cxn modelId="{F25331D6-A85B-41B7-AD14-FC207E100EE3}" type="presParOf" srcId="{B389FC04-5869-40A9-BBD2-5CE4F6572CA5}" destId="{DEBF19F4-19B8-4DC5-9565-C721E16E91E0}" srcOrd="2" destOrd="0" presId="urn:microsoft.com/office/officeart/2018/2/layout/IconLabelList"/>
    <dgm:cxn modelId="{D2BD2202-B292-487A-B79D-095B268F730A}" type="presParOf" srcId="{7C4FB763-AFEB-4C73-B46B-2E4B11C86D3C}" destId="{1DA1F911-5B7D-4E9B-8994-F12F55093417}" srcOrd="9" destOrd="0" presId="urn:microsoft.com/office/officeart/2018/2/layout/IconLabelList"/>
    <dgm:cxn modelId="{A02A38AB-C405-4FE6-B2E5-1C1CC7BCAD33}" type="presParOf" srcId="{7C4FB763-AFEB-4C73-B46B-2E4B11C86D3C}" destId="{512FF118-7DF5-49F0-BC99-F70FA32BB0B3}" srcOrd="10" destOrd="0" presId="urn:microsoft.com/office/officeart/2018/2/layout/IconLabelList"/>
    <dgm:cxn modelId="{1AF2BACB-8B81-426B-942B-1F5EC56D36C0}" type="presParOf" srcId="{512FF118-7DF5-49F0-BC99-F70FA32BB0B3}" destId="{49E61BF4-A1CE-4BDC-B370-E04D2F27DFEA}" srcOrd="0" destOrd="0" presId="urn:microsoft.com/office/officeart/2018/2/layout/IconLabelList"/>
    <dgm:cxn modelId="{74125751-68AA-465F-96F1-99A4A2CC61D9}" type="presParOf" srcId="{512FF118-7DF5-49F0-BC99-F70FA32BB0B3}" destId="{CA750217-4729-4B90-93FD-6AD6E38CED6F}" srcOrd="1" destOrd="0" presId="urn:microsoft.com/office/officeart/2018/2/layout/IconLabelList"/>
    <dgm:cxn modelId="{A6593752-0D62-43D4-802C-912B2A35FA9E}" type="presParOf" srcId="{512FF118-7DF5-49F0-BC99-F70FA32BB0B3}" destId="{CF892CE9-A4B9-4814-94E3-AFEFE944C9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BF559-9D74-4706-B7C2-4D70EB13A63B}">
      <dsp:nvSpPr>
        <dsp:cNvPr id="0" name=""/>
        <dsp:cNvSpPr/>
      </dsp:nvSpPr>
      <dsp:spPr>
        <a:xfrm>
          <a:off x="426854" y="812325"/>
          <a:ext cx="698466" cy="698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8E1C0-ADC6-425A-8025-9DFCC8C41A3A}">
      <dsp:nvSpPr>
        <dsp:cNvPr id="0" name=""/>
        <dsp:cNvSpPr/>
      </dsp:nvSpPr>
      <dsp:spPr>
        <a:xfrm>
          <a:off x="13" y="174365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 Management </a:t>
          </a:r>
        </a:p>
      </dsp:txBody>
      <dsp:txXfrm>
        <a:off x="13" y="1743657"/>
        <a:ext cx="1552148" cy="620859"/>
      </dsp:txXfrm>
    </dsp:sp>
    <dsp:sp modelId="{BA9CF5B5-5557-444C-B752-00D4D00B1121}">
      <dsp:nvSpPr>
        <dsp:cNvPr id="0" name=""/>
        <dsp:cNvSpPr/>
      </dsp:nvSpPr>
      <dsp:spPr>
        <a:xfrm>
          <a:off x="2250628" y="812325"/>
          <a:ext cx="698466" cy="6984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EAFE6-91C0-41CC-AA97-94E504CB07FC}">
      <dsp:nvSpPr>
        <dsp:cNvPr id="0" name=""/>
        <dsp:cNvSpPr/>
      </dsp:nvSpPr>
      <dsp:spPr>
        <a:xfrm>
          <a:off x="1823788" y="174365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Architecture and Design</a:t>
          </a:r>
        </a:p>
      </dsp:txBody>
      <dsp:txXfrm>
        <a:off x="1823788" y="1743657"/>
        <a:ext cx="1552148" cy="620859"/>
      </dsp:txXfrm>
    </dsp:sp>
    <dsp:sp modelId="{23B79B37-1F8D-402A-B64E-04600956C080}">
      <dsp:nvSpPr>
        <dsp:cNvPr id="0" name=""/>
        <dsp:cNvSpPr/>
      </dsp:nvSpPr>
      <dsp:spPr>
        <a:xfrm>
          <a:off x="4074403" y="812325"/>
          <a:ext cx="698466" cy="6984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E98A-778D-44AE-9E78-898151EFA03B}">
      <dsp:nvSpPr>
        <dsp:cNvPr id="0" name=""/>
        <dsp:cNvSpPr/>
      </dsp:nvSpPr>
      <dsp:spPr>
        <a:xfrm>
          <a:off x="3647562" y="174365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Control</a:t>
          </a:r>
        </a:p>
      </dsp:txBody>
      <dsp:txXfrm>
        <a:off x="3647562" y="1743657"/>
        <a:ext cx="1552148" cy="620859"/>
      </dsp:txXfrm>
    </dsp:sp>
    <dsp:sp modelId="{E62B9F24-3872-4655-94AA-86219500DC45}">
      <dsp:nvSpPr>
        <dsp:cNvPr id="0" name=""/>
        <dsp:cNvSpPr/>
      </dsp:nvSpPr>
      <dsp:spPr>
        <a:xfrm>
          <a:off x="5898177" y="812325"/>
          <a:ext cx="698466" cy="6984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0E7E4-26C6-46ED-BC38-A31FDCCA8038}">
      <dsp:nvSpPr>
        <dsp:cNvPr id="0" name=""/>
        <dsp:cNvSpPr/>
      </dsp:nvSpPr>
      <dsp:spPr>
        <a:xfrm>
          <a:off x="5471336" y="174365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Decomposition </a:t>
          </a:r>
        </a:p>
      </dsp:txBody>
      <dsp:txXfrm>
        <a:off x="5471336" y="1743657"/>
        <a:ext cx="1552148" cy="620859"/>
      </dsp:txXfrm>
    </dsp:sp>
    <dsp:sp modelId="{98ACA091-1742-426B-AF05-D00FC6F7599F}">
      <dsp:nvSpPr>
        <dsp:cNvPr id="0" name=""/>
        <dsp:cNvSpPr/>
      </dsp:nvSpPr>
      <dsp:spPr>
        <a:xfrm>
          <a:off x="7721952" y="812325"/>
          <a:ext cx="698466" cy="6984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F19F4-19B8-4DC5-9565-C721E16E91E0}">
      <dsp:nvSpPr>
        <dsp:cNvPr id="0" name=""/>
        <dsp:cNvSpPr/>
      </dsp:nvSpPr>
      <dsp:spPr>
        <a:xfrm>
          <a:off x="7295111" y="174365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Knowledge management </a:t>
          </a:r>
        </a:p>
      </dsp:txBody>
      <dsp:txXfrm>
        <a:off x="7295111" y="1743657"/>
        <a:ext cx="1552148" cy="620859"/>
      </dsp:txXfrm>
    </dsp:sp>
    <dsp:sp modelId="{49E61BF4-A1CE-4BDC-B370-E04D2F27DFEA}">
      <dsp:nvSpPr>
        <dsp:cNvPr id="0" name=""/>
        <dsp:cNvSpPr/>
      </dsp:nvSpPr>
      <dsp:spPr>
        <a:xfrm>
          <a:off x="9545726" y="812325"/>
          <a:ext cx="698466" cy="6984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92CE9-A4B9-4814-94E3-AFEFE944C9E6}">
      <dsp:nvSpPr>
        <dsp:cNvPr id="0" name=""/>
        <dsp:cNvSpPr/>
      </dsp:nvSpPr>
      <dsp:spPr>
        <a:xfrm>
          <a:off x="9118885" y="174365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Project Planning </a:t>
          </a:r>
        </a:p>
      </dsp:txBody>
      <dsp:txXfrm>
        <a:off x="9118885" y="1743657"/>
        <a:ext cx="1552148" cy="62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4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1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Project Management Presentation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By Joe Spurway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olf club and golf ball on pastel background">
            <a:extLst>
              <a:ext uri="{FF2B5EF4-FFF2-40B4-BE49-F238E27FC236}">
                <a16:creationId xmlns:a16="http://schemas.microsoft.com/office/drawing/2014/main" id="{F2174791-05C0-3807-354B-7DB74711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5" r="23265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5743-5E56-096E-43E4-1625DE0C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88F4-2A35-FE1F-0C83-BCAAB6453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project was aimed at creating an interactive  2-D video game within the 68000 Motorola Assembly Language. </a:t>
            </a:r>
          </a:p>
          <a:p>
            <a:r>
              <a:rPr lang="en-US" dirty="0">
                <a:ea typeface="+mn-lt"/>
                <a:cs typeface="+mn-lt"/>
              </a:rPr>
              <a:t>The whole project management process followed alongside the term project of Computing Machinery II.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B8CF4-752F-A887-20E4-134E94E357BA}"/>
              </a:ext>
            </a:extLst>
          </p:cNvPr>
          <p:cNvSpPr txBox="1"/>
          <p:nvPr/>
        </p:nvSpPr>
        <p:spPr>
          <a:xfrm>
            <a:off x="581025" y="3378994"/>
            <a:ext cx="106965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desired project outcomes were to include:</a:t>
            </a:r>
          </a:p>
          <a:p>
            <a:pPr marL="285750" indent="-285750">
              <a:buFont typeface="Calibri"/>
              <a:buChar char="•"/>
            </a:pPr>
            <a:r>
              <a:rPr lang="en-US" dirty="0">
                <a:ea typeface="+mn-lt"/>
                <a:cs typeface="+mn-lt"/>
              </a:rPr>
              <a:t>The game runs as efficiently as possible within the assembly framework</a:t>
            </a:r>
          </a:p>
          <a:p>
            <a:pPr marL="285750" indent="-285750">
              <a:buFont typeface="Calibri"/>
              <a:buChar char="•"/>
            </a:pPr>
            <a:r>
              <a:rPr lang="en-US" dirty="0">
                <a:ea typeface="+mn-lt"/>
                <a:cs typeface="+mn-lt"/>
              </a:rPr>
              <a:t>The game is based on animated, monochrome, 2-D graphics.</a:t>
            </a:r>
          </a:p>
          <a:p>
            <a:pPr marL="285750" indent="-285750">
              <a:buFont typeface="Calibri"/>
              <a:buChar char="•"/>
            </a:pPr>
            <a:r>
              <a:rPr lang="en-US" dirty="0">
                <a:ea typeface="+mn-lt"/>
                <a:cs typeface="+mn-lt"/>
              </a:rPr>
              <a:t>The game is interactive, with near-instant (“real time”) feedback to user input events. </a:t>
            </a:r>
          </a:p>
          <a:p>
            <a:pPr marL="285750" indent="-285750">
              <a:buFont typeface="Calibri"/>
              <a:buChar char="•"/>
            </a:pPr>
            <a:r>
              <a:rPr lang="en-US" dirty="0">
                <a:ea typeface="+mn-lt"/>
                <a:cs typeface="+mn-lt"/>
              </a:rPr>
              <a:t>Both 1-player and 2-player versions are specified. </a:t>
            </a:r>
          </a:p>
          <a:p>
            <a:pPr marL="285750" indent="-285750">
              <a:buFont typeface="Calibri"/>
              <a:buChar char="•"/>
            </a:pPr>
            <a:r>
              <a:rPr lang="en-US" dirty="0">
                <a:ea typeface="+mn-lt"/>
                <a:cs typeface="+mn-lt"/>
              </a:rPr>
              <a:t>The game includes sound effects and music. </a:t>
            </a:r>
          </a:p>
          <a:p>
            <a:pPr marL="285750" indent="-285750">
              <a:buFont typeface="Calibri"/>
              <a:buChar char="•"/>
            </a:pPr>
            <a:r>
              <a:rPr lang="en-US" dirty="0">
                <a:ea typeface="+mn-lt"/>
                <a:cs typeface="+mn-lt"/>
              </a:rPr>
              <a:t>Basic game play involves user input from the keyboard though we optionally included mouse input for some user input during game play.  </a:t>
            </a:r>
          </a:p>
        </p:txBody>
      </p:sp>
    </p:spTree>
    <p:extLst>
      <p:ext uri="{BB962C8B-B14F-4D97-AF65-F5344CB8AC3E}">
        <p14:creationId xmlns:p14="http://schemas.microsoft.com/office/powerpoint/2010/main" val="348881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99D03-23F6-5C19-E465-242B1BD5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0" y="758952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Timeline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E5D744-982E-46B2-F319-06156C14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29717"/>
              </p:ext>
            </p:extLst>
          </p:nvPr>
        </p:nvGraphicFramePr>
        <p:xfrm>
          <a:off x="2012156" y="3071812"/>
          <a:ext cx="816864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119979156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76068421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104116740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376218645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4215093327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Feb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Plotting 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Buff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Sound/Effects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8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4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5902F-CCCE-BB3D-482D-CA5AEAEE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Risk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6E6E11-83DC-546E-7D25-BE9A415433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6500" y="1788631"/>
          <a:ext cx="5640402" cy="349373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37475">
                  <a:extLst>
                    <a:ext uri="{9D8B030D-6E8A-4147-A177-3AD203B41FA5}">
                      <a16:colId xmlns:a16="http://schemas.microsoft.com/office/drawing/2014/main" val="3528378048"/>
                    </a:ext>
                  </a:extLst>
                </a:gridCol>
                <a:gridCol w="1188484">
                  <a:extLst>
                    <a:ext uri="{9D8B030D-6E8A-4147-A177-3AD203B41FA5}">
                      <a16:colId xmlns:a16="http://schemas.microsoft.com/office/drawing/2014/main" val="691345267"/>
                    </a:ext>
                  </a:extLst>
                </a:gridCol>
                <a:gridCol w="1037475">
                  <a:extLst>
                    <a:ext uri="{9D8B030D-6E8A-4147-A177-3AD203B41FA5}">
                      <a16:colId xmlns:a16="http://schemas.microsoft.com/office/drawing/2014/main" val="4178204804"/>
                    </a:ext>
                  </a:extLst>
                </a:gridCol>
                <a:gridCol w="1225216">
                  <a:extLst>
                    <a:ext uri="{9D8B030D-6E8A-4147-A177-3AD203B41FA5}">
                      <a16:colId xmlns:a16="http://schemas.microsoft.com/office/drawing/2014/main" val="2095919291"/>
                    </a:ext>
                  </a:extLst>
                </a:gridCol>
                <a:gridCol w="1151752">
                  <a:extLst>
                    <a:ext uri="{9D8B030D-6E8A-4147-A177-3AD203B41FA5}">
                      <a16:colId xmlns:a16="http://schemas.microsoft.com/office/drawing/2014/main" val="3936078242"/>
                    </a:ext>
                  </a:extLst>
                </a:gridCol>
              </a:tblGrid>
              <a:tr h="5563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Risk Number: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Risk name: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Risk plan created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Plan location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Risk owner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extLst>
                  <a:ext uri="{0D108BD9-81ED-4DB2-BD59-A6C34878D82A}">
                    <a16:rowId xmlns:a16="http://schemas.microsoft.com/office/drawing/2014/main" val="1563631385"/>
                  </a:ext>
                </a:extLst>
              </a:tr>
              <a:tr h="5563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1 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Game files lost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Y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GitHub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Joe Spurway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extLst>
                  <a:ext uri="{0D108BD9-81ED-4DB2-BD59-A6C34878D82A}">
                    <a16:rowId xmlns:a16="http://schemas.microsoft.com/office/drawing/2014/main" val="251023805"/>
                  </a:ext>
                </a:extLst>
              </a:tr>
              <a:tr h="5563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2 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Illness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N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Adjust as necessary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542" marR="117542" marT="58771" marB="58771"/>
                </a:tc>
                <a:extLst>
                  <a:ext uri="{0D108BD9-81ED-4DB2-BD59-A6C34878D82A}">
                    <a16:rowId xmlns:a16="http://schemas.microsoft.com/office/drawing/2014/main" val="2606013023"/>
                  </a:ext>
                </a:extLst>
              </a:tr>
              <a:tr h="5563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3 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Computer Crash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N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Keep backup files updated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Soren/Joe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extLst>
                  <a:ext uri="{0D108BD9-81ED-4DB2-BD59-A6C34878D82A}">
                    <a16:rowId xmlns:a16="http://schemas.microsoft.com/office/drawing/2014/main" val="480239632"/>
                  </a:ext>
                </a:extLst>
              </a:tr>
              <a:tr h="5563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4 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Technical Questions 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Y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See contacts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Soren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extLst>
                  <a:ext uri="{0D108BD9-81ED-4DB2-BD59-A6C34878D82A}">
                    <a16:rowId xmlns:a16="http://schemas.microsoft.com/office/drawing/2014/main" val="2189225160"/>
                  </a:ext>
                </a:extLst>
              </a:tr>
              <a:tr h="5563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5 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Timeline conflicts 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N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Google Calander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300">
                          <a:effectLst/>
                        </a:rPr>
                        <a:t>Joe Spurway </a:t>
                      </a:r>
                      <a:endParaRPr lang="en-US" sz="2300">
                        <a:effectLst/>
                      </a:endParaRPr>
                    </a:p>
                  </a:txBody>
                  <a:tcPr marL="117542" marR="117542" marT="58771" marB="58771"/>
                </a:tc>
                <a:extLst>
                  <a:ext uri="{0D108BD9-81ED-4DB2-BD59-A6C34878D82A}">
                    <a16:rowId xmlns:a16="http://schemas.microsoft.com/office/drawing/2014/main" val="19261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BC7A-2CF1-F9EE-2C32-D1CE1F2E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758952"/>
            <a:ext cx="10817352" cy="4754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YT link to project vid.</a:t>
            </a:r>
          </a:p>
        </p:txBody>
      </p:sp>
    </p:spTree>
    <p:extLst>
      <p:ext uri="{BB962C8B-B14F-4D97-AF65-F5344CB8AC3E}">
        <p14:creationId xmlns:p14="http://schemas.microsoft.com/office/powerpoint/2010/main" val="39376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2EC22-1DB3-0DEE-8C64-C2C157F4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Lessons Learned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DD6BF7-D8E2-0A7F-23FA-9B75E07CA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19908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42435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5E2E8"/>
      </a:lt2>
      <a:accent1>
        <a:srgbClr val="91A87B"/>
      </a:accent1>
      <a:accent2>
        <a:srgbClr val="75AE71"/>
      </a:accent2>
      <a:accent3>
        <a:srgbClr val="7CAA8C"/>
      </a:accent3>
      <a:accent4>
        <a:srgbClr val="6FAB9D"/>
      </a:accent4>
      <a:accent5>
        <a:srgbClr val="74A8B3"/>
      </a:accent5>
      <a:accent6>
        <a:srgbClr val="7B96BE"/>
      </a:accent6>
      <a:hlink>
        <a:srgbClr val="8D69AE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48B70CB2C55F409422F4E01568CE5B" ma:contentTypeVersion="4" ma:contentTypeDescription="Create a new document." ma:contentTypeScope="" ma:versionID="96312a077cad4c43f6e4381bbc05bd42">
  <xsd:schema xmlns:xsd="http://www.w3.org/2001/XMLSchema" xmlns:xs="http://www.w3.org/2001/XMLSchema" xmlns:p="http://schemas.microsoft.com/office/2006/metadata/properties" xmlns:ns2="77709f53-b8e4-4206-99de-ba8972e5490c" targetNamespace="http://schemas.microsoft.com/office/2006/metadata/properties" ma:root="true" ma:fieldsID="4f23e0e20639c6d6c7847c154b157152" ns2:_="">
    <xsd:import namespace="77709f53-b8e4-4206-99de-ba8972e54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9f53-b8e4-4206-99de-ba8972e54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A076F7-0748-4A57-8D2F-1F6309A39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09f53-b8e4-4206-99de-ba8972e54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6B1D69-BE2F-4AE5-99B2-464BCC8350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4954E8-396B-4A34-8B1C-1DDB3BEAEF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HeadlinesVTI</vt:lpstr>
      <vt:lpstr>Project Management Presentation </vt:lpstr>
      <vt:lpstr>About The Project</vt:lpstr>
      <vt:lpstr>Project Timeline</vt:lpstr>
      <vt:lpstr>Project  Risk</vt:lpstr>
      <vt:lpstr>PowerPoint Presentation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</cp:revision>
  <dcterms:created xsi:type="dcterms:W3CDTF">2022-04-07T23:10:29Z</dcterms:created>
  <dcterms:modified xsi:type="dcterms:W3CDTF">2022-04-07T23:26:19Z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0x0101008E48B70CB2C55F409422F4E01568CE5B</vt:lpwstr>
  </property>
</Properties>
</file>