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6" r:id="rId3"/>
  </p:sldMasterIdLst>
  <p:notesMasterIdLst>
    <p:notesMasterId r:id="rId15"/>
  </p:notesMasterIdLst>
  <p:sldIdLst>
    <p:sldId id="274" r:id="rId4"/>
    <p:sldId id="270" r:id="rId5"/>
    <p:sldId id="273" r:id="rId6"/>
    <p:sldId id="264" r:id="rId7"/>
    <p:sldId id="265" r:id="rId8"/>
    <p:sldId id="266" r:id="rId9"/>
    <p:sldId id="259" r:id="rId10"/>
    <p:sldId id="260" r:id="rId11"/>
    <p:sldId id="261" r:id="rId12"/>
    <p:sldId id="269" r:id="rId13"/>
    <p:sldId id="27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ebi%20Paul\Desktop\Resolvr2020.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Debi%20Paul\Desktop\Resolvr2020.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Debi%20Paul\Desktop\Resolvr2020.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Debi%20Paul\Desktop\Resolvr2020.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Lenovo\Downloads\doughnut.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Lenovo\Downloads\doughnut.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C:\Users\Lenovo\Downloads\doughnut.xlsx"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file:///C:\Users\Lenovo\Downloads\doughnut.xlsx" TargetMode="External"/><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oleObject" Target="file:///C:\Users\Debi%20Paul\Desktop\Resolvr2020.xlsx" TargetMode="External"/><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oleObject" Target="file:///C:\Users\Debi%20Paul\Desktop\Resolvr2020.xlsx" TargetMode="External"/><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oleObject" Target="file:///C:\Users\Debi%20Paul\Desktop\Resolvr2020.xlsx" TargetMode="External"/><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oleObject" Target="file:///C:\Users\Debi%20Paul\Desktop\Resolvr2020.xlsx" TargetMode="External"/><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oleObject" Target="file:///C:\Users\Debi%20Paul\Desktop\Resolvr2020.xlsx" TargetMode="External"/><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oleObject" Target="file:///C:\Users\Lenovo\Downloads\doughnut.xlsx" TargetMode="External"/><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oleObject" Target="file:///C:\Users\Lenovo\Downloads\doughnut.xlsx" TargetMode="External"/><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oleObject" Target="file:///C:\Users\Lenovo\Downloads\doughnut.xlsx" TargetMode="External"/><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oleObject" Target="file:///C:\Users\Lenovo\Downloads\doughnut.xlsx" TargetMode="External"/><Relationship Id="rId2" Type="http://schemas.microsoft.com/office/2011/relationships/chartColorStyle" Target="colors24.xml"/><Relationship Id="rId1" Type="http://schemas.microsoft.com/office/2011/relationships/chartStyle" Target="style24.xml"/></Relationships>
</file>

<file path=ppt/charts/_rels/chart3.xml.rels><?xml version="1.0" encoding="UTF-8" standalone="yes"?>
<Relationships xmlns="http://schemas.openxmlformats.org/package/2006/relationships"><Relationship Id="rId3" Type="http://schemas.openxmlformats.org/officeDocument/2006/relationships/oleObject" Target="file:///C:\Users\Debi%20Paul\Desktop\Resolvr2020.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Debi%20Paul\Desktop\Resolvr2020.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Lenovo\Downloads\doughnut.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Lenovo\Downloads\doughnut.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Lenovo\Downloads\doughnut.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Lenovo\Downloads\doughnut.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Debi%20Paul\Desktop\Resolvr2020.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manualLayout>
          <c:layoutTarget val="inner"/>
          <c:xMode val="edge"/>
          <c:yMode val="edge"/>
          <c:x val="0.17212230911962026"/>
          <c:y val="0.15802984930800826"/>
          <c:w val="0.79158842307415556"/>
          <c:h val="0.35722733159392445"/>
        </c:manualLayout>
      </c:layout>
      <c:barChart>
        <c:barDir val="col"/>
        <c:grouping val="stacked"/>
        <c:varyColors val="0"/>
        <c:ser>
          <c:idx val="0"/>
          <c:order val="0"/>
          <c:tx>
            <c:strRef>
              <c:f>Overall!$A$4</c:f>
              <c:strCache>
                <c:ptCount val="1"/>
                <c:pt idx="0">
                  <c:v>1,2,3 %</c:v>
                </c:pt>
              </c:strCache>
            </c:strRef>
          </c:tx>
          <c:spPr>
            <a:solidFill>
              <a:schemeClr val="accent5">
                <a:shade val="76000"/>
              </a:schemeClr>
            </a:solidFill>
            <a:ln>
              <a:noFill/>
            </a:ln>
            <a:effectLst/>
          </c:spPr>
          <c:invertIfNegative val="0"/>
          <c:cat>
            <c:strRef>
              <c:f>Overall!$B$3:$O$3</c:f>
              <c:strCache>
                <c:ptCount val="14"/>
                <c:pt idx="0">
                  <c:v>Inflight wifi service</c:v>
                </c:pt>
                <c:pt idx="1">
                  <c:v>Departure/Arrival time convenient</c:v>
                </c:pt>
                <c:pt idx="2">
                  <c:v>Ease of Online booking</c:v>
                </c:pt>
                <c:pt idx="3">
                  <c:v>Gate location</c:v>
                </c:pt>
                <c:pt idx="4">
                  <c:v>Food and drink</c:v>
                </c:pt>
                <c:pt idx="5">
                  <c:v>Online boarding</c:v>
                </c:pt>
                <c:pt idx="6">
                  <c:v>Seat comfort</c:v>
                </c:pt>
                <c:pt idx="7">
                  <c:v>Inflight entertainment</c:v>
                </c:pt>
                <c:pt idx="8">
                  <c:v>On-board service</c:v>
                </c:pt>
                <c:pt idx="9">
                  <c:v>Leg room service</c:v>
                </c:pt>
                <c:pt idx="10">
                  <c:v>Baggage handling</c:v>
                </c:pt>
                <c:pt idx="11">
                  <c:v>Checkin service</c:v>
                </c:pt>
                <c:pt idx="12">
                  <c:v>Inflight service</c:v>
                </c:pt>
                <c:pt idx="13">
                  <c:v>Cleanliness</c:v>
                </c:pt>
              </c:strCache>
            </c:strRef>
          </c:cat>
          <c:val>
            <c:numRef>
              <c:f>Overall!$B$4:$O$4</c:f>
              <c:numCache>
                <c:formatCode>General</c:formatCode>
                <c:ptCount val="14"/>
                <c:pt idx="0">
                  <c:v>64.490766873639231</c:v>
                </c:pt>
                <c:pt idx="1">
                  <c:v>64.072438162544159</c:v>
                </c:pt>
                <c:pt idx="2">
                  <c:v>67.309021425377082</c:v>
                </c:pt>
                <c:pt idx="3">
                  <c:v>61.701707239962055</c:v>
                </c:pt>
                <c:pt idx="4">
                  <c:v>56.595340742791599</c:v>
                </c:pt>
                <c:pt idx="5">
                  <c:v>64.421675036449059</c:v>
                </c:pt>
                <c:pt idx="6">
                  <c:v>57.164875118558335</c:v>
                </c:pt>
                <c:pt idx="7">
                  <c:v>55.533596837944664</c:v>
                </c:pt>
                <c:pt idx="8">
                  <c:v>62.752924438823896</c:v>
                </c:pt>
                <c:pt idx="9">
                  <c:v>58.472968700600688</c:v>
                </c:pt>
                <c:pt idx="10">
                  <c:v>54.25229212772684</c:v>
                </c:pt>
                <c:pt idx="11">
                  <c:v>64.831647170407834</c:v>
                </c:pt>
                <c:pt idx="12">
                  <c:v>53.868953525134366</c:v>
                </c:pt>
                <c:pt idx="13">
                  <c:v>57.300395256916993</c:v>
                </c:pt>
              </c:numCache>
            </c:numRef>
          </c:val>
          <c:extLst xmlns:c16r2="http://schemas.microsoft.com/office/drawing/2015/06/chart">
            <c:ext xmlns:c16="http://schemas.microsoft.com/office/drawing/2014/chart" uri="{C3380CC4-5D6E-409C-BE32-E72D297353CC}">
              <c16:uniqueId val="{00000000-1632-4CBC-AAE4-6023F32C96BA}"/>
            </c:ext>
          </c:extLst>
        </c:ser>
        <c:ser>
          <c:idx val="1"/>
          <c:order val="1"/>
          <c:tx>
            <c:strRef>
              <c:f>Overall!$A$5</c:f>
              <c:strCache>
                <c:ptCount val="1"/>
                <c:pt idx="0">
                  <c:v>4,5 %</c:v>
                </c:pt>
              </c:strCache>
            </c:strRef>
          </c:tx>
          <c:spPr>
            <a:solidFill>
              <a:schemeClr val="accent5">
                <a:tint val="77000"/>
              </a:schemeClr>
            </a:solidFill>
            <a:ln>
              <a:noFill/>
            </a:ln>
            <a:effectLst/>
          </c:spPr>
          <c:invertIfNegative val="0"/>
          <c:cat>
            <c:strRef>
              <c:f>Overall!$B$3:$O$3</c:f>
              <c:strCache>
                <c:ptCount val="14"/>
                <c:pt idx="0">
                  <c:v>Inflight wifi service</c:v>
                </c:pt>
                <c:pt idx="1">
                  <c:v>Departure/Arrival time convenient</c:v>
                </c:pt>
                <c:pt idx="2">
                  <c:v>Ease of Online booking</c:v>
                </c:pt>
                <c:pt idx="3">
                  <c:v>Gate location</c:v>
                </c:pt>
                <c:pt idx="4">
                  <c:v>Food and drink</c:v>
                </c:pt>
                <c:pt idx="5">
                  <c:v>Online boarding</c:v>
                </c:pt>
                <c:pt idx="6">
                  <c:v>Seat comfort</c:v>
                </c:pt>
                <c:pt idx="7">
                  <c:v>Inflight entertainment</c:v>
                </c:pt>
                <c:pt idx="8">
                  <c:v>On-board service</c:v>
                </c:pt>
                <c:pt idx="9">
                  <c:v>Leg room service</c:v>
                </c:pt>
                <c:pt idx="10">
                  <c:v>Baggage handling</c:v>
                </c:pt>
                <c:pt idx="11">
                  <c:v>Checkin service</c:v>
                </c:pt>
                <c:pt idx="12">
                  <c:v>Inflight service</c:v>
                </c:pt>
                <c:pt idx="13">
                  <c:v>Cleanliness</c:v>
                </c:pt>
              </c:strCache>
            </c:strRef>
          </c:cat>
          <c:val>
            <c:numRef>
              <c:f>Overall!$B$5:$O$5</c:f>
              <c:numCache>
                <c:formatCode>General</c:formatCode>
                <c:ptCount val="14"/>
                <c:pt idx="0">
                  <c:v>35.509233126360776</c:v>
                </c:pt>
                <c:pt idx="1">
                  <c:v>35.927561837455826</c:v>
                </c:pt>
                <c:pt idx="2">
                  <c:v>32.690978574622918</c:v>
                </c:pt>
                <c:pt idx="3">
                  <c:v>38.298292760037938</c:v>
                </c:pt>
                <c:pt idx="4">
                  <c:v>43.404659257208401</c:v>
                </c:pt>
                <c:pt idx="5">
                  <c:v>35.578324963550948</c:v>
                </c:pt>
                <c:pt idx="6">
                  <c:v>42.835124881441672</c:v>
                </c:pt>
                <c:pt idx="7">
                  <c:v>44.466403162055336</c:v>
                </c:pt>
                <c:pt idx="8">
                  <c:v>37.247075561176096</c:v>
                </c:pt>
                <c:pt idx="9">
                  <c:v>41.527031299399304</c:v>
                </c:pt>
                <c:pt idx="10">
                  <c:v>45.74770787227316</c:v>
                </c:pt>
                <c:pt idx="11">
                  <c:v>35.168352829592159</c:v>
                </c:pt>
                <c:pt idx="12">
                  <c:v>46.131046474865634</c:v>
                </c:pt>
                <c:pt idx="13">
                  <c:v>42.699604743083</c:v>
                </c:pt>
              </c:numCache>
            </c:numRef>
          </c:val>
          <c:extLst xmlns:c16r2="http://schemas.microsoft.com/office/drawing/2015/06/chart">
            <c:ext xmlns:c16="http://schemas.microsoft.com/office/drawing/2014/chart" uri="{C3380CC4-5D6E-409C-BE32-E72D297353CC}">
              <c16:uniqueId val="{00000001-1632-4CBC-AAE4-6023F32C96BA}"/>
            </c:ext>
          </c:extLst>
        </c:ser>
        <c:dLbls>
          <c:showLegendKey val="0"/>
          <c:showVal val="0"/>
          <c:showCatName val="0"/>
          <c:showSerName val="0"/>
          <c:showPercent val="0"/>
          <c:showBubbleSize val="0"/>
        </c:dLbls>
        <c:gapWidth val="150"/>
        <c:overlap val="100"/>
        <c:axId val="512910912"/>
        <c:axId val="512913656"/>
      </c:barChart>
      <c:catAx>
        <c:axId val="5129109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913656"/>
        <c:crosses val="autoZero"/>
        <c:auto val="1"/>
        <c:lblAlgn val="ctr"/>
        <c:lblOffset val="100"/>
        <c:noMultiLvlLbl val="0"/>
      </c:catAx>
      <c:valAx>
        <c:axId val="512913656"/>
        <c:scaling>
          <c:orientation val="minMax"/>
          <c:max val="1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910912"/>
        <c:crosses val="autoZero"/>
        <c:crossBetween val="between"/>
        <c:majorUnit val="20"/>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manualLayout>
          <c:layoutTarget val="inner"/>
          <c:xMode val="edge"/>
          <c:yMode val="edge"/>
          <c:x val="9.0011754665636115E-2"/>
          <c:y val="8.1120943952802366E-2"/>
          <c:w val="0.8712039564971874"/>
          <c:h val="0.83775811209439532"/>
        </c:manualLayout>
      </c:layout>
      <c:barChart>
        <c:barDir val="col"/>
        <c:grouping val="stacked"/>
        <c:varyColors val="0"/>
        <c:ser>
          <c:idx val="0"/>
          <c:order val="0"/>
          <c:tx>
            <c:strRef>
              <c:f>Overall!$A$28</c:f>
              <c:strCache>
                <c:ptCount val="1"/>
                <c:pt idx="0">
                  <c:v>1,2,3 %</c:v>
                </c:pt>
              </c:strCache>
            </c:strRef>
          </c:tx>
          <c:spPr>
            <a:solidFill>
              <a:schemeClr val="accent5">
                <a:shade val="76000"/>
              </a:schemeClr>
            </a:solidFill>
            <a:ln>
              <a:noFill/>
            </a:ln>
            <a:effectLst/>
          </c:spPr>
          <c:invertIfNegative val="0"/>
          <c:cat>
            <c:strRef>
              <c:f>Overall!$B$21:$O$21</c:f>
              <c:strCache>
                <c:ptCount val="14"/>
                <c:pt idx="0">
                  <c:v>Inflight wifi service</c:v>
                </c:pt>
                <c:pt idx="1">
                  <c:v>Departure/Arrival time convenient</c:v>
                </c:pt>
                <c:pt idx="2">
                  <c:v>Ease of Online booking</c:v>
                </c:pt>
                <c:pt idx="3">
                  <c:v>Gate location</c:v>
                </c:pt>
                <c:pt idx="4">
                  <c:v>Food and drink</c:v>
                </c:pt>
                <c:pt idx="5">
                  <c:v>Online boarding</c:v>
                </c:pt>
                <c:pt idx="6">
                  <c:v>Seat comfort</c:v>
                </c:pt>
                <c:pt idx="7">
                  <c:v>Inflight entertainment</c:v>
                </c:pt>
                <c:pt idx="8">
                  <c:v>On-board service</c:v>
                </c:pt>
                <c:pt idx="9">
                  <c:v>Leg room service</c:v>
                </c:pt>
                <c:pt idx="10">
                  <c:v>Baggage handling</c:v>
                </c:pt>
                <c:pt idx="11">
                  <c:v>Checkin service</c:v>
                </c:pt>
                <c:pt idx="12">
                  <c:v>Inflight service</c:v>
                </c:pt>
                <c:pt idx="13">
                  <c:v>Cleanliness</c:v>
                </c:pt>
              </c:strCache>
            </c:strRef>
          </c:cat>
          <c:val>
            <c:numRef>
              <c:f>Overall!$B$28:$O$28</c:f>
              <c:numCache>
                <c:formatCode>General</c:formatCode>
                <c:ptCount val="14"/>
                <c:pt idx="0">
                  <c:v>80.378890392422193</c:v>
                </c:pt>
                <c:pt idx="1">
                  <c:v>31.772727272727273</c:v>
                </c:pt>
                <c:pt idx="2">
                  <c:v>78.596573574278338</c:v>
                </c:pt>
                <c:pt idx="3">
                  <c:v>68.307828786870701</c:v>
                </c:pt>
                <c:pt idx="4">
                  <c:v>59.053543656965125</c:v>
                </c:pt>
                <c:pt idx="5">
                  <c:v>67.136584238502422</c:v>
                </c:pt>
                <c:pt idx="6">
                  <c:v>52.916389443335554</c:v>
                </c:pt>
                <c:pt idx="7">
                  <c:v>58.83787979596363</c:v>
                </c:pt>
                <c:pt idx="8">
                  <c:v>53.160345974717224</c:v>
                </c:pt>
                <c:pt idx="9">
                  <c:v>60.202020202020201</c:v>
                </c:pt>
                <c:pt idx="10">
                  <c:v>40.696385007762252</c:v>
                </c:pt>
                <c:pt idx="11">
                  <c:v>51.585717453980926</c:v>
                </c:pt>
                <c:pt idx="12">
                  <c:v>37.901973830117541</c:v>
                </c:pt>
                <c:pt idx="13">
                  <c:v>57.28542914171657</c:v>
                </c:pt>
              </c:numCache>
            </c:numRef>
          </c:val>
          <c:extLst xmlns:c16r2="http://schemas.microsoft.com/office/drawing/2015/06/chart">
            <c:ext xmlns:c16="http://schemas.microsoft.com/office/drawing/2014/chart" uri="{C3380CC4-5D6E-409C-BE32-E72D297353CC}">
              <c16:uniqueId val="{00000000-A779-484B-9E52-E5A2F891642F}"/>
            </c:ext>
          </c:extLst>
        </c:ser>
        <c:ser>
          <c:idx val="1"/>
          <c:order val="1"/>
          <c:tx>
            <c:strRef>
              <c:f>Overall!$A$29</c:f>
              <c:strCache>
                <c:ptCount val="1"/>
                <c:pt idx="0">
                  <c:v>4,5 %</c:v>
                </c:pt>
              </c:strCache>
            </c:strRef>
          </c:tx>
          <c:spPr>
            <a:solidFill>
              <a:schemeClr val="accent5">
                <a:tint val="77000"/>
              </a:schemeClr>
            </a:solidFill>
            <a:ln>
              <a:noFill/>
            </a:ln>
            <a:effectLst/>
          </c:spPr>
          <c:invertIfNegative val="0"/>
          <c:cat>
            <c:strRef>
              <c:f>Overall!$B$21:$O$21</c:f>
              <c:strCache>
                <c:ptCount val="14"/>
                <c:pt idx="0">
                  <c:v>Inflight wifi service</c:v>
                </c:pt>
                <c:pt idx="1">
                  <c:v>Departure/Arrival time convenient</c:v>
                </c:pt>
                <c:pt idx="2">
                  <c:v>Ease of Online booking</c:v>
                </c:pt>
                <c:pt idx="3">
                  <c:v>Gate location</c:v>
                </c:pt>
                <c:pt idx="4">
                  <c:v>Food and drink</c:v>
                </c:pt>
                <c:pt idx="5">
                  <c:v>Online boarding</c:v>
                </c:pt>
                <c:pt idx="6">
                  <c:v>Seat comfort</c:v>
                </c:pt>
                <c:pt idx="7">
                  <c:v>Inflight entertainment</c:v>
                </c:pt>
                <c:pt idx="8">
                  <c:v>On-board service</c:v>
                </c:pt>
                <c:pt idx="9">
                  <c:v>Leg room service</c:v>
                </c:pt>
                <c:pt idx="10">
                  <c:v>Baggage handling</c:v>
                </c:pt>
                <c:pt idx="11">
                  <c:v>Checkin service</c:v>
                </c:pt>
                <c:pt idx="12">
                  <c:v>Inflight service</c:v>
                </c:pt>
                <c:pt idx="13">
                  <c:v>Cleanliness</c:v>
                </c:pt>
              </c:strCache>
            </c:strRef>
          </c:cat>
          <c:val>
            <c:numRef>
              <c:f>Overall!$B$29:$O$29</c:f>
              <c:numCache>
                <c:formatCode>General</c:formatCode>
                <c:ptCount val="14"/>
                <c:pt idx="0">
                  <c:v>19.621109607577807</c:v>
                </c:pt>
                <c:pt idx="1">
                  <c:v>68.22727272727272</c:v>
                </c:pt>
                <c:pt idx="2">
                  <c:v>21.403426425721662</c:v>
                </c:pt>
                <c:pt idx="3">
                  <c:v>31.692171213129296</c:v>
                </c:pt>
                <c:pt idx="4">
                  <c:v>40.946456343034882</c:v>
                </c:pt>
                <c:pt idx="5">
                  <c:v>32.863415761497571</c:v>
                </c:pt>
                <c:pt idx="6">
                  <c:v>47.083610556664453</c:v>
                </c:pt>
                <c:pt idx="7">
                  <c:v>41.16212020403637</c:v>
                </c:pt>
                <c:pt idx="8">
                  <c:v>46.839654025282769</c:v>
                </c:pt>
                <c:pt idx="9">
                  <c:v>39.797979797979799</c:v>
                </c:pt>
                <c:pt idx="10">
                  <c:v>59.303614992237755</c:v>
                </c:pt>
                <c:pt idx="11">
                  <c:v>48.414282546019074</c:v>
                </c:pt>
                <c:pt idx="12">
                  <c:v>62.098026169882459</c:v>
                </c:pt>
                <c:pt idx="13">
                  <c:v>42.714570858283437</c:v>
                </c:pt>
              </c:numCache>
            </c:numRef>
          </c:val>
          <c:extLst xmlns:c16r2="http://schemas.microsoft.com/office/drawing/2015/06/chart">
            <c:ext xmlns:c16="http://schemas.microsoft.com/office/drawing/2014/chart" uri="{C3380CC4-5D6E-409C-BE32-E72D297353CC}">
              <c16:uniqueId val="{00000001-A779-484B-9E52-E5A2F891642F}"/>
            </c:ext>
          </c:extLst>
        </c:ser>
        <c:dLbls>
          <c:showLegendKey val="0"/>
          <c:showVal val="0"/>
          <c:showCatName val="0"/>
          <c:showSerName val="0"/>
          <c:showPercent val="0"/>
          <c:showBubbleSize val="0"/>
        </c:dLbls>
        <c:gapWidth val="150"/>
        <c:overlap val="100"/>
        <c:axId val="413321232"/>
        <c:axId val="413324760"/>
      </c:barChart>
      <c:catAx>
        <c:axId val="413321232"/>
        <c:scaling>
          <c:orientation val="minMax"/>
        </c:scaling>
        <c:delete val="1"/>
        <c:axPos val="b"/>
        <c:numFmt formatCode="General" sourceLinked="1"/>
        <c:majorTickMark val="none"/>
        <c:minorTickMark val="none"/>
        <c:tickLblPos val="nextTo"/>
        <c:crossAx val="413324760"/>
        <c:crosses val="autoZero"/>
        <c:auto val="1"/>
        <c:lblAlgn val="ctr"/>
        <c:lblOffset val="100"/>
        <c:noMultiLvlLbl val="0"/>
      </c:catAx>
      <c:valAx>
        <c:axId val="413324760"/>
        <c:scaling>
          <c:orientation val="minMax"/>
          <c:max val="1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3321232"/>
        <c:crosses val="autoZero"/>
        <c:crossBetween val="between"/>
        <c:majorUnit val="20"/>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barChart>
        <c:barDir val="col"/>
        <c:grouping val="stacked"/>
        <c:varyColors val="0"/>
        <c:ser>
          <c:idx val="0"/>
          <c:order val="0"/>
          <c:tx>
            <c:strRef>
              <c:f>Dissatified!$A$10</c:f>
              <c:strCache>
                <c:ptCount val="1"/>
                <c:pt idx="0">
                  <c:v>1,2,3 %</c:v>
                </c:pt>
              </c:strCache>
            </c:strRef>
          </c:tx>
          <c:spPr>
            <a:solidFill>
              <a:schemeClr val="accent5">
                <a:shade val="76000"/>
              </a:schemeClr>
            </a:solidFill>
            <a:ln>
              <a:noFill/>
            </a:ln>
            <a:effectLst/>
          </c:spPr>
          <c:invertIfNegative val="0"/>
          <c:cat>
            <c:strRef>
              <c:f>Dissatified!$B$3:$O$3</c:f>
              <c:strCache>
                <c:ptCount val="14"/>
                <c:pt idx="0">
                  <c:v>Inflight wifi service</c:v>
                </c:pt>
                <c:pt idx="1">
                  <c:v>Departure/Arrival time convenient</c:v>
                </c:pt>
                <c:pt idx="2">
                  <c:v>Ease of Online booking</c:v>
                </c:pt>
                <c:pt idx="3">
                  <c:v>Gate location</c:v>
                </c:pt>
                <c:pt idx="4">
                  <c:v>Food and drink</c:v>
                </c:pt>
                <c:pt idx="5">
                  <c:v>Online boarding</c:v>
                </c:pt>
                <c:pt idx="6">
                  <c:v>Seat comfort</c:v>
                </c:pt>
                <c:pt idx="7">
                  <c:v>Inflight entertainment</c:v>
                </c:pt>
                <c:pt idx="8">
                  <c:v>On-board service</c:v>
                </c:pt>
                <c:pt idx="9">
                  <c:v>Leg room service</c:v>
                </c:pt>
                <c:pt idx="10">
                  <c:v>Baggage handling</c:v>
                </c:pt>
                <c:pt idx="11">
                  <c:v>Checkin service</c:v>
                </c:pt>
                <c:pt idx="12">
                  <c:v>Inflight service</c:v>
                </c:pt>
                <c:pt idx="13">
                  <c:v>Cleanliness</c:v>
                </c:pt>
              </c:strCache>
            </c:strRef>
          </c:cat>
          <c:val>
            <c:numRef>
              <c:f>Dissatified!$B$10:$O$10</c:f>
              <c:numCache>
                <c:formatCode>General</c:formatCode>
                <c:ptCount val="14"/>
                <c:pt idx="0">
                  <c:v>86.609963547995136</c:v>
                </c:pt>
                <c:pt idx="1">
                  <c:v>31.63799551234106</c:v>
                </c:pt>
                <c:pt idx="2">
                  <c:v>84.426437072676634</c:v>
                </c:pt>
                <c:pt idx="3">
                  <c:v>68.238153098420412</c:v>
                </c:pt>
                <c:pt idx="4">
                  <c:v>59.089802871744944</c:v>
                </c:pt>
                <c:pt idx="5">
                  <c:v>71.482223335002502</c:v>
                </c:pt>
                <c:pt idx="6">
                  <c:v>52.8311057108141</c:v>
                </c:pt>
                <c:pt idx="7">
                  <c:v>58.736330498177402</c:v>
                </c:pt>
                <c:pt idx="8">
                  <c:v>53.049817739975701</c:v>
                </c:pt>
                <c:pt idx="9">
                  <c:v>61.653581943081448</c:v>
                </c:pt>
                <c:pt idx="10">
                  <c:v>40.631834750911302</c:v>
                </c:pt>
                <c:pt idx="11">
                  <c:v>51.324422843256379</c:v>
                </c:pt>
                <c:pt idx="12">
                  <c:v>38.007290400972053</c:v>
                </c:pt>
                <c:pt idx="13">
                  <c:v>57.132442284325634</c:v>
                </c:pt>
              </c:numCache>
            </c:numRef>
          </c:val>
          <c:extLst xmlns:c16r2="http://schemas.microsoft.com/office/drawing/2015/06/chart">
            <c:ext xmlns:c16="http://schemas.microsoft.com/office/drawing/2014/chart" uri="{C3380CC4-5D6E-409C-BE32-E72D297353CC}">
              <c16:uniqueId val="{00000000-9A96-4F8A-8397-2CF814190852}"/>
            </c:ext>
          </c:extLst>
        </c:ser>
        <c:ser>
          <c:idx val="1"/>
          <c:order val="1"/>
          <c:tx>
            <c:strRef>
              <c:f>Dissatified!$A$11</c:f>
              <c:strCache>
                <c:ptCount val="1"/>
                <c:pt idx="0">
                  <c:v>4,5 %</c:v>
                </c:pt>
              </c:strCache>
            </c:strRef>
          </c:tx>
          <c:spPr>
            <a:solidFill>
              <a:schemeClr val="accent5">
                <a:tint val="77000"/>
              </a:schemeClr>
            </a:solidFill>
            <a:ln>
              <a:noFill/>
            </a:ln>
            <a:effectLst/>
          </c:spPr>
          <c:invertIfNegative val="0"/>
          <c:cat>
            <c:strRef>
              <c:f>Dissatified!$B$3:$O$3</c:f>
              <c:strCache>
                <c:ptCount val="14"/>
                <c:pt idx="0">
                  <c:v>Inflight wifi service</c:v>
                </c:pt>
                <c:pt idx="1">
                  <c:v>Departure/Arrival time convenient</c:v>
                </c:pt>
                <c:pt idx="2">
                  <c:v>Ease of Online booking</c:v>
                </c:pt>
                <c:pt idx="3">
                  <c:v>Gate location</c:v>
                </c:pt>
                <c:pt idx="4">
                  <c:v>Food and drink</c:v>
                </c:pt>
                <c:pt idx="5">
                  <c:v>Online boarding</c:v>
                </c:pt>
                <c:pt idx="6">
                  <c:v>Seat comfort</c:v>
                </c:pt>
                <c:pt idx="7">
                  <c:v>Inflight entertainment</c:v>
                </c:pt>
                <c:pt idx="8">
                  <c:v>On-board service</c:v>
                </c:pt>
                <c:pt idx="9">
                  <c:v>Leg room service</c:v>
                </c:pt>
                <c:pt idx="10">
                  <c:v>Baggage handling</c:v>
                </c:pt>
                <c:pt idx="11">
                  <c:v>Checkin service</c:v>
                </c:pt>
                <c:pt idx="12">
                  <c:v>Inflight service</c:v>
                </c:pt>
                <c:pt idx="13">
                  <c:v>Cleanliness</c:v>
                </c:pt>
              </c:strCache>
            </c:strRef>
          </c:cat>
          <c:val>
            <c:numRef>
              <c:f>Dissatified!$B$11:$O$11</c:f>
              <c:numCache>
                <c:formatCode>General</c:formatCode>
                <c:ptCount val="14"/>
                <c:pt idx="0">
                  <c:v>13.39003645200486</c:v>
                </c:pt>
                <c:pt idx="1">
                  <c:v>68.362004487658936</c:v>
                </c:pt>
                <c:pt idx="2">
                  <c:v>15.573562927323373</c:v>
                </c:pt>
                <c:pt idx="3">
                  <c:v>31.761846901579588</c:v>
                </c:pt>
                <c:pt idx="4">
                  <c:v>40.910197128255049</c:v>
                </c:pt>
                <c:pt idx="5">
                  <c:v>28.517776664997495</c:v>
                </c:pt>
                <c:pt idx="6">
                  <c:v>47.1688942891859</c:v>
                </c:pt>
                <c:pt idx="7">
                  <c:v>41.263669501822605</c:v>
                </c:pt>
                <c:pt idx="8">
                  <c:v>46.950182260024306</c:v>
                </c:pt>
                <c:pt idx="9">
                  <c:v>38.346418056918544</c:v>
                </c:pt>
                <c:pt idx="10">
                  <c:v>59.368165249088698</c:v>
                </c:pt>
                <c:pt idx="11">
                  <c:v>48.675577156743621</c:v>
                </c:pt>
                <c:pt idx="12">
                  <c:v>61.992709599027954</c:v>
                </c:pt>
                <c:pt idx="13">
                  <c:v>42.867557715674366</c:v>
                </c:pt>
              </c:numCache>
            </c:numRef>
          </c:val>
          <c:extLst xmlns:c16r2="http://schemas.microsoft.com/office/drawing/2015/06/chart">
            <c:ext xmlns:c16="http://schemas.microsoft.com/office/drawing/2014/chart" uri="{C3380CC4-5D6E-409C-BE32-E72D297353CC}">
              <c16:uniqueId val="{00000001-9A96-4F8A-8397-2CF814190852}"/>
            </c:ext>
          </c:extLst>
        </c:ser>
        <c:dLbls>
          <c:showLegendKey val="0"/>
          <c:showVal val="0"/>
          <c:showCatName val="0"/>
          <c:showSerName val="0"/>
          <c:showPercent val="0"/>
          <c:showBubbleSize val="0"/>
        </c:dLbls>
        <c:gapWidth val="150"/>
        <c:overlap val="100"/>
        <c:axId val="413326720"/>
        <c:axId val="413326328"/>
      </c:barChart>
      <c:catAx>
        <c:axId val="413326720"/>
        <c:scaling>
          <c:orientation val="minMax"/>
        </c:scaling>
        <c:delete val="1"/>
        <c:axPos val="b"/>
        <c:numFmt formatCode="General" sourceLinked="1"/>
        <c:majorTickMark val="none"/>
        <c:minorTickMark val="none"/>
        <c:tickLblPos val="nextTo"/>
        <c:crossAx val="413326328"/>
        <c:crosses val="autoZero"/>
        <c:auto val="1"/>
        <c:lblAlgn val="ctr"/>
        <c:lblOffset val="100"/>
        <c:noMultiLvlLbl val="0"/>
      </c:catAx>
      <c:valAx>
        <c:axId val="413326328"/>
        <c:scaling>
          <c:orientation val="minMax"/>
          <c:max val="100"/>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41332672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barChart>
        <c:barDir val="col"/>
        <c:grouping val="stacked"/>
        <c:varyColors val="0"/>
        <c:ser>
          <c:idx val="0"/>
          <c:order val="0"/>
          <c:tx>
            <c:strRef>
              <c:f>Dissatified!$A$27</c:f>
              <c:strCache>
                <c:ptCount val="1"/>
                <c:pt idx="0">
                  <c:v>1,2,3 %</c:v>
                </c:pt>
              </c:strCache>
            </c:strRef>
          </c:tx>
          <c:spPr>
            <a:solidFill>
              <a:schemeClr val="accent5">
                <a:shade val="76000"/>
              </a:schemeClr>
            </a:solidFill>
            <a:ln>
              <a:noFill/>
            </a:ln>
            <a:effectLst/>
          </c:spPr>
          <c:invertIfNegative val="0"/>
          <c:cat>
            <c:strRef>
              <c:f>Dissatified!$B$20:$O$20</c:f>
              <c:strCache>
                <c:ptCount val="14"/>
                <c:pt idx="0">
                  <c:v>Inflight wifi service</c:v>
                </c:pt>
                <c:pt idx="1">
                  <c:v>Departure/Arrival time convenient</c:v>
                </c:pt>
                <c:pt idx="2">
                  <c:v>Ease of Online booking</c:v>
                </c:pt>
                <c:pt idx="3">
                  <c:v>Gate location</c:v>
                </c:pt>
                <c:pt idx="4">
                  <c:v>Food and drink</c:v>
                </c:pt>
                <c:pt idx="5">
                  <c:v>Online boarding</c:v>
                </c:pt>
                <c:pt idx="6">
                  <c:v>Seat comfort</c:v>
                </c:pt>
                <c:pt idx="7">
                  <c:v>Inflight entertainment</c:v>
                </c:pt>
                <c:pt idx="8">
                  <c:v>On-board service</c:v>
                </c:pt>
                <c:pt idx="9">
                  <c:v>Leg room service</c:v>
                </c:pt>
                <c:pt idx="10">
                  <c:v>Baggage handling</c:v>
                </c:pt>
                <c:pt idx="11">
                  <c:v>Checkin service</c:v>
                </c:pt>
                <c:pt idx="12">
                  <c:v>Inflight service</c:v>
                </c:pt>
                <c:pt idx="13">
                  <c:v>Cleanliness</c:v>
                </c:pt>
              </c:strCache>
            </c:strRef>
          </c:cat>
          <c:val>
            <c:numRef>
              <c:f>Dissatified!$B$27:$O$27</c:f>
              <c:numCache>
                <c:formatCode>General</c:formatCode>
                <c:ptCount val="14"/>
                <c:pt idx="0">
                  <c:v>86.13261528105015</c:v>
                </c:pt>
                <c:pt idx="1">
                  <c:v>66.482568173973078</c:v>
                </c:pt>
                <c:pt idx="2">
                  <c:v>66.088435374149654</c:v>
                </c:pt>
                <c:pt idx="3">
                  <c:v>60.564326503191133</c:v>
                </c:pt>
                <c:pt idx="4">
                  <c:v>73.948165600807812</c:v>
                </c:pt>
                <c:pt idx="5">
                  <c:v>81.799729364005415</c:v>
                </c:pt>
                <c:pt idx="6">
                  <c:v>73.463218004702725</c:v>
                </c:pt>
                <c:pt idx="7">
                  <c:v>77.381353079771117</c:v>
                </c:pt>
                <c:pt idx="8">
                  <c:v>74.269398723547198</c:v>
                </c:pt>
                <c:pt idx="9">
                  <c:v>63.41954988243198</c:v>
                </c:pt>
                <c:pt idx="10">
                  <c:v>62.882096069869</c:v>
                </c:pt>
                <c:pt idx="11">
                  <c:v>74.706079946254619</c:v>
                </c:pt>
                <c:pt idx="12">
                  <c:v>62.814914343298625</c:v>
                </c:pt>
                <c:pt idx="13">
                  <c:v>75.395489734096259</c:v>
                </c:pt>
              </c:numCache>
            </c:numRef>
          </c:val>
          <c:extLst xmlns:c16r2="http://schemas.microsoft.com/office/drawing/2015/06/chart">
            <c:ext xmlns:c16="http://schemas.microsoft.com/office/drawing/2014/chart" uri="{C3380CC4-5D6E-409C-BE32-E72D297353CC}">
              <c16:uniqueId val="{00000000-CCA5-454C-9A33-85A1EF867824}"/>
            </c:ext>
          </c:extLst>
        </c:ser>
        <c:ser>
          <c:idx val="1"/>
          <c:order val="1"/>
          <c:tx>
            <c:strRef>
              <c:f>Dissatified!$A$28</c:f>
              <c:strCache>
                <c:ptCount val="1"/>
                <c:pt idx="0">
                  <c:v>4,5 %</c:v>
                </c:pt>
              </c:strCache>
            </c:strRef>
          </c:tx>
          <c:spPr>
            <a:solidFill>
              <a:schemeClr val="accent5">
                <a:tint val="77000"/>
              </a:schemeClr>
            </a:solidFill>
            <a:ln>
              <a:noFill/>
            </a:ln>
            <a:effectLst/>
          </c:spPr>
          <c:invertIfNegative val="0"/>
          <c:cat>
            <c:strRef>
              <c:f>Dissatified!$B$20:$O$20</c:f>
              <c:strCache>
                <c:ptCount val="14"/>
                <c:pt idx="0">
                  <c:v>Inflight wifi service</c:v>
                </c:pt>
                <c:pt idx="1">
                  <c:v>Departure/Arrival time convenient</c:v>
                </c:pt>
                <c:pt idx="2">
                  <c:v>Ease of Online booking</c:v>
                </c:pt>
                <c:pt idx="3">
                  <c:v>Gate location</c:v>
                </c:pt>
                <c:pt idx="4">
                  <c:v>Food and drink</c:v>
                </c:pt>
                <c:pt idx="5">
                  <c:v>Online boarding</c:v>
                </c:pt>
                <c:pt idx="6">
                  <c:v>Seat comfort</c:v>
                </c:pt>
                <c:pt idx="7">
                  <c:v>Inflight entertainment</c:v>
                </c:pt>
                <c:pt idx="8">
                  <c:v>On-board service</c:v>
                </c:pt>
                <c:pt idx="9">
                  <c:v>Leg room service</c:v>
                </c:pt>
                <c:pt idx="10">
                  <c:v>Baggage handling</c:v>
                </c:pt>
                <c:pt idx="11">
                  <c:v>Checkin service</c:v>
                </c:pt>
                <c:pt idx="12">
                  <c:v>Inflight service</c:v>
                </c:pt>
                <c:pt idx="13">
                  <c:v>Cleanliness</c:v>
                </c:pt>
              </c:strCache>
            </c:strRef>
          </c:cat>
          <c:val>
            <c:numRef>
              <c:f>Dissatified!$B$28:$O$28</c:f>
              <c:numCache>
                <c:formatCode>General</c:formatCode>
                <c:ptCount val="14"/>
                <c:pt idx="0">
                  <c:v>13.867384718949848</c:v>
                </c:pt>
                <c:pt idx="1">
                  <c:v>33.517431826026922</c:v>
                </c:pt>
                <c:pt idx="2">
                  <c:v>33.911564625850339</c:v>
                </c:pt>
                <c:pt idx="3">
                  <c:v>39.435673496808867</c:v>
                </c:pt>
                <c:pt idx="4">
                  <c:v>26.051834399192192</c:v>
                </c:pt>
                <c:pt idx="5">
                  <c:v>18.200270635994585</c:v>
                </c:pt>
                <c:pt idx="6">
                  <c:v>26.536781995297282</c:v>
                </c:pt>
                <c:pt idx="7">
                  <c:v>22.61864692022888</c:v>
                </c:pt>
                <c:pt idx="8">
                  <c:v>25.730601276452802</c:v>
                </c:pt>
                <c:pt idx="9">
                  <c:v>36.58045011756802</c:v>
                </c:pt>
                <c:pt idx="10">
                  <c:v>37.117903930131</c:v>
                </c:pt>
                <c:pt idx="11">
                  <c:v>25.293920053745385</c:v>
                </c:pt>
                <c:pt idx="12">
                  <c:v>37.185085656701375</c:v>
                </c:pt>
                <c:pt idx="13">
                  <c:v>24.604510265903738</c:v>
                </c:pt>
              </c:numCache>
            </c:numRef>
          </c:val>
          <c:extLst xmlns:c16r2="http://schemas.microsoft.com/office/drawing/2015/06/chart">
            <c:ext xmlns:c16="http://schemas.microsoft.com/office/drawing/2014/chart" uri="{C3380CC4-5D6E-409C-BE32-E72D297353CC}">
              <c16:uniqueId val="{00000001-CCA5-454C-9A33-85A1EF867824}"/>
            </c:ext>
          </c:extLst>
        </c:ser>
        <c:dLbls>
          <c:showLegendKey val="0"/>
          <c:showVal val="0"/>
          <c:showCatName val="0"/>
          <c:showSerName val="0"/>
          <c:showPercent val="0"/>
          <c:showBubbleSize val="0"/>
        </c:dLbls>
        <c:gapWidth val="150"/>
        <c:overlap val="100"/>
        <c:axId val="413323976"/>
        <c:axId val="366663848"/>
      </c:barChart>
      <c:catAx>
        <c:axId val="413323976"/>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6663848"/>
        <c:crosses val="autoZero"/>
        <c:auto val="1"/>
        <c:lblAlgn val="ctr"/>
        <c:lblOffset val="100"/>
        <c:noMultiLvlLbl val="0"/>
      </c:catAx>
      <c:valAx>
        <c:axId val="366663848"/>
        <c:scaling>
          <c:orientation val="minMax"/>
          <c:max val="100"/>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413323976"/>
        <c:crosses val="autoZero"/>
        <c:crossBetween val="between"/>
        <c:majorUnit val="20"/>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manualLayout>
          <c:layoutTarget val="inner"/>
          <c:xMode val="edge"/>
          <c:yMode val="edge"/>
          <c:x val="0.19320099556205472"/>
          <c:y val="0.22732734930159196"/>
          <c:w val="0.38340138324463113"/>
          <c:h val="0.586648942224824"/>
        </c:manualLayout>
      </c:layout>
      <c:doughnutChart>
        <c:varyColors val="1"/>
        <c:ser>
          <c:idx val="0"/>
          <c:order val="0"/>
          <c:dPt>
            <c:idx val="0"/>
            <c:bubble3D val="0"/>
            <c:spPr>
              <a:solidFill>
                <a:schemeClr val="accent5">
                  <a:shade val="76000"/>
                </a:schemeClr>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1-4961-4580-904E-8F39A98D1A23}"/>
              </c:ext>
            </c:extLst>
          </c:dPt>
          <c:dPt>
            <c:idx val="1"/>
            <c:bubble3D val="0"/>
            <c:spPr>
              <a:solidFill>
                <a:schemeClr val="accent5">
                  <a:tint val="77000"/>
                </a:schemeClr>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3-4961-4580-904E-8F39A98D1A23}"/>
              </c:ext>
            </c:extLst>
          </c:dPt>
          <c:dLbls>
            <c:dLbl>
              <c:idx val="0"/>
              <c:layout>
                <c:manualLayout>
                  <c:x val="0.12821793542024451"/>
                  <c:y val="-0.12390848334065076"/>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1-4961-4580-904E-8F39A98D1A23}"/>
                </c:ext>
                <c:ext xmlns:c15="http://schemas.microsoft.com/office/drawing/2012/chart" uri="{CE6537A1-D6FC-4f65-9D91-7224C49458BB}">
                  <c15:layout/>
                </c:ext>
              </c:extLst>
            </c:dLbl>
            <c:dLbl>
              <c:idx val="1"/>
              <c:layout>
                <c:manualLayout>
                  <c:x val="-8.0979748686470218E-2"/>
                  <c:y val="0.13423419028570491"/>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3-4961-4580-904E-8F39A98D1A23}"/>
                </c:ext>
                <c:ext xmlns:c15="http://schemas.microsoft.com/office/drawing/2012/chart" uri="{CE6537A1-D6FC-4f65-9D91-7224C49458BB}">
                  <c15:layout/>
                </c:ext>
              </c:extLst>
            </c:dLbl>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xmlns:c16r2="http://schemas.microsoft.com/office/drawing/2015/06/chart">
              <c:ext xmlns:c15="http://schemas.microsoft.com/office/drawing/2012/chart" uri="{CE6537A1-D6FC-4f65-9D91-7224C49458BB}"/>
            </c:extLst>
          </c:dLbls>
          <c:cat>
            <c:strRef>
              <c:f>'[1]eco plus'!$F$2:$F$3</c:f>
              <c:strCache>
                <c:ptCount val="2"/>
                <c:pt idx="0">
                  <c:v>Satisfied</c:v>
                </c:pt>
                <c:pt idx="1">
                  <c:v>Unsatisfied</c:v>
                </c:pt>
              </c:strCache>
            </c:strRef>
          </c:cat>
          <c:val>
            <c:numRef>
              <c:f>'[1]eco plus'!$G$2:$G$3</c:f>
              <c:numCache>
                <c:formatCode>General</c:formatCode>
                <c:ptCount val="2"/>
                <c:pt idx="0">
                  <c:v>2319</c:v>
                </c:pt>
                <c:pt idx="1">
                  <c:v>7092</c:v>
                </c:pt>
              </c:numCache>
            </c:numRef>
          </c:val>
          <c:extLst xmlns:c16r2="http://schemas.microsoft.com/office/drawing/2015/06/chart">
            <c:ext xmlns:c16="http://schemas.microsoft.com/office/drawing/2014/chart" uri="{C3380CC4-5D6E-409C-BE32-E72D297353CC}">
              <c16:uniqueId val="{00000004-4961-4580-904E-8F39A98D1A23}"/>
            </c:ext>
          </c:extLst>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r"/>
      <c:layout>
        <c:manualLayout>
          <c:xMode val="edge"/>
          <c:yMode val="edge"/>
          <c:x val="0.57510074645899567"/>
          <c:y val="0.60590923134461838"/>
          <c:w val="0.39159766030164433"/>
          <c:h val="0.31636990422297023"/>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manualLayout>
          <c:layoutTarget val="inner"/>
          <c:xMode val="edge"/>
          <c:yMode val="edge"/>
          <c:x val="0.1508764043272115"/>
          <c:y val="0.22881362317748558"/>
          <c:w val="0.37750381730216898"/>
          <c:h val="0.50409524168330633"/>
        </c:manualLayout>
      </c:layout>
      <c:doughnutChart>
        <c:varyColors val="1"/>
        <c:ser>
          <c:idx val="0"/>
          <c:order val="0"/>
          <c:dPt>
            <c:idx val="0"/>
            <c:bubble3D val="0"/>
            <c:spPr>
              <a:solidFill>
                <a:schemeClr val="accent5">
                  <a:shade val="76000"/>
                </a:schemeClr>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1-5E87-495B-9552-57C799103A3D}"/>
              </c:ext>
            </c:extLst>
          </c:dPt>
          <c:dPt>
            <c:idx val="1"/>
            <c:bubble3D val="0"/>
            <c:spPr>
              <a:solidFill>
                <a:schemeClr val="accent5">
                  <a:tint val="77000"/>
                </a:schemeClr>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3-5E87-495B-9552-57C799103A3D}"/>
              </c:ext>
            </c:extLst>
          </c:dPt>
          <c:dLbls>
            <c:dLbl>
              <c:idx val="0"/>
              <c:layout>
                <c:manualLayout>
                  <c:x val="0.11038746322355221"/>
                  <c:y val="-0.30622009569377989"/>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1-5E87-495B-9552-57C799103A3D}"/>
                </c:ext>
                <c:ext xmlns:c15="http://schemas.microsoft.com/office/drawing/2012/chart" uri="{CE6537A1-D6FC-4f65-9D91-7224C49458BB}">
                  <c15:layout/>
                </c:ext>
              </c:extLst>
            </c:dLbl>
            <c:dLbl>
              <c:idx val="1"/>
              <c:layout>
                <c:manualLayout>
                  <c:x val="-5.3094074350776496E-2"/>
                  <c:y val="0.31100478468899512"/>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3-5E87-495B-9552-57C799103A3D}"/>
                </c:ext>
                <c:ext xmlns:c15="http://schemas.microsoft.com/office/drawing/2012/chart" uri="{CE6537A1-D6FC-4f65-9D91-7224C49458BB}">
                  <c15:layout/>
                </c:ext>
              </c:extLst>
            </c:dLbl>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xmlns:c16r2="http://schemas.microsoft.com/office/drawing/2015/06/chart">
              <c:ext xmlns:c15="http://schemas.microsoft.com/office/drawing/2012/chart" uri="{CE6537A1-D6FC-4f65-9D91-7224C49458BB}"/>
            </c:extLst>
          </c:dLbls>
          <c:cat>
            <c:strRef>
              <c:f>'[1]eco plus'!$F$7:$F$8</c:f>
              <c:strCache>
                <c:ptCount val="2"/>
                <c:pt idx="0">
                  <c:v>Business Travel</c:v>
                </c:pt>
                <c:pt idx="1">
                  <c:v>Personal Travel</c:v>
                </c:pt>
              </c:strCache>
            </c:strRef>
          </c:cat>
          <c:val>
            <c:numRef>
              <c:f>'[1]eco plus'!$G$7:$G$8</c:f>
              <c:numCache>
                <c:formatCode>General</c:formatCode>
                <c:ptCount val="2"/>
                <c:pt idx="0">
                  <c:v>4902</c:v>
                </c:pt>
                <c:pt idx="1">
                  <c:v>4509</c:v>
                </c:pt>
              </c:numCache>
            </c:numRef>
          </c:val>
          <c:extLst xmlns:c16r2="http://schemas.microsoft.com/office/drawing/2015/06/chart">
            <c:ext xmlns:c16="http://schemas.microsoft.com/office/drawing/2014/chart" uri="{C3380CC4-5D6E-409C-BE32-E72D297353CC}">
              <c16:uniqueId val="{00000004-5E87-495B-9552-57C799103A3D}"/>
            </c:ext>
          </c:extLst>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r"/>
      <c:layout>
        <c:manualLayout>
          <c:xMode val="edge"/>
          <c:yMode val="edge"/>
          <c:x val="0.57433163775252383"/>
          <c:y val="0.50771502844441085"/>
          <c:w val="0.42566836224747617"/>
          <c:h val="0.47727385751422219"/>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manualLayout>
          <c:layoutTarget val="inner"/>
          <c:xMode val="edge"/>
          <c:yMode val="edge"/>
          <c:x val="0.1502972181528637"/>
          <c:y val="0.1705579133941493"/>
          <c:w val="0.46412962244695244"/>
          <c:h val="0.63823275932159296"/>
        </c:manualLayout>
      </c:layout>
      <c:doughnutChart>
        <c:varyColors val="1"/>
        <c:ser>
          <c:idx val="0"/>
          <c:order val="0"/>
          <c:dPt>
            <c:idx val="0"/>
            <c:bubble3D val="0"/>
            <c:spPr>
              <a:solidFill>
                <a:schemeClr val="accent5">
                  <a:shade val="76000"/>
                </a:schemeClr>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1-CB74-441C-A44B-B64B639A79D9}"/>
              </c:ext>
            </c:extLst>
          </c:dPt>
          <c:dPt>
            <c:idx val="1"/>
            <c:bubble3D val="0"/>
            <c:spPr>
              <a:solidFill>
                <a:schemeClr val="accent5">
                  <a:tint val="77000"/>
                </a:schemeClr>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3-CB74-441C-A44B-B64B639A79D9}"/>
              </c:ext>
            </c:extLst>
          </c:dPt>
          <c:dLbls>
            <c:dLbl>
              <c:idx val="0"/>
              <c:layout>
                <c:manualLayout>
                  <c:x val="8.6111255640591453E-2"/>
                  <c:y val="-0.23319999349561768"/>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1-CB74-441C-A44B-B64B639A79D9}"/>
                </c:ext>
                <c:ext xmlns:c15="http://schemas.microsoft.com/office/drawing/2012/chart" uri="{CE6537A1-D6FC-4f65-9D91-7224C49458BB}">
                  <c15:layout/>
                </c:ext>
              </c:extLst>
            </c:dLbl>
            <c:dLbl>
              <c:idx val="1"/>
              <c:layout>
                <c:manualLayout>
                  <c:x val="-0.10021509928386957"/>
                  <c:y val="0.22414020196107118"/>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3-CB74-441C-A44B-B64B639A79D9}"/>
                </c:ext>
                <c:ext xmlns:c15="http://schemas.microsoft.com/office/drawing/2012/chart" uri="{CE6537A1-D6FC-4f65-9D91-7224C49458BB}">
                  <c15:layout/>
                </c:ext>
              </c:extLst>
            </c:dLbl>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xmlns:c16r2="http://schemas.microsoft.com/office/drawing/2015/06/chart">
              <c:ext xmlns:c15="http://schemas.microsoft.com/office/drawing/2012/chart" uri="{CE6537A1-D6FC-4f65-9D91-7224C49458BB}"/>
            </c:extLst>
          </c:dLbls>
          <c:cat>
            <c:strRef>
              <c:f>'[1]eco plus'!$F$2:$F$3</c:f>
              <c:strCache>
                <c:ptCount val="2"/>
                <c:pt idx="0">
                  <c:v>Satisfied</c:v>
                </c:pt>
                <c:pt idx="1">
                  <c:v>Unsatisfied</c:v>
                </c:pt>
              </c:strCache>
            </c:strRef>
          </c:cat>
          <c:val>
            <c:numRef>
              <c:f>'[1]eco plus'!$I$2:$I$3</c:f>
              <c:numCache>
                <c:formatCode>General</c:formatCode>
                <c:ptCount val="2"/>
                <c:pt idx="0">
                  <c:v>394</c:v>
                </c:pt>
                <c:pt idx="1">
                  <c:v>4115</c:v>
                </c:pt>
              </c:numCache>
            </c:numRef>
          </c:val>
          <c:extLst xmlns:c16r2="http://schemas.microsoft.com/office/drawing/2015/06/chart">
            <c:ext xmlns:c16="http://schemas.microsoft.com/office/drawing/2014/chart" uri="{C3380CC4-5D6E-409C-BE32-E72D297353CC}">
              <c16:uniqueId val="{00000004-CB74-441C-A44B-B64B639A79D9}"/>
            </c:ext>
          </c:extLst>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r"/>
      <c:layout>
        <c:manualLayout>
          <c:xMode val="edge"/>
          <c:yMode val="edge"/>
          <c:x val="0.57871699603621329"/>
          <c:y val="0.15609991334815207"/>
          <c:w val="0.4159067043809776"/>
          <c:h val="0.30604419727791599"/>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manualLayout>
          <c:layoutTarget val="inner"/>
          <c:xMode val="edge"/>
          <c:yMode val="edge"/>
          <c:x val="0.11934423372340724"/>
          <c:y val="0.32826890629116612"/>
          <c:w val="0.41081419744444414"/>
          <c:h val="0.57982516130117212"/>
        </c:manualLayout>
      </c:layout>
      <c:doughnutChart>
        <c:varyColors val="1"/>
        <c:ser>
          <c:idx val="0"/>
          <c:order val="0"/>
          <c:dPt>
            <c:idx val="0"/>
            <c:bubble3D val="0"/>
            <c:spPr>
              <a:solidFill>
                <a:schemeClr val="accent5">
                  <a:shade val="76000"/>
                </a:schemeClr>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1-B736-420F-A38C-1BE8A135CFF4}"/>
              </c:ext>
            </c:extLst>
          </c:dPt>
          <c:dPt>
            <c:idx val="1"/>
            <c:bubble3D val="0"/>
            <c:spPr>
              <a:solidFill>
                <a:schemeClr val="accent5">
                  <a:tint val="77000"/>
                </a:schemeClr>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3-B736-420F-A38C-1BE8A135CFF4}"/>
              </c:ext>
            </c:extLst>
          </c:dPt>
          <c:dLbls>
            <c:dLbl>
              <c:idx val="0"/>
              <c:layout>
                <c:manualLayout>
                  <c:x val="7.8578028864726021E-2"/>
                  <c:y val="-0.29540116484391205"/>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1-B736-420F-A38C-1BE8A135CFF4}"/>
                </c:ext>
                <c:ext xmlns:c15="http://schemas.microsoft.com/office/drawing/2012/chart" uri="{CE6537A1-D6FC-4f65-9D91-7224C49458BB}">
                  <c15:layout/>
                </c:ext>
              </c:extLst>
            </c:dLbl>
            <c:dLbl>
              <c:idx val="1"/>
              <c:layout>
                <c:manualLayout>
                  <c:x val="-8.2461233050169738E-2"/>
                  <c:y val="0.25185124976876877"/>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3-B736-420F-A38C-1BE8A135CFF4}"/>
                </c:ext>
                <c:ext xmlns:c15="http://schemas.microsoft.com/office/drawing/2012/chart" uri="{CE6537A1-D6FC-4f65-9D91-7224C49458BB}">
                  <c15:layout/>
                </c:ext>
              </c:extLst>
            </c:dLbl>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xmlns:c16r2="http://schemas.microsoft.com/office/drawing/2015/06/chart">
              <c:ext xmlns:c15="http://schemas.microsoft.com/office/drawing/2012/chart" uri="{CE6537A1-D6FC-4f65-9D91-7224C49458BB}"/>
            </c:extLst>
          </c:dLbls>
          <c:cat>
            <c:strRef>
              <c:f>'[1]eco plus'!$F$2:$F$3</c:f>
              <c:strCache>
                <c:ptCount val="2"/>
                <c:pt idx="0">
                  <c:v>Satisfied</c:v>
                </c:pt>
                <c:pt idx="1">
                  <c:v>Unsatisfied</c:v>
                </c:pt>
              </c:strCache>
            </c:strRef>
          </c:cat>
          <c:val>
            <c:numRef>
              <c:f>'[1]eco plus'!$H$2:$H$3</c:f>
              <c:numCache>
                <c:formatCode>General</c:formatCode>
                <c:ptCount val="2"/>
                <c:pt idx="0">
                  <c:v>1925</c:v>
                </c:pt>
                <c:pt idx="1">
                  <c:v>2977</c:v>
                </c:pt>
              </c:numCache>
            </c:numRef>
          </c:val>
          <c:extLst xmlns:c16r2="http://schemas.microsoft.com/office/drawing/2015/06/chart">
            <c:ext xmlns:c16="http://schemas.microsoft.com/office/drawing/2014/chart" uri="{C3380CC4-5D6E-409C-BE32-E72D297353CC}">
              <c16:uniqueId val="{00000004-B736-420F-A38C-1BE8A135CFF4}"/>
            </c:ext>
          </c:extLst>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r"/>
      <c:layout>
        <c:manualLayout>
          <c:xMode val="edge"/>
          <c:yMode val="edge"/>
          <c:x val="0.58732905785596623"/>
          <c:y val="0.38245965368596302"/>
          <c:w val="0.37497157790533386"/>
          <c:h val="0.40175413272942323"/>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manualLayout>
          <c:layoutTarget val="inner"/>
          <c:xMode val="edge"/>
          <c:yMode val="edge"/>
          <c:x val="0.14278568095102484"/>
          <c:y val="5.575831305758313E-2"/>
          <c:w val="0.81992693064474687"/>
          <c:h val="0.44126141362611365"/>
        </c:manualLayout>
      </c:layout>
      <c:barChart>
        <c:barDir val="col"/>
        <c:grouping val="stacked"/>
        <c:varyColors val="0"/>
        <c:ser>
          <c:idx val="0"/>
          <c:order val="0"/>
          <c:tx>
            <c:strRef>
              <c:f>Overall!$A$12</c:f>
              <c:strCache>
                <c:ptCount val="1"/>
                <c:pt idx="0">
                  <c:v>1,2,3 %</c:v>
                </c:pt>
              </c:strCache>
            </c:strRef>
          </c:tx>
          <c:spPr>
            <a:solidFill>
              <a:schemeClr val="accent5">
                <a:shade val="76000"/>
              </a:schemeClr>
            </a:solidFill>
            <a:ln>
              <a:noFill/>
            </a:ln>
            <a:effectLst/>
          </c:spPr>
          <c:invertIfNegative val="0"/>
          <c:cat>
            <c:strRef>
              <c:f>Overall!$B$11:$O$11</c:f>
              <c:strCache>
                <c:ptCount val="14"/>
                <c:pt idx="0">
                  <c:v>Inflight wifi service</c:v>
                </c:pt>
                <c:pt idx="1">
                  <c:v>Departure/Arrival time convenient</c:v>
                </c:pt>
                <c:pt idx="2">
                  <c:v>Ease of Online booking</c:v>
                </c:pt>
                <c:pt idx="3">
                  <c:v>Gate location</c:v>
                </c:pt>
                <c:pt idx="4">
                  <c:v>Food and drink</c:v>
                </c:pt>
                <c:pt idx="5">
                  <c:v>Online boarding</c:v>
                </c:pt>
                <c:pt idx="6">
                  <c:v>Seat comfort</c:v>
                </c:pt>
                <c:pt idx="7">
                  <c:v>Inflight entertainment</c:v>
                </c:pt>
                <c:pt idx="8">
                  <c:v>On-board service</c:v>
                </c:pt>
                <c:pt idx="9">
                  <c:v>Leg room service</c:v>
                </c:pt>
                <c:pt idx="10">
                  <c:v>Baggage handling</c:v>
                </c:pt>
                <c:pt idx="11">
                  <c:v>Checkin service</c:v>
                </c:pt>
                <c:pt idx="12">
                  <c:v>Inflight service</c:v>
                </c:pt>
                <c:pt idx="13">
                  <c:v>Cleanliness</c:v>
                </c:pt>
              </c:strCache>
            </c:strRef>
          </c:cat>
          <c:val>
            <c:numRef>
              <c:f>Overall!$B$12:$O$12</c:f>
              <c:numCache>
                <c:formatCode>General</c:formatCode>
                <c:ptCount val="14"/>
                <c:pt idx="0">
                  <c:v>64.328776726253068</c:v>
                </c:pt>
                <c:pt idx="1">
                  <c:v>59.578706151947827</c:v>
                </c:pt>
                <c:pt idx="2">
                  <c:v>58.589829080826874</c:v>
                </c:pt>
                <c:pt idx="3">
                  <c:v>60.984097098476951</c:v>
                </c:pt>
                <c:pt idx="4">
                  <c:v>51.249705654791946</c:v>
                </c:pt>
                <c:pt idx="5">
                  <c:v>31.029151943462896</c:v>
                </c:pt>
                <c:pt idx="6">
                  <c:v>30.913156036714522</c:v>
                </c:pt>
                <c:pt idx="7">
                  <c:v>35.484792952134363</c:v>
                </c:pt>
                <c:pt idx="8">
                  <c:v>35.567062304562725</c:v>
                </c:pt>
                <c:pt idx="9">
                  <c:v>35.509125193615731</c:v>
                </c:pt>
                <c:pt idx="10">
                  <c:v>27.938877401785263</c:v>
                </c:pt>
                <c:pt idx="11">
                  <c:v>45.946945499781464</c:v>
                </c:pt>
                <c:pt idx="12">
                  <c:v>27.727715947681652</c:v>
                </c:pt>
                <c:pt idx="13">
                  <c:v>45.811408301531529</c:v>
                </c:pt>
              </c:numCache>
            </c:numRef>
          </c:val>
          <c:extLst xmlns:c16r2="http://schemas.microsoft.com/office/drawing/2015/06/chart">
            <c:ext xmlns:c16="http://schemas.microsoft.com/office/drawing/2014/chart" uri="{C3380CC4-5D6E-409C-BE32-E72D297353CC}">
              <c16:uniqueId val="{00000000-EC2D-430E-8E47-FB600BE05310}"/>
            </c:ext>
          </c:extLst>
        </c:ser>
        <c:ser>
          <c:idx val="1"/>
          <c:order val="1"/>
          <c:tx>
            <c:strRef>
              <c:f>Overall!$A$13</c:f>
              <c:strCache>
                <c:ptCount val="1"/>
                <c:pt idx="0">
                  <c:v>4,5 %</c:v>
                </c:pt>
              </c:strCache>
            </c:strRef>
          </c:tx>
          <c:spPr>
            <a:solidFill>
              <a:schemeClr val="accent5">
                <a:tint val="77000"/>
              </a:schemeClr>
            </a:solidFill>
            <a:ln>
              <a:noFill/>
            </a:ln>
            <a:effectLst/>
          </c:spPr>
          <c:invertIfNegative val="0"/>
          <c:cat>
            <c:strRef>
              <c:f>Overall!$B$11:$O$11</c:f>
              <c:strCache>
                <c:ptCount val="14"/>
                <c:pt idx="0">
                  <c:v>Inflight wifi service</c:v>
                </c:pt>
                <c:pt idx="1">
                  <c:v>Departure/Arrival time convenient</c:v>
                </c:pt>
                <c:pt idx="2">
                  <c:v>Ease of Online booking</c:v>
                </c:pt>
                <c:pt idx="3">
                  <c:v>Gate location</c:v>
                </c:pt>
                <c:pt idx="4">
                  <c:v>Food and drink</c:v>
                </c:pt>
                <c:pt idx="5">
                  <c:v>Online boarding</c:v>
                </c:pt>
                <c:pt idx="6">
                  <c:v>Seat comfort</c:v>
                </c:pt>
                <c:pt idx="7">
                  <c:v>Inflight entertainment</c:v>
                </c:pt>
                <c:pt idx="8">
                  <c:v>On-board service</c:v>
                </c:pt>
                <c:pt idx="9">
                  <c:v>Leg room service</c:v>
                </c:pt>
                <c:pt idx="10">
                  <c:v>Baggage handling</c:v>
                </c:pt>
                <c:pt idx="11">
                  <c:v>Checkin service</c:v>
                </c:pt>
                <c:pt idx="12">
                  <c:v>Inflight service</c:v>
                </c:pt>
                <c:pt idx="13">
                  <c:v>Cleanliness</c:v>
                </c:pt>
              </c:strCache>
            </c:strRef>
          </c:cat>
          <c:val>
            <c:numRef>
              <c:f>Overall!$B$13:$O$13</c:f>
              <c:numCache>
                <c:formatCode>General</c:formatCode>
                <c:ptCount val="14"/>
                <c:pt idx="0">
                  <c:v>35.671223273746932</c:v>
                </c:pt>
                <c:pt idx="1">
                  <c:v>40.421293848052173</c:v>
                </c:pt>
                <c:pt idx="2">
                  <c:v>41.410170919173126</c:v>
                </c:pt>
                <c:pt idx="3">
                  <c:v>39.015902901523049</c:v>
                </c:pt>
                <c:pt idx="4">
                  <c:v>48.750294345208061</c:v>
                </c:pt>
                <c:pt idx="5">
                  <c:v>68.970848056537108</c:v>
                </c:pt>
                <c:pt idx="6">
                  <c:v>69.086843963285489</c:v>
                </c:pt>
                <c:pt idx="7">
                  <c:v>64.51520704786563</c:v>
                </c:pt>
                <c:pt idx="8">
                  <c:v>64.432937695437275</c:v>
                </c:pt>
                <c:pt idx="9">
                  <c:v>64.490874806384269</c:v>
                </c:pt>
                <c:pt idx="10">
                  <c:v>72.061122598214737</c:v>
                </c:pt>
                <c:pt idx="11">
                  <c:v>54.053054500218536</c:v>
                </c:pt>
                <c:pt idx="12">
                  <c:v>72.272284052318341</c:v>
                </c:pt>
                <c:pt idx="13">
                  <c:v>54.188591698468471</c:v>
                </c:pt>
              </c:numCache>
            </c:numRef>
          </c:val>
          <c:extLst xmlns:c16r2="http://schemas.microsoft.com/office/drawing/2015/06/chart">
            <c:ext xmlns:c16="http://schemas.microsoft.com/office/drawing/2014/chart" uri="{C3380CC4-5D6E-409C-BE32-E72D297353CC}">
              <c16:uniqueId val="{00000001-EC2D-430E-8E47-FB600BE05310}"/>
            </c:ext>
          </c:extLst>
        </c:ser>
        <c:dLbls>
          <c:showLegendKey val="0"/>
          <c:showVal val="0"/>
          <c:showCatName val="0"/>
          <c:showSerName val="0"/>
          <c:showPercent val="0"/>
          <c:showBubbleSize val="0"/>
        </c:dLbls>
        <c:gapWidth val="150"/>
        <c:overlap val="100"/>
        <c:axId val="366658752"/>
        <c:axId val="366660712"/>
      </c:barChart>
      <c:catAx>
        <c:axId val="3666587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6660712"/>
        <c:crosses val="autoZero"/>
        <c:auto val="1"/>
        <c:lblAlgn val="ctr"/>
        <c:lblOffset val="100"/>
        <c:noMultiLvlLbl val="0"/>
      </c:catAx>
      <c:valAx>
        <c:axId val="366660712"/>
        <c:scaling>
          <c:orientation val="minMax"/>
          <c:max val="1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6658752"/>
        <c:crosses val="autoZero"/>
        <c:crossBetween val="between"/>
        <c:majorUnit val="20"/>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barChart>
        <c:barDir val="col"/>
        <c:grouping val="stacked"/>
        <c:varyColors val="0"/>
        <c:ser>
          <c:idx val="0"/>
          <c:order val="0"/>
          <c:tx>
            <c:strRef>
              <c:f>Overall!$A$32</c:f>
              <c:strCache>
                <c:ptCount val="1"/>
                <c:pt idx="0">
                  <c:v>1,2,3 %</c:v>
                </c:pt>
              </c:strCache>
            </c:strRef>
          </c:tx>
          <c:spPr>
            <a:solidFill>
              <a:schemeClr val="accent5">
                <a:shade val="76000"/>
              </a:schemeClr>
            </a:solidFill>
            <a:ln>
              <a:noFill/>
            </a:ln>
            <a:effectLst/>
          </c:spPr>
          <c:invertIfNegative val="0"/>
          <c:cat>
            <c:strRef>
              <c:f>Overall!$B$21:$O$21</c:f>
              <c:strCache>
                <c:ptCount val="14"/>
                <c:pt idx="0">
                  <c:v>Inflight wifi service</c:v>
                </c:pt>
                <c:pt idx="1">
                  <c:v>Departure/Arrival time convenient</c:v>
                </c:pt>
                <c:pt idx="2">
                  <c:v>Ease of Online booking</c:v>
                </c:pt>
                <c:pt idx="3">
                  <c:v>Gate location</c:v>
                </c:pt>
                <c:pt idx="4">
                  <c:v>Food and drink</c:v>
                </c:pt>
                <c:pt idx="5">
                  <c:v>Online boarding</c:v>
                </c:pt>
                <c:pt idx="6">
                  <c:v>Seat comfort</c:v>
                </c:pt>
                <c:pt idx="7">
                  <c:v>Inflight entertainment</c:v>
                </c:pt>
                <c:pt idx="8">
                  <c:v>On-board service</c:v>
                </c:pt>
                <c:pt idx="9">
                  <c:v>Leg room service</c:v>
                </c:pt>
                <c:pt idx="10">
                  <c:v>Baggage handling</c:v>
                </c:pt>
                <c:pt idx="11">
                  <c:v>Checkin service</c:v>
                </c:pt>
                <c:pt idx="12">
                  <c:v>Inflight service</c:v>
                </c:pt>
                <c:pt idx="13">
                  <c:v>Cleanliness</c:v>
                </c:pt>
              </c:strCache>
            </c:strRef>
          </c:cat>
          <c:val>
            <c:numRef>
              <c:f>Overall!$B$32:$O$32</c:f>
              <c:numCache>
                <c:formatCode>General</c:formatCode>
                <c:ptCount val="14"/>
                <c:pt idx="0">
                  <c:v>78.275862068965523</c:v>
                </c:pt>
                <c:pt idx="1">
                  <c:v>30.185758513931887</c:v>
                </c:pt>
                <c:pt idx="2">
                  <c:v>76.491365777080063</c:v>
                </c:pt>
                <c:pt idx="3">
                  <c:v>67.41488963711187</c:v>
                </c:pt>
                <c:pt idx="4">
                  <c:v>58.673660547021356</c:v>
                </c:pt>
                <c:pt idx="5">
                  <c:v>51.583365127813806</c:v>
                </c:pt>
                <c:pt idx="6">
                  <c:v>41.93789749345305</c:v>
                </c:pt>
                <c:pt idx="7">
                  <c:v>60.082304526748977</c:v>
                </c:pt>
                <c:pt idx="8">
                  <c:v>56.75271230826786</c:v>
                </c:pt>
                <c:pt idx="9">
                  <c:v>66.193399846508058</c:v>
                </c:pt>
                <c:pt idx="10">
                  <c:v>47.586980920314254</c:v>
                </c:pt>
                <c:pt idx="11">
                  <c:v>52.113729891507667</c:v>
                </c:pt>
                <c:pt idx="12">
                  <c:v>48.035914702581366</c:v>
                </c:pt>
                <c:pt idx="13">
                  <c:v>54.620276842499059</c:v>
                </c:pt>
              </c:numCache>
            </c:numRef>
          </c:val>
          <c:extLst xmlns:c16r2="http://schemas.microsoft.com/office/drawing/2015/06/chart">
            <c:ext xmlns:c16="http://schemas.microsoft.com/office/drawing/2014/chart" uri="{C3380CC4-5D6E-409C-BE32-E72D297353CC}">
              <c16:uniqueId val="{00000000-FEC7-4B1C-9B1E-374F26FFC80A}"/>
            </c:ext>
          </c:extLst>
        </c:ser>
        <c:ser>
          <c:idx val="1"/>
          <c:order val="1"/>
          <c:tx>
            <c:strRef>
              <c:f>Overall!$A$33</c:f>
              <c:strCache>
                <c:ptCount val="1"/>
                <c:pt idx="0">
                  <c:v>4,5 %</c:v>
                </c:pt>
              </c:strCache>
            </c:strRef>
          </c:tx>
          <c:spPr>
            <a:solidFill>
              <a:schemeClr val="accent5">
                <a:tint val="77000"/>
              </a:schemeClr>
            </a:solidFill>
            <a:ln>
              <a:noFill/>
            </a:ln>
            <a:effectLst/>
          </c:spPr>
          <c:invertIfNegative val="0"/>
          <c:cat>
            <c:strRef>
              <c:f>Overall!$B$21:$O$21</c:f>
              <c:strCache>
                <c:ptCount val="14"/>
                <c:pt idx="0">
                  <c:v>Inflight wifi service</c:v>
                </c:pt>
                <c:pt idx="1">
                  <c:v>Departure/Arrival time convenient</c:v>
                </c:pt>
                <c:pt idx="2">
                  <c:v>Ease of Online booking</c:v>
                </c:pt>
                <c:pt idx="3">
                  <c:v>Gate location</c:v>
                </c:pt>
                <c:pt idx="4">
                  <c:v>Food and drink</c:v>
                </c:pt>
                <c:pt idx="5">
                  <c:v>Online boarding</c:v>
                </c:pt>
                <c:pt idx="6">
                  <c:v>Seat comfort</c:v>
                </c:pt>
                <c:pt idx="7">
                  <c:v>Inflight entertainment</c:v>
                </c:pt>
                <c:pt idx="8">
                  <c:v>On-board service</c:v>
                </c:pt>
                <c:pt idx="9">
                  <c:v>Leg room service</c:v>
                </c:pt>
                <c:pt idx="10">
                  <c:v>Baggage handling</c:v>
                </c:pt>
                <c:pt idx="11">
                  <c:v>Checkin service</c:v>
                </c:pt>
                <c:pt idx="12">
                  <c:v>Inflight service</c:v>
                </c:pt>
                <c:pt idx="13">
                  <c:v>Cleanliness</c:v>
                </c:pt>
              </c:strCache>
            </c:strRef>
          </c:cat>
          <c:val>
            <c:numRef>
              <c:f>Overall!$B$33:$O$33</c:f>
              <c:numCache>
                <c:formatCode>General</c:formatCode>
                <c:ptCount val="14"/>
                <c:pt idx="0">
                  <c:v>21.72413793103448</c:v>
                </c:pt>
                <c:pt idx="1">
                  <c:v>69.814241486068113</c:v>
                </c:pt>
                <c:pt idx="2">
                  <c:v>23.508634222919937</c:v>
                </c:pt>
                <c:pt idx="3">
                  <c:v>32.585110362888145</c:v>
                </c:pt>
                <c:pt idx="4">
                  <c:v>41.326339452978644</c:v>
                </c:pt>
                <c:pt idx="5">
                  <c:v>48.416634872186187</c:v>
                </c:pt>
                <c:pt idx="6">
                  <c:v>58.06210250654695</c:v>
                </c:pt>
                <c:pt idx="7">
                  <c:v>39.91769547325103</c:v>
                </c:pt>
                <c:pt idx="8">
                  <c:v>43.247287691732133</c:v>
                </c:pt>
                <c:pt idx="9">
                  <c:v>33.806600153491942</c:v>
                </c:pt>
                <c:pt idx="10">
                  <c:v>52.413019079685739</c:v>
                </c:pt>
                <c:pt idx="11">
                  <c:v>47.886270108492326</c:v>
                </c:pt>
                <c:pt idx="12">
                  <c:v>51.964085297418627</c:v>
                </c:pt>
                <c:pt idx="13">
                  <c:v>45.379723157500933</c:v>
                </c:pt>
              </c:numCache>
            </c:numRef>
          </c:val>
          <c:extLst xmlns:c16r2="http://schemas.microsoft.com/office/drawing/2015/06/chart">
            <c:ext xmlns:c16="http://schemas.microsoft.com/office/drawing/2014/chart" uri="{C3380CC4-5D6E-409C-BE32-E72D297353CC}">
              <c16:uniqueId val="{00000001-FEC7-4B1C-9B1E-374F26FFC80A}"/>
            </c:ext>
          </c:extLst>
        </c:ser>
        <c:dLbls>
          <c:showLegendKey val="0"/>
          <c:showVal val="0"/>
          <c:showCatName val="0"/>
          <c:showSerName val="0"/>
          <c:showPercent val="0"/>
          <c:showBubbleSize val="0"/>
        </c:dLbls>
        <c:gapWidth val="150"/>
        <c:overlap val="100"/>
        <c:axId val="366625400"/>
        <c:axId val="366624616"/>
      </c:barChart>
      <c:catAx>
        <c:axId val="366625400"/>
        <c:scaling>
          <c:orientation val="minMax"/>
        </c:scaling>
        <c:delete val="1"/>
        <c:axPos val="b"/>
        <c:numFmt formatCode="General" sourceLinked="1"/>
        <c:majorTickMark val="none"/>
        <c:minorTickMark val="none"/>
        <c:tickLblPos val="nextTo"/>
        <c:crossAx val="366624616"/>
        <c:crosses val="autoZero"/>
        <c:auto val="1"/>
        <c:lblAlgn val="ctr"/>
        <c:lblOffset val="100"/>
        <c:noMultiLvlLbl val="0"/>
      </c:catAx>
      <c:valAx>
        <c:axId val="366624616"/>
        <c:scaling>
          <c:orientation val="minMax"/>
          <c:max val="1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6625400"/>
        <c:crosses val="autoZero"/>
        <c:crossBetween val="between"/>
        <c:majorUnit val="20"/>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barChart>
        <c:barDir val="col"/>
        <c:grouping val="stacked"/>
        <c:varyColors val="0"/>
        <c:ser>
          <c:idx val="0"/>
          <c:order val="0"/>
          <c:tx>
            <c:strRef>
              <c:f>Dissatified!$A$14</c:f>
              <c:strCache>
                <c:ptCount val="1"/>
                <c:pt idx="0">
                  <c:v>1,2,3 %</c:v>
                </c:pt>
              </c:strCache>
            </c:strRef>
          </c:tx>
          <c:spPr>
            <a:solidFill>
              <a:schemeClr val="accent5">
                <a:shade val="76000"/>
              </a:schemeClr>
            </a:solidFill>
            <a:ln>
              <a:noFill/>
            </a:ln>
            <a:effectLst/>
          </c:spPr>
          <c:invertIfNegative val="0"/>
          <c:cat>
            <c:strRef>
              <c:f>Dissatified!$B$3:$O$3</c:f>
              <c:strCache>
                <c:ptCount val="14"/>
                <c:pt idx="0">
                  <c:v>Inflight wifi service</c:v>
                </c:pt>
                <c:pt idx="1">
                  <c:v>Departure/Arrival time convenient</c:v>
                </c:pt>
                <c:pt idx="2">
                  <c:v>Ease of Online booking</c:v>
                </c:pt>
                <c:pt idx="3">
                  <c:v>Gate location</c:v>
                </c:pt>
                <c:pt idx="4">
                  <c:v>Food and drink</c:v>
                </c:pt>
                <c:pt idx="5">
                  <c:v>Online boarding</c:v>
                </c:pt>
                <c:pt idx="6">
                  <c:v>Seat comfort</c:v>
                </c:pt>
                <c:pt idx="7">
                  <c:v>Inflight entertainment</c:v>
                </c:pt>
                <c:pt idx="8">
                  <c:v>On-board service</c:v>
                </c:pt>
                <c:pt idx="9">
                  <c:v>Leg room service</c:v>
                </c:pt>
                <c:pt idx="10">
                  <c:v>Baggage handling</c:v>
                </c:pt>
                <c:pt idx="11">
                  <c:v>Checkin service</c:v>
                </c:pt>
                <c:pt idx="12">
                  <c:v>Inflight service</c:v>
                </c:pt>
                <c:pt idx="13">
                  <c:v>Cleanliness</c:v>
                </c:pt>
              </c:strCache>
            </c:strRef>
          </c:cat>
          <c:val>
            <c:numRef>
              <c:f>Dissatified!$B$14:$O$14</c:f>
              <c:numCache>
                <c:formatCode>General</c:formatCode>
                <c:ptCount val="14"/>
                <c:pt idx="0">
                  <c:v>86.567796610169495</c:v>
                </c:pt>
                <c:pt idx="1">
                  <c:v>30.614035087719298</c:v>
                </c:pt>
                <c:pt idx="2">
                  <c:v>83.862548934319264</c:v>
                </c:pt>
                <c:pt idx="3">
                  <c:v>67.542372881355931</c:v>
                </c:pt>
                <c:pt idx="4">
                  <c:v>59.304790165324292</c:v>
                </c:pt>
                <c:pt idx="5">
                  <c:v>55.040755040755037</c:v>
                </c:pt>
                <c:pt idx="6">
                  <c:v>42.754237288135592</c:v>
                </c:pt>
                <c:pt idx="7">
                  <c:v>59.957627118644062</c:v>
                </c:pt>
                <c:pt idx="8">
                  <c:v>56.483050847457626</c:v>
                </c:pt>
                <c:pt idx="9">
                  <c:v>70.459424645770724</c:v>
                </c:pt>
                <c:pt idx="10">
                  <c:v>47.16101694915254</c:v>
                </c:pt>
                <c:pt idx="11">
                  <c:v>52.330508474576277</c:v>
                </c:pt>
                <c:pt idx="12">
                  <c:v>47.923728813559322</c:v>
                </c:pt>
                <c:pt idx="13">
                  <c:v>54.957627118644069</c:v>
                </c:pt>
              </c:numCache>
            </c:numRef>
          </c:val>
          <c:extLst xmlns:c16r2="http://schemas.microsoft.com/office/drawing/2015/06/chart">
            <c:ext xmlns:c16="http://schemas.microsoft.com/office/drawing/2014/chart" uri="{C3380CC4-5D6E-409C-BE32-E72D297353CC}">
              <c16:uniqueId val="{00000000-6B11-436B-A748-9EE25B58F120}"/>
            </c:ext>
          </c:extLst>
        </c:ser>
        <c:ser>
          <c:idx val="1"/>
          <c:order val="1"/>
          <c:tx>
            <c:strRef>
              <c:f>Dissatified!$A$15</c:f>
              <c:strCache>
                <c:ptCount val="1"/>
                <c:pt idx="0">
                  <c:v>4,5 %</c:v>
                </c:pt>
              </c:strCache>
            </c:strRef>
          </c:tx>
          <c:spPr>
            <a:solidFill>
              <a:schemeClr val="accent5">
                <a:tint val="77000"/>
              </a:schemeClr>
            </a:solidFill>
            <a:ln>
              <a:noFill/>
            </a:ln>
            <a:effectLst/>
          </c:spPr>
          <c:invertIfNegative val="0"/>
          <c:cat>
            <c:strRef>
              <c:f>Dissatified!$B$3:$O$3</c:f>
              <c:strCache>
                <c:ptCount val="14"/>
                <c:pt idx="0">
                  <c:v>Inflight wifi service</c:v>
                </c:pt>
                <c:pt idx="1">
                  <c:v>Departure/Arrival time convenient</c:v>
                </c:pt>
                <c:pt idx="2">
                  <c:v>Ease of Online booking</c:v>
                </c:pt>
                <c:pt idx="3">
                  <c:v>Gate location</c:v>
                </c:pt>
                <c:pt idx="4">
                  <c:v>Food and drink</c:v>
                </c:pt>
                <c:pt idx="5">
                  <c:v>Online boarding</c:v>
                </c:pt>
                <c:pt idx="6">
                  <c:v>Seat comfort</c:v>
                </c:pt>
                <c:pt idx="7">
                  <c:v>Inflight entertainment</c:v>
                </c:pt>
                <c:pt idx="8">
                  <c:v>On-board service</c:v>
                </c:pt>
                <c:pt idx="9">
                  <c:v>Leg room service</c:v>
                </c:pt>
                <c:pt idx="10">
                  <c:v>Baggage handling</c:v>
                </c:pt>
                <c:pt idx="11">
                  <c:v>Checkin service</c:v>
                </c:pt>
                <c:pt idx="12">
                  <c:v>Inflight service</c:v>
                </c:pt>
                <c:pt idx="13">
                  <c:v>Cleanliness</c:v>
                </c:pt>
              </c:strCache>
            </c:strRef>
          </c:cat>
          <c:val>
            <c:numRef>
              <c:f>Dissatified!$B$15:$O$15</c:f>
              <c:numCache>
                <c:formatCode>General</c:formatCode>
                <c:ptCount val="14"/>
                <c:pt idx="0">
                  <c:v>13.432203389830507</c:v>
                </c:pt>
                <c:pt idx="1">
                  <c:v>69.385964912280713</c:v>
                </c:pt>
                <c:pt idx="2">
                  <c:v>16.137451065680729</c:v>
                </c:pt>
                <c:pt idx="3">
                  <c:v>32.457627118644069</c:v>
                </c:pt>
                <c:pt idx="4">
                  <c:v>40.695209834675708</c:v>
                </c:pt>
                <c:pt idx="5">
                  <c:v>44.959244959244963</c:v>
                </c:pt>
                <c:pt idx="6">
                  <c:v>57.245762711864415</c:v>
                </c:pt>
                <c:pt idx="7">
                  <c:v>40.042372881355931</c:v>
                </c:pt>
                <c:pt idx="8">
                  <c:v>43.516949152542374</c:v>
                </c:pt>
                <c:pt idx="9">
                  <c:v>29.540575354229283</c:v>
                </c:pt>
                <c:pt idx="10">
                  <c:v>52.838983050847453</c:v>
                </c:pt>
                <c:pt idx="11">
                  <c:v>47.66949152542373</c:v>
                </c:pt>
                <c:pt idx="12">
                  <c:v>52.076271186440678</c:v>
                </c:pt>
                <c:pt idx="13">
                  <c:v>45.042372881355931</c:v>
                </c:pt>
              </c:numCache>
            </c:numRef>
          </c:val>
          <c:extLst xmlns:c16r2="http://schemas.microsoft.com/office/drawing/2015/06/chart">
            <c:ext xmlns:c16="http://schemas.microsoft.com/office/drawing/2014/chart" uri="{C3380CC4-5D6E-409C-BE32-E72D297353CC}">
              <c16:uniqueId val="{00000001-6B11-436B-A748-9EE25B58F120}"/>
            </c:ext>
          </c:extLst>
        </c:ser>
        <c:dLbls>
          <c:showLegendKey val="0"/>
          <c:showVal val="0"/>
          <c:showCatName val="0"/>
          <c:showSerName val="0"/>
          <c:showPercent val="0"/>
          <c:showBubbleSize val="0"/>
        </c:dLbls>
        <c:gapWidth val="150"/>
        <c:overlap val="100"/>
        <c:axId val="366621088"/>
        <c:axId val="366619912"/>
      </c:barChart>
      <c:catAx>
        <c:axId val="366621088"/>
        <c:scaling>
          <c:orientation val="minMax"/>
        </c:scaling>
        <c:delete val="1"/>
        <c:axPos val="b"/>
        <c:numFmt formatCode="General" sourceLinked="1"/>
        <c:majorTickMark val="none"/>
        <c:minorTickMark val="none"/>
        <c:tickLblPos val="nextTo"/>
        <c:crossAx val="366619912"/>
        <c:crosses val="autoZero"/>
        <c:auto val="1"/>
        <c:lblAlgn val="ctr"/>
        <c:lblOffset val="100"/>
        <c:noMultiLvlLbl val="0"/>
      </c:catAx>
      <c:valAx>
        <c:axId val="366619912"/>
        <c:scaling>
          <c:orientation val="minMax"/>
          <c:max val="100"/>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36662108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barChart>
        <c:barDir val="col"/>
        <c:grouping val="stacked"/>
        <c:varyColors val="0"/>
        <c:ser>
          <c:idx val="0"/>
          <c:order val="0"/>
          <c:tx>
            <c:strRef>
              <c:f>Overall!$A$24</c:f>
              <c:strCache>
                <c:ptCount val="1"/>
                <c:pt idx="0">
                  <c:v>1,2,3 %</c:v>
                </c:pt>
              </c:strCache>
            </c:strRef>
          </c:tx>
          <c:spPr>
            <a:solidFill>
              <a:schemeClr val="accent5">
                <a:shade val="76000"/>
              </a:schemeClr>
            </a:solidFill>
            <a:ln>
              <a:noFill/>
            </a:ln>
            <a:effectLst/>
          </c:spPr>
          <c:invertIfNegative val="0"/>
          <c:cat>
            <c:strRef>
              <c:f>Overall!$B$21:$O$21</c:f>
              <c:strCache>
                <c:ptCount val="14"/>
                <c:pt idx="0">
                  <c:v>Inflight wifi service</c:v>
                </c:pt>
                <c:pt idx="1">
                  <c:v>Departure/Arrival time convenient</c:v>
                </c:pt>
                <c:pt idx="2">
                  <c:v>Ease of Online booking</c:v>
                </c:pt>
                <c:pt idx="3">
                  <c:v>Gate location</c:v>
                </c:pt>
                <c:pt idx="4">
                  <c:v>Food and drink</c:v>
                </c:pt>
                <c:pt idx="5">
                  <c:v>Online boarding</c:v>
                </c:pt>
                <c:pt idx="6">
                  <c:v>Seat comfort</c:v>
                </c:pt>
                <c:pt idx="7">
                  <c:v>Inflight entertainment</c:v>
                </c:pt>
                <c:pt idx="8">
                  <c:v>On-board service</c:v>
                </c:pt>
                <c:pt idx="9">
                  <c:v>Leg room service</c:v>
                </c:pt>
                <c:pt idx="10">
                  <c:v>Baggage handling</c:v>
                </c:pt>
                <c:pt idx="11">
                  <c:v>Checkin service</c:v>
                </c:pt>
                <c:pt idx="12">
                  <c:v>Inflight service</c:v>
                </c:pt>
                <c:pt idx="13">
                  <c:v>Cleanliness</c:v>
                </c:pt>
              </c:strCache>
            </c:strRef>
          </c:cat>
          <c:val>
            <c:numRef>
              <c:f>Overall!$B$24:$O$24</c:f>
              <c:numCache>
                <c:formatCode>General</c:formatCode>
                <c:ptCount val="14"/>
                <c:pt idx="0">
                  <c:v>79.714268043787499</c:v>
                </c:pt>
                <c:pt idx="1">
                  <c:v>30.720642230381479</c:v>
                </c:pt>
                <c:pt idx="2">
                  <c:v>77.710630364203283</c:v>
                </c:pt>
                <c:pt idx="3">
                  <c:v>67.544311467959389</c:v>
                </c:pt>
                <c:pt idx="4">
                  <c:v>59.208569781203536</c:v>
                </c:pt>
                <c:pt idx="5">
                  <c:v>66.863080529683842</c:v>
                </c:pt>
                <c:pt idx="6">
                  <c:v>54.046356612634447</c:v>
                </c:pt>
                <c:pt idx="7">
                  <c:v>58.888047265565824</c:v>
                </c:pt>
                <c:pt idx="8">
                  <c:v>53.02529919709135</c:v>
                </c:pt>
                <c:pt idx="9">
                  <c:v>59.19556086943193</c:v>
                </c:pt>
                <c:pt idx="10">
                  <c:v>39.191031661869417</c:v>
                </c:pt>
                <c:pt idx="11">
                  <c:v>51.12255718830481</c:v>
                </c:pt>
                <c:pt idx="12">
                  <c:v>37.912437509468262</c:v>
                </c:pt>
                <c:pt idx="13">
                  <c:v>57.330707468565365</c:v>
                </c:pt>
              </c:numCache>
            </c:numRef>
          </c:val>
          <c:extLst xmlns:c16r2="http://schemas.microsoft.com/office/drawing/2015/06/chart">
            <c:ext xmlns:c16="http://schemas.microsoft.com/office/drawing/2014/chart" uri="{C3380CC4-5D6E-409C-BE32-E72D297353CC}">
              <c16:uniqueId val="{00000000-0C45-4B93-9AC0-583A746D9554}"/>
            </c:ext>
          </c:extLst>
        </c:ser>
        <c:ser>
          <c:idx val="1"/>
          <c:order val="1"/>
          <c:tx>
            <c:strRef>
              <c:f>Overall!$A$25</c:f>
              <c:strCache>
                <c:ptCount val="1"/>
                <c:pt idx="0">
                  <c:v>4,5 %</c:v>
                </c:pt>
              </c:strCache>
            </c:strRef>
          </c:tx>
          <c:spPr>
            <a:solidFill>
              <a:schemeClr val="accent5">
                <a:tint val="77000"/>
              </a:schemeClr>
            </a:solidFill>
            <a:ln>
              <a:noFill/>
            </a:ln>
            <a:effectLst/>
          </c:spPr>
          <c:invertIfNegative val="0"/>
          <c:cat>
            <c:strRef>
              <c:f>Overall!$B$21:$O$21</c:f>
              <c:strCache>
                <c:ptCount val="14"/>
                <c:pt idx="0">
                  <c:v>Inflight wifi service</c:v>
                </c:pt>
                <c:pt idx="1">
                  <c:v>Departure/Arrival time convenient</c:v>
                </c:pt>
                <c:pt idx="2">
                  <c:v>Ease of Online booking</c:v>
                </c:pt>
                <c:pt idx="3">
                  <c:v>Gate location</c:v>
                </c:pt>
                <c:pt idx="4">
                  <c:v>Food and drink</c:v>
                </c:pt>
                <c:pt idx="5">
                  <c:v>Online boarding</c:v>
                </c:pt>
                <c:pt idx="6">
                  <c:v>Seat comfort</c:v>
                </c:pt>
                <c:pt idx="7">
                  <c:v>Inflight entertainment</c:v>
                </c:pt>
                <c:pt idx="8">
                  <c:v>On-board service</c:v>
                </c:pt>
                <c:pt idx="9">
                  <c:v>Leg room service</c:v>
                </c:pt>
                <c:pt idx="10">
                  <c:v>Baggage handling</c:v>
                </c:pt>
                <c:pt idx="11">
                  <c:v>Checkin service</c:v>
                </c:pt>
                <c:pt idx="12">
                  <c:v>Inflight service</c:v>
                </c:pt>
                <c:pt idx="13">
                  <c:v>Cleanliness</c:v>
                </c:pt>
              </c:strCache>
            </c:strRef>
          </c:cat>
          <c:val>
            <c:numRef>
              <c:f>Overall!$B$25:$O$25</c:f>
              <c:numCache>
                <c:formatCode>General</c:formatCode>
                <c:ptCount val="14"/>
                <c:pt idx="0">
                  <c:v>20.285731956212505</c:v>
                </c:pt>
                <c:pt idx="1">
                  <c:v>69.279357769618528</c:v>
                </c:pt>
                <c:pt idx="2">
                  <c:v>22.289369635796717</c:v>
                </c:pt>
                <c:pt idx="3">
                  <c:v>32.455688532040597</c:v>
                </c:pt>
                <c:pt idx="4">
                  <c:v>40.791430218796464</c:v>
                </c:pt>
                <c:pt idx="5">
                  <c:v>33.136919470316158</c:v>
                </c:pt>
                <c:pt idx="6">
                  <c:v>45.953643387365553</c:v>
                </c:pt>
                <c:pt idx="7">
                  <c:v>41.111952734434176</c:v>
                </c:pt>
                <c:pt idx="8">
                  <c:v>46.97470080290865</c:v>
                </c:pt>
                <c:pt idx="9">
                  <c:v>40.804439130568078</c:v>
                </c:pt>
                <c:pt idx="10">
                  <c:v>60.808968338130583</c:v>
                </c:pt>
                <c:pt idx="11">
                  <c:v>48.877442811695197</c:v>
                </c:pt>
                <c:pt idx="12">
                  <c:v>62.087562490531731</c:v>
                </c:pt>
                <c:pt idx="13">
                  <c:v>42.669292531434635</c:v>
                </c:pt>
              </c:numCache>
            </c:numRef>
          </c:val>
          <c:extLst xmlns:c16r2="http://schemas.microsoft.com/office/drawing/2015/06/chart">
            <c:ext xmlns:c16="http://schemas.microsoft.com/office/drawing/2014/chart" uri="{C3380CC4-5D6E-409C-BE32-E72D297353CC}">
              <c16:uniqueId val="{00000001-0C45-4B93-9AC0-583A746D9554}"/>
            </c:ext>
          </c:extLst>
        </c:ser>
        <c:dLbls>
          <c:showLegendKey val="0"/>
          <c:showVal val="0"/>
          <c:showCatName val="0"/>
          <c:showSerName val="0"/>
          <c:showPercent val="0"/>
          <c:showBubbleSize val="0"/>
        </c:dLbls>
        <c:gapWidth val="150"/>
        <c:overlap val="100"/>
        <c:axId val="512914048"/>
        <c:axId val="512920320"/>
      </c:barChart>
      <c:catAx>
        <c:axId val="512914048"/>
        <c:scaling>
          <c:orientation val="minMax"/>
        </c:scaling>
        <c:delete val="1"/>
        <c:axPos val="b"/>
        <c:numFmt formatCode="General" sourceLinked="1"/>
        <c:majorTickMark val="none"/>
        <c:minorTickMark val="none"/>
        <c:tickLblPos val="nextTo"/>
        <c:crossAx val="512920320"/>
        <c:crosses val="autoZero"/>
        <c:auto val="1"/>
        <c:lblAlgn val="ctr"/>
        <c:lblOffset val="100"/>
        <c:noMultiLvlLbl val="0"/>
      </c:catAx>
      <c:valAx>
        <c:axId val="512920320"/>
        <c:scaling>
          <c:orientation val="minMax"/>
          <c:max val="1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91404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manualLayout>
          <c:layoutTarget val="inner"/>
          <c:xMode val="edge"/>
          <c:yMode val="edge"/>
          <c:x val="0.16301686763164505"/>
          <c:y val="5.3794992175273865E-2"/>
          <c:w val="0.79870560779417132"/>
          <c:h val="0.45179455230551052"/>
        </c:manualLayout>
      </c:layout>
      <c:barChart>
        <c:barDir val="col"/>
        <c:grouping val="stacked"/>
        <c:varyColors val="0"/>
        <c:ser>
          <c:idx val="0"/>
          <c:order val="0"/>
          <c:tx>
            <c:strRef>
              <c:f>Dissatified!$A$31</c:f>
              <c:strCache>
                <c:ptCount val="1"/>
                <c:pt idx="0">
                  <c:v>1,2,3 %</c:v>
                </c:pt>
              </c:strCache>
            </c:strRef>
          </c:tx>
          <c:spPr>
            <a:solidFill>
              <a:schemeClr val="accent5">
                <a:shade val="76000"/>
              </a:schemeClr>
            </a:solidFill>
            <a:ln>
              <a:noFill/>
            </a:ln>
            <a:effectLst/>
          </c:spPr>
          <c:invertIfNegative val="0"/>
          <c:cat>
            <c:strRef>
              <c:f>Dissatified!$B$20:$O$20</c:f>
              <c:strCache>
                <c:ptCount val="14"/>
                <c:pt idx="0">
                  <c:v>Inflight wifi service</c:v>
                </c:pt>
                <c:pt idx="1">
                  <c:v>Departure/Arrival time convenient</c:v>
                </c:pt>
                <c:pt idx="2">
                  <c:v>Ease of Online booking</c:v>
                </c:pt>
                <c:pt idx="3">
                  <c:v>Gate location</c:v>
                </c:pt>
                <c:pt idx="4">
                  <c:v>Food and drink</c:v>
                </c:pt>
                <c:pt idx="5">
                  <c:v>Online boarding</c:v>
                </c:pt>
                <c:pt idx="6">
                  <c:v>Seat comfort</c:v>
                </c:pt>
                <c:pt idx="7">
                  <c:v>Inflight entertainment</c:v>
                </c:pt>
                <c:pt idx="8">
                  <c:v>On-board service</c:v>
                </c:pt>
                <c:pt idx="9">
                  <c:v>Leg room service</c:v>
                </c:pt>
                <c:pt idx="10">
                  <c:v>Baggage handling</c:v>
                </c:pt>
                <c:pt idx="11">
                  <c:v>Checkin service</c:v>
                </c:pt>
                <c:pt idx="12">
                  <c:v>Inflight service</c:v>
                </c:pt>
                <c:pt idx="13">
                  <c:v>Cleanliness</c:v>
                </c:pt>
              </c:strCache>
            </c:strRef>
          </c:cat>
          <c:val>
            <c:numRef>
              <c:f>Dissatified!$B$31:$O$31</c:f>
              <c:numCache>
                <c:formatCode>General</c:formatCode>
                <c:ptCount val="14"/>
                <c:pt idx="0">
                  <c:v>85.433449561139824</c:v>
                </c:pt>
                <c:pt idx="1">
                  <c:v>66.372999131405891</c:v>
                </c:pt>
                <c:pt idx="2">
                  <c:v>67.399914691365552</c:v>
                </c:pt>
                <c:pt idx="3">
                  <c:v>61.476493928099075</c:v>
                </c:pt>
                <c:pt idx="4">
                  <c:v>66.442064733485736</c:v>
                </c:pt>
                <c:pt idx="5">
                  <c:v>76.014760147601478</c:v>
                </c:pt>
                <c:pt idx="6">
                  <c:v>67.931221066554443</c:v>
                </c:pt>
                <c:pt idx="7">
                  <c:v>75.556357512330081</c:v>
                </c:pt>
                <c:pt idx="8">
                  <c:v>68.212159480425754</c:v>
                </c:pt>
                <c:pt idx="9">
                  <c:v>68.850873481230735</c:v>
                </c:pt>
                <c:pt idx="10">
                  <c:v>56.661055669111462</c:v>
                </c:pt>
                <c:pt idx="11">
                  <c:v>65.225756027174896</c:v>
                </c:pt>
                <c:pt idx="12">
                  <c:v>56.353358590414338</c:v>
                </c:pt>
                <c:pt idx="13">
                  <c:v>71.936259771497291</c:v>
                </c:pt>
              </c:numCache>
            </c:numRef>
          </c:val>
          <c:extLst xmlns:c16r2="http://schemas.microsoft.com/office/drawing/2015/06/chart">
            <c:ext xmlns:c16="http://schemas.microsoft.com/office/drawing/2014/chart" uri="{C3380CC4-5D6E-409C-BE32-E72D297353CC}">
              <c16:uniqueId val="{00000000-9B07-4505-8513-84F8A57B42C4}"/>
            </c:ext>
          </c:extLst>
        </c:ser>
        <c:ser>
          <c:idx val="1"/>
          <c:order val="1"/>
          <c:tx>
            <c:strRef>
              <c:f>Dissatified!$A$32</c:f>
              <c:strCache>
                <c:ptCount val="1"/>
                <c:pt idx="0">
                  <c:v>4,5 %</c:v>
                </c:pt>
              </c:strCache>
            </c:strRef>
          </c:tx>
          <c:spPr>
            <a:solidFill>
              <a:schemeClr val="accent5">
                <a:tint val="77000"/>
              </a:schemeClr>
            </a:solidFill>
            <a:ln>
              <a:noFill/>
            </a:ln>
            <a:effectLst/>
          </c:spPr>
          <c:invertIfNegative val="0"/>
          <c:cat>
            <c:strRef>
              <c:f>Dissatified!$B$20:$O$20</c:f>
              <c:strCache>
                <c:ptCount val="14"/>
                <c:pt idx="0">
                  <c:v>Inflight wifi service</c:v>
                </c:pt>
                <c:pt idx="1">
                  <c:v>Departure/Arrival time convenient</c:v>
                </c:pt>
                <c:pt idx="2">
                  <c:v>Ease of Online booking</c:v>
                </c:pt>
                <c:pt idx="3">
                  <c:v>Gate location</c:v>
                </c:pt>
                <c:pt idx="4">
                  <c:v>Food and drink</c:v>
                </c:pt>
                <c:pt idx="5">
                  <c:v>Online boarding</c:v>
                </c:pt>
                <c:pt idx="6">
                  <c:v>Seat comfort</c:v>
                </c:pt>
                <c:pt idx="7">
                  <c:v>Inflight entertainment</c:v>
                </c:pt>
                <c:pt idx="8">
                  <c:v>On-board service</c:v>
                </c:pt>
                <c:pt idx="9">
                  <c:v>Leg room service</c:v>
                </c:pt>
                <c:pt idx="10">
                  <c:v>Baggage handling</c:v>
                </c:pt>
                <c:pt idx="11">
                  <c:v>Checkin service</c:v>
                </c:pt>
                <c:pt idx="12">
                  <c:v>Inflight service</c:v>
                </c:pt>
                <c:pt idx="13">
                  <c:v>Cleanliness</c:v>
                </c:pt>
              </c:strCache>
            </c:strRef>
          </c:cat>
          <c:val>
            <c:numRef>
              <c:f>Dissatified!$B$32:$O$32</c:f>
              <c:numCache>
                <c:formatCode>General</c:formatCode>
                <c:ptCount val="14"/>
                <c:pt idx="0">
                  <c:v>14.566550438860165</c:v>
                </c:pt>
                <c:pt idx="1">
                  <c:v>33.627000868594124</c:v>
                </c:pt>
                <c:pt idx="2">
                  <c:v>32.600085308634455</c:v>
                </c:pt>
                <c:pt idx="3">
                  <c:v>38.523506071900925</c:v>
                </c:pt>
                <c:pt idx="4">
                  <c:v>33.557935266514264</c:v>
                </c:pt>
                <c:pt idx="5">
                  <c:v>23.985239852398525</c:v>
                </c:pt>
                <c:pt idx="6">
                  <c:v>32.068778933445557</c:v>
                </c:pt>
                <c:pt idx="7">
                  <c:v>24.443642487669916</c:v>
                </c:pt>
                <c:pt idx="8">
                  <c:v>31.787840519574239</c:v>
                </c:pt>
                <c:pt idx="9">
                  <c:v>31.149126518769265</c:v>
                </c:pt>
                <c:pt idx="10">
                  <c:v>43.338944330888538</c:v>
                </c:pt>
                <c:pt idx="11">
                  <c:v>34.774243972825111</c:v>
                </c:pt>
                <c:pt idx="12">
                  <c:v>43.646641409585662</c:v>
                </c:pt>
                <c:pt idx="13">
                  <c:v>28.063740228502702</c:v>
                </c:pt>
              </c:numCache>
            </c:numRef>
          </c:val>
          <c:extLst xmlns:c16r2="http://schemas.microsoft.com/office/drawing/2015/06/chart">
            <c:ext xmlns:c16="http://schemas.microsoft.com/office/drawing/2014/chart" uri="{C3380CC4-5D6E-409C-BE32-E72D297353CC}">
              <c16:uniqueId val="{00000001-9B07-4505-8513-84F8A57B42C4}"/>
            </c:ext>
          </c:extLst>
        </c:ser>
        <c:dLbls>
          <c:showLegendKey val="0"/>
          <c:showVal val="0"/>
          <c:showCatName val="0"/>
          <c:showSerName val="0"/>
          <c:showPercent val="0"/>
          <c:showBubbleSize val="0"/>
        </c:dLbls>
        <c:gapWidth val="150"/>
        <c:overlap val="100"/>
        <c:axId val="366621480"/>
        <c:axId val="366620696"/>
      </c:barChart>
      <c:catAx>
        <c:axId val="3666214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6620696"/>
        <c:crosses val="autoZero"/>
        <c:auto val="1"/>
        <c:lblAlgn val="ctr"/>
        <c:lblOffset val="100"/>
        <c:noMultiLvlLbl val="0"/>
      </c:catAx>
      <c:valAx>
        <c:axId val="366620696"/>
        <c:scaling>
          <c:orientation val="minMax"/>
          <c:max val="100"/>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366621480"/>
        <c:crosses val="autoZero"/>
        <c:crossBetween val="between"/>
        <c:majorUnit val="20"/>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doughnutChart>
        <c:varyColors val="1"/>
        <c:ser>
          <c:idx val="0"/>
          <c:order val="0"/>
          <c:dPt>
            <c:idx val="0"/>
            <c:bubble3D val="0"/>
            <c:spPr>
              <a:solidFill>
                <a:schemeClr val="accent5">
                  <a:shade val="76000"/>
                </a:schemeClr>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1-FCF1-46D0-A180-17E39A2C1E15}"/>
              </c:ext>
            </c:extLst>
          </c:dPt>
          <c:dPt>
            <c:idx val="1"/>
            <c:bubble3D val="0"/>
            <c:spPr>
              <a:solidFill>
                <a:schemeClr val="accent5">
                  <a:tint val="77000"/>
                </a:schemeClr>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3-FCF1-46D0-A180-17E39A2C1E15}"/>
              </c:ext>
            </c:extLst>
          </c:dPt>
          <c:dLbls>
            <c:dLbl>
              <c:idx val="0"/>
              <c:layout>
                <c:manualLayout>
                  <c:x val="3.7634405946828806E-2"/>
                  <c:y val="0.22757284122831442"/>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1-FCF1-46D0-A180-17E39A2C1E15}"/>
                </c:ext>
                <c:ext xmlns:c15="http://schemas.microsoft.com/office/drawing/2012/chart" uri="{CE6537A1-D6FC-4f65-9D91-7224C49458BB}">
                  <c15:layout/>
                </c:ext>
              </c:extLst>
            </c:dLbl>
            <c:dLbl>
              <c:idx val="1"/>
              <c:layout>
                <c:manualLayout>
                  <c:x val="-8.7813613875933894E-2"/>
                  <c:y val="-0.22757284122831445"/>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3-FCF1-46D0-A180-17E39A2C1E15}"/>
                </c:ext>
                <c:ext xmlns:c15="http://schemas.microsoft.com/office/drawing/2012/chart" uri="{CE6537A1-D6FC-4f65-9D91-7224C49458BB}">
                  <c15:layout/>
                </c:ext>
              </c:extLst>
            </c:dLbl>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xmlns:c16r2="http://schemas.microsoft.com/office/drawing/2015/06/chart">
              <c:ext xmlns:c15="http://schemas.microsoft.com/office/drawing/2012/chart" uri="{CE6537A1-D6FC-4f65-9D91-7224C49458BB}"/>
            </c:extLst>
          </c:dLbls>
          <c:cat>
            <c:strRef>
              <c:f>[1]business!$G$3:$G$4</c:f>
              <c:strCache>
                <c:ptCount val="2"/>
                <c:pt idx="0">
                  <c:v>Satisfied</c:v>
                </c:pt>
                <c:pt idx="1">
                  <c:v>Unsatisfied</c:v>
                </c:pt>
              </c:strCache>
            </c:strRef>
          </c:cat>
          <c:val>
            <c:numRef>
              <c:f>[1]business!$H$3:$H$4</c:f>
              <c:numCache>
                <c:formatCode>General</c:formatCode>
                <c:ptCount val="2"/>
                <c:pt idx="0">
                  <c:v>43166</c:v>
                </c:pt>
                <c:pt idx="1">
                  <c:v>18994</c:v>
                </c:pt>
              </c:numCache>
            </c:numRef>
          </c:val>
          <c:extLst xmlns:c16r2="http://schemas.microsoft.com/office/drawing/2015/06/chart">
            <c:ext xmlns:c16="http://schemas.microsoft.com/office/drawing/2014/chart" uri="{C3380CC4-5D6E-409C-BE32-E72D297353CC}">
              <c16:uniqueId val="{00000004-FCF1-46D0-A180-17E39A2C1E15}"/>
            </c:ext>
          </c:extLst>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r"/>
      <c:layout>
        <c:manualLayout>
          <c:xMode val="edge"/>
          <c:yMode val="edge"/>
          <c:x val="0.58785925768406588"/>
          <c:y val="0.23444750028256037"/>
          <c:w val="0.37059198796067588"/>
          <c:h val="0.53110499943487921"/>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doughnutChart>
        <c:varyColors val="1"/>
        <c:ser>
          <c:idx val="0"/>
          <c:order val="0"/>
          <c:dPt>
            <c:idx val="0"/>
            <c:bubble3D val="0"/>
            <c:spPr>
              <a:solidFill>
                <a:schemeClr val="accent5">
                  <a:shade val="76000"/>
                </a:schemeClr>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1-7B8B-4CF5-824F-B64695913C6E}"/>
              </c:ext>
            </c:extLst>
          </c:dPt>
          <c:dPt>
            <c:idx val="1"/>
            <c:bubble3D val="0"/>
            <c:spPr>
              <a:solidFill>
                <a:schemeClr val="accent5">
                  <a:tint val="77000"/>
                </a:schemeClr>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3-7B8B-4CF5-824F-B64695913C6E}"/>
              </c:ext>
            </c:extLst>
          </c:dPt>
          <c:dLbls>
            <c:dLbl>
              <c:idx val="0"/>
              <c:layout>
                <c:manualLayout>
                  <c:x val="1.3849584785086038E-2"/>
                  <c:y val="0.18098141805353757"/>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1-7B8B-4CF5-824F-B64695913C6E}"/>
                </c:ext>
                <c:ext xmlns:c15="http://schemas.microsoft.com/office/drawing/2012/chart" uri="{CE6537A1-D6FC-4f65-9D91-7224C49458BB}">
                  <c15:layout/>
                </c:ext>
              </c:extLst>
            </c:dLbl>
            <c:dLbl>
              <c:idx val="1"/>
              <c:layout>
                <c:manualLayout>
                  <c:x val="-6.9247923925430374E-2"/>
                  <c:y val="-0.18098141805353773"/>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3-7B8B-4CF5-824F-B64695913C6E}"/>
                </c:ext>
                <c:ext xmlns:c15="http://schemas.microsoft.com/office/drawing/2012/chart" uri="{CE6537A1-D6FC-4f65-9D91-7224C49458BB}">
                  <c15:layout/>
                </c:ext>
              </c:extLst>
            </c:dLbl>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xmlns:c16r2="http://schemas.microsoft.com/office/drawing/2015/06/chart">
              <c:ext xmlns:c15="http://schemas.microsoft.com/office/drawing/2012/chart" uri="{CE6537A1-D6FC-4f65-9D91-7224C49458BB}"/>
            </c:extLst>
          </c:dLbls>
          <c:cat>
            <c:strRef>
              <c:f>[1]business!$G$6:$G$7</c:f>
              <c:strCache>
                <c:ptCount val="2"/>
                <c:pt idx="0">
                  <c:v>Business Travel</c:v>
                </c:pt>
                <c:pt idx="1">
                  <c:v>Personal Travel</c:v>
                </c:pt>
              </c:strCache>
            </c:strRef>
          </c:cat>
          <c:val>
            <c:numRef>
              <c:f>[1]business!$H$6:$H$7</c:f>
              <c:numCache>
                <c:formatCode>General</c:formatCode>
                <c:ptCount val="2"/>
                <c:pt idx="0">
                  <c:v>59487</c:v>
                </c:pt>
                <c:pt idx="1">
                  <c:v>2673</c:v>
                </c:pt>
              </c:numCache>
            </c:numRef>
          </c:val>
          <c:extLst xmlns:c16r2="http://schemas.microsoft.com/office/drawing/2015/06/chart">
            <c:ext xmlns:c16="http://schemas.microsoft.com/office/drawing/2014/chart" uri="{C3380CC4-5D6E-409C-BE32-E72D297353CC}">
              <c16:uniqueId val="{00000004-7B8B-4CF5-824F-B64695913C6E}"/>
            </c:ext>
          </c:extLst>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r"/>
      <c:layout>
        <c:manualLayout>
          <c:xMode val="edge"/>
          <c:yMode val="edge"/>
          <c:x val="0.54852643689442138"/>
          <c:y val="0.24888578861227867"/>
          <c:w val="0.40992480875032034"/>
          <c:h val="0.50222771025017476"/>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doughnutChart>
        <c:varyColors val="1"/>
        <c:ser>
          <c:idx val="0"/>
          <c:order val="0"/>
          <c:dPt>
            <c:idx val="0"/>
            <c:bubble3D val="0"/>
            <c:spPr>
              <a:solidFill>
                <a:schemeClr val="accent5">
                  <a:shade val="76000"/>
                </a:schemeClr>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1-0160-4FC9-BC65-5FF7547FA170}"/>
              </c:ext>
            </c:extLst>
          </c:dPt>
          <c:dPt>
            <c:idx val="1"/>
            <c:bubble3D val="0"/>
            <c:spPr>
              <a:solidFill>
                <a:schemeClr val="accent5">
                  <a:tint val="77000"/>
                </a:schemeClr>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3-0160-4FC9-BC65-5FF7547FA170}"/>
              </c:ext>
            </c:extLst>
          </c:dPt>
          <c:dLbls>
            <c:dLbl>
              <c:idx val="0"/>
              <c:layout>
                <c:manualLayout>
                  <c:x val="1.3849584785086069E-2"/>
                  <c:y val="-0.22622661137474528"/>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1-0160-4FC9-BC65-5FF7547FA170}"/>
                </c:ext>
                <c:ext xmlns:c15="http://schemas.microsoft.com/office/drawing/2012/chart" uri="{CE6537A1-D6FC-4f65-9D91-7224C49458BB}">
                  <c15:layout/>
                </c:ext>
              </c:extLst>
            </c:dLbl>
            <c:dLbl>
              <c:idx val="1"/>
              <c:layout>
                <c:manualLayout>
                  <c:x val="6.9247923925430345E-3"/>
                  <c:y val="0.1719322246448064"/>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3-0160-4FC9-BC65-5FF7547FA170}"/>
                </c:ext>
                <c:ext xmlns:c15="http://schemas.microsoft.com/office/drawing/2012/chart" uri="{CE6537A1-D6FC-4f65-9D91-7224C49458BB}">
                  <c15:layout/>
                </c:ext>
              </c:extLst>
            </c:dLbl>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xmlns:c16r2="http://schemas.microsoft.com/office/drawing/2015/06/chart">
              <c:ext xmlns:c15="http://schemas.microsoft.com/office/drawing/2012/chart" uri="{CE6537A1-D6FC-4f65-9D91-7224C49458BB}"/>
            </c:extLst>
          </c:dLbls>
          <c:cat>
            <c:strRef>
              <c:f>[1]business!$G$3:$G$4</c:f>
              <c:strCache>
                <c:ptCount val="2"/>
                <c:pt idx="0">
                  <c:v>Satisfied</c:v>
                </c:pt>
                <c:pt idx="1">
                  <c:v>Unsatisfied</c:v>
                </c:pt>
              </c:strCache>
            </c:strRef>
          </c:cat>
          <c:val>
            <c:numRef>
              <c:f>[1]business!$J$3:$J$4</c:f>
              <c:numCache>
                <c:formatCode>General</c:formatCode>
                <c:ptCount val="2"/>
                <c:pt idx="0">
                  <c:v>313</c:v>
                </c:pt>
                <c:pt idx="1">
                  <c:v>2360</c:v>
                </c:pt>
              </c:numCache>
            </c:numRef>
          </c:val>
          <c:extLst xmlns:c16r2="http://schemas.microsoft.com/office/drawing/2015/06/chart">
            <c:ext xmlns:c16="http://schemas.microsoft.com/office/drawing/2014/chart" uri="{C3380CC4-5D6E-409C-BE32-E72D297353CC}">
              <c16:uniqueId val="{00000004-0160-4FC9-BC65-5FF7547FA170}"/>
            </c:ext>
          </c:extLst>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r"/>
      <c:layout>
        <c:manualLayout>
          <c:xMode val="edge"/>
          <c:yMode val="edge"/>
          <c:x val="0.56708488050643668"/>
          <c:y val="0.24888632379975204"/>
          <c:w val="0.39136636513830492"/>
          <c:h val="0.50222735240049587"/>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doughnutChart>
        <c:varyColors val="1"/>
        <c:ser>
          <c:idx val="0"/>
          <c:order val="0"/>
          <c:dPt>
            <c:idx val="0"/>
            <c:bubble3D val="0"/>
            <c:spPr>
              <a:solidFill>
                <a:schemeClr val="accent5">
                  <a:shade val="76000"/>
                </a:schemeClr>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1-1DDD-4564-8C10-BA78034790E8}"/>
              </c:ext>
            </c:extLst>
          </c:dPt>
          <c:dPt>
            <c:idx val="1"/>
            <c:bubble3D val="0"/>
            <c:spPr>
              <a:solidFill>
                <a:schemeClr val="accent5">
                  <a:tint val="77000"/>
                </a:schemeClr>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3-1DDD-4564-8C10-BA78034790E8}"/>
              </c:ext>
            </c:extLst>
          </c:dPt>
          <c:dLbls>
            <c:dLbl>
              <c:idx val="0"/>
              <c:layout>
                <c:manualLayout>
                  <c:x val="-9.0022301103059421E-2"/>
                  <c:y val="0.23823583922419889"/>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1-1DDD-4564-8C10-BA78034790E8}"/>
                </c:ext>
                <c:ext xmlns:c15="http://schemas.microsoft.com/office/drawing/2012/chart" uri="{CE6537A1-D6FC-4f65-9D91-7224C49458BB}">
                  <c15:layout/>
                </c:ext>
              </c:extLst>
            </c:dLbl>
            <c:dLbl>
              <c:idx val="1"/>
              <c:layout>
                <c:manualLayout>
                  <c:x val="-9.6947093495602488E-2"/>
                  <c:y val="-0.20964753851729517"/>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3-1DDD-4564-8C10-BA78034790E8}"/>
                </c:ext>
                <c:ext xmlns:c15="http://schemas.microsoft.com/office/drawing/2012/chart" uri="{CE6537A1-D6FC-4f65-9D91-7224C49458BB}">
                  <c15:layout/>
                </c:ext>
              </c:extLst>
            </c:dLbl>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xmlns:c16r2="http://schemas.microsoft.com/office/drawing/2015/06/chart">
              <c:ext xmlns:c15="http://schemas.microsoft.com/office/drawing/2012/chart" uri="{CE6537A1-D6FC-4f65-9D91-7224C49458BB}"/>
            </c:extLst>
          </c:dLbls>
          <c:cat>
            <c:strRef>
              <c:f>[1]business!$G$3:$G$4</c:f>
              <c:strCache>
                <c:ptCount val="2"/>
                <c:pt idx="0">
                  <c:v>Satisfied</c:v>
                </c:pt>
                <c:pt idx="1">
                  <c:v>Unsatisfied</c:v>
                </c:pt>
              </c:strCache>
            </c:strRef>
          </c:cat>
          <c:val>
            <c:numRef>
              <c:f>[1]business!$I$3:$I$4</c:f>
              <c:numCache>
                <c:formatCode>General</c:formatCode>
                <c:ptCount val="2"/>
                <c:pt idx="0">
                  <c:v>42853</c:v>
                </c:pt>
                <c:pt idx="1">
                  <c:v>16634</c:v>
                </c:pt>
              </c:numCache>
            </c:numRef>
          </c:val>
          <c:extLst xmlns:c16r2="http://schemas.microsoft.com/office/drawing/2015/06/chart">
            <c:ext xmlns:c16="http://schemas.microsoft.com/office/drawing/2014/chart" uri="{C3380CC4-5D6E-409C-BE32-E72D297353CC}">
              <c16:uniqueId val="{00000004-1DDD-4564-8C10-BA78034790E8}"/>
            </c:ext>
          </c:extLst>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r"/>
      <c:layout>
        <c:manualLayout>
          <c:xMode val="edge"/>
          <c:yMode val="edge"/>
          <c:x val="0.56016008811389373"/>
          <c:y val="0.23555559223928932"/>
          <c:w val="0.39829115753084804"/>
          <c:h val="0.52888806517232145"/>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manualLayout>
          <c:layoutTarget val="inner"/>
          <c:xMode val="edge"/>
          <c:yMode val="edge"/>
          <c:x val="4.3578163378496154E-2"/>
          <c:y val="0.1064673190480183"/>
          <c:w val="0.91284367324300764"/>
          <c:h val="0.81944747212207592"/>
        </c:manualLayout>
      </c:layout>
      <c:barChart>
        <c:barDir val="col"/>
        <c:grouping val="stacked"/>
        <c:varyColors val="0"/>
        <c:ser>
          <c:idx val="0"/>
          <c:order val="0"/>
          <c:tx>
            <c:strRef>
              <c:f>Dissatified!$A$6</c:f>
              <c:strCache>
                <c:ptCount val="1"/>
                <c:pt idx="0">
                  <c:v>1,2,3 %</c:v>
                </c:pt>
              </c:strCache>
            </c:strRef>
          </c:tx>
          <c:spPr>
            <a:solidFill>
              <a:schemeClr val="accent5">
                <a:shade val="76000"/>
              </a:schemeClr>
            </a:solidFill>
            <a:ln>
              <a:noFill/>
            </a:ln>
            <a:effectLst/>
          </c:spPr>
          <c:invertIfNegative val="0"/>
          <c:cat>
            <c:strRef>
              <c:f>Dissatified!$B$3:$O$3</c:f>
              <c:strCache>
                <c:ptCount val="14"/>
                <c:pt idx="0">
                  <c:v>Inflight wifi service</c:v>
                </c:pt>
                <c:pt idx="1">
                  <c:v>Departure/Arrival time convenient</c:v>
                </c:pt>
                <c:pt idx="2">
                  <c:v>Ease of Online booking</c:v>
                </c:pt>
                <c:pt idx="3">
                  <c:v>Gate location</c:v>
                </c:pt>
                <c:pt idx="4">
                  <c:v>Food and drink</c:v>
                </c:pt>
                <c:pt idx="5">
                  <c:v>Online boarding</c:v>
                </c:pt>
                <c:pt idx="6">
                  <c:v>Seat comfort</c:v>
                </c:pt>
                <c:pt idx="7">
                  <c:v>Inflight entertainment</c:v>
                </c:pt>
                <c:pt idx="8">
                  <c:v>On-board service</c:v>
                </c:pt>
                <c:pt idx="9">
                  <c:v>Leg room service</c:v>
                </c:pt>
                <c:pt idx="10">
                  <c:v>Baggage handling</c:v>
                </c:pt>
                <c:pt idx="11">
                  <c:v>Checkin service</c:v>
                </c:pt>
                <c:pt idx="12">
                  <c:v>Inflight service</c:v>
                </c:pt>
                <c:pt idx="13">
                  <c:v>Cleanliness</c:v>
                </c:pt>
              </c:strCache>
            </c:strRef>
          </c:cat>
          <c:val>
            <c:numRef>
              <c:f>Dissatified!$B$6:$O$6</c:f>
              <c:numCache>
                <c:formatCode>General</c:formatCode>
                <c:ptCount val="14"/>
                <c:pt idx="0">
                  <c:v>86.970310391363029</c:v>
                </c:pt>
                <c:pt idx="1">
                  <c:v>30.822012752980317</c:v>
                </c:pt>
                <c:pt idx="2">
                  <c:v>84.310556824170035</c:v>
                </c:pt>
                <c:pt idx="3">
                  <c:v>67.496626180836699</c:v>
                </c:pt>
                <c:pt idx="4">
                  <c:v>59.470963818789905</c:v>
                </c:pt>
                <c:pt idx="5">
                  <c:v>71.988863755002612</c:v>
                </c:pt>
                <c:pt idx="6">
                  <c:v>54.12618083670715</c:v>
                </c:pt>
                <c:pt idx="7">
                  <c:v>58.856275303643727</c:v>
                </c:pt>
                <c:pt idx="8">
                  <c:v>53.063427800269899</c:v>
                </c:pt>
                <c:pt idx="9">
                  <c:v>60.454282702574048</c:v>
                </c:pt>
                <c:pt idx="10">
                  <c:v>39.298245614035089</c:v>
                </c:pt>
                <c:pt idx="11">
                  <c:v>51.136977058029686</c:v>
                </c:pt>
                <c:pt idx="12">
                  <c:v>38.0668016194332</c:v>
                </c:pt>
                <c:pt idx="13">
                  <c:v>57.348178137651814</c:v>
                </c:pt>
              </c:numCache>
            </c:numRef>
          </c:val>
          <c:extLst xmlns:c16r2="http://schemas.microsoft.com/office/drawing/2015/06/chart">
            <c:ext xmlns:c16="http://schemas.microsoft.com/office/drawing/2014/chart" uri="{C3380CC4-5D6E-409C-BE32-E72D297353CC}">
              <c16:uniqueId val="{00000000-E72E-4F1B-859C-59DD29F02F38}"/>
            </c:ext>
          </c:extLst>
        </c:ser>
        <c:ser>
          <c:idx val="1"/>
          <c:order val="1"/>
          <c:tx>
            <c:strRef>
              <c:f>Dissatified!$A$7</c:f>
              <c:strCache>
                <c:ptCount val="1"/>
                <c:pt idx="0">
                  <c:v>4,5 %</c:v>
                </c:pt>
              </c:strCache>
            </c:strRef>
          </c:tx>
          <c:spPr>
            <a:solidFill>
              <a:schemeClr val="accent5">
                <a:tint val="77000"/>
              </a:schemeClr>
            </a:solidFill>
            <a:ln>
              <a:noFill/>
            </a:ln>
            <a:effectLst/>
          </c:spPr>
          <c:invertIfNegative val="0"/>
          <c:cat>
            <c:strRef>
              <c:f>Dissatified!$B$3:$O$3</c:f>
              <c:strCache>
                <c:ptCount val="14"/>
                <c:pt idx="0">
                  <c:v>Inflight wifi service</c:v>
                </c:pt>
                <c:pt idx="1">
                  <c:v>Departure/Arrival time convenient</c:v>
                </c:pt>
                <c:pt idx="2">
                  <c:v>Ease of Online booking</c:v>
                </c:pt>
                <c:pt idx="3">
                  <c:v>Gate location</c:v>
                </c:pt>
                <c:pt idx="4">
                  <c:v>Food and drink</c:v>
                </c:pt>
                <c:pt idx="5">
                  <c:v>Online boarding</c:v>
                </c:pt>
                <c:pt idx="6">
                  <c:v>Seat comfort</c:v>
                </c:pt>
                <c:pt idx="7">
                  <c:v>Inflight entertainment</c:v>
                </c:pt>
                <c:pt idx="8">
                  <c:v>On-board service</c:v>
                </c:pt>
                <c:pt idx="9">
                  <c:v>Leg room service</c:v>
                </c:pt>
                <c:pt idx="10">
                  <c:v>Baggage handling</c:v>
                </c:pt>
                <c:pt idx="11">
                  <c:v>Checkin service</c:v>
                </c:pt>
                <c:pt idx="12">
                  <c:v>Inflight service</c:v>
                </c:pt>
                <c:pt idx="13">
                  <c:v>Cleanliness</c:v>
                </c:pt>
              </c:strCache>
            </c:strRef>
          </c:cat>
          <c:val>
            <c:numRef>
              <c:f>Dissatified!$B$7:$O$7</c:f>
              <c:numCache>
                <c:formatCode>General</c:formatCode>
                <c:ptCount val="14"/>
                <c:pt idx="0">
                  <c:v>13.029689608636977</c:v>
                </c:pt>
                <c:pt idx="1">
                  <c:v>69.177987247019672</c:v>
                </c:pt>
                <c:pt idx="2">
                  <c:v>15.689443175829968</c:v>
                </c:pt>
                <c:pt idx="3">
                  <c:v>32.503373819163293</c:v>
                </c:pt>
                <c:pt idx="4">
                  <c:v>40.529036181210095</c:v>
                </c:pt>
                <c:pt idx="5">
                  <c:v>28.011136244997392</c:v>
                </c:pt>
                <c:pt idx="6">
                  <c:v>45.873819163292843</c:v>
                </c:pt>
                <c:pt idx="7">
                  <c:v>41.143724696356273</c:v>
                </c:pt>
                <c:pt idx="8">
                  <c:v>46.936572199730094</c:v>
                </c:pt>
                <c:pt idx="9">
                  <c:v>39.545717297425959</c:v>
                </c:pt>
                <c:pt idx="10">
                  <c:v>60.701754385964911</c:v>
                </c:pt>
                <c:pt idx="11">
                  <c:v>48.863022941970307</c:v>
                </c:pt>
                <c:pt idx="12">
                  <c:v>61.9331983805668</c:v>
                </c:pt>
                <c:pt idx="13">
                  <c:v>42.651821862348179</c:v>
                </c:pt>
              </c:numCache>
            </c:numRef>
          </c:val>
          <c:extLst xmlns:c16r2="http://schemas.microsoft.com/office/drawing/2015/06/chart">
            <c:ext xmlns:c16="http://schemas.microsoft.com/office/drawing/2014/chart" uri="{C3380CC4-5D6E-409C-BE32-E72D297353CC}">
              <c16:uniqueId val="{00000001-E72E-4F1B-859C-59DD29F02F38}"/>
            </c:ext>
          </c:extLst>
        </c:ser>
        <c:dLbls>
          <c:showLegendKey val="0"/>
          <c:showVal val="0"/>
          <c:showCatName val="0"/>
          <c:showSerName val="0"/>
          <c:showPercent val="0"/>
          <c:showBubbleSize val="0"/>
        </c:dLbls>
        <c:gapWidth val="150"/>
        <c:overlap val="100"/>
        <c:axId val="420876824"/>
        <c:axId val="420871336"/>
      </c:barChart>
      <c:catAx>
        <c:axId val="420876824"/>
        <c:scaling>
          <c:orientation val="minMax"/>
        </c:scaling>
        <c:delete val="1"/>
        <c:axPos val="b"/>
        <c:numFmt formatCode="General" sourceLinked="1"/>
        <c:majorTickMark val="none"/>
        <c:minorTickMark val="none"/>
        <c:tickLblPos val="nextTo"/>
        <c:crossAx val="420871336"/>
        <c:crosses val="autoZero"/>
        <c:auto val="1"/>
        <c:lblAlgn val="ctr"/>
        <c:lblOffset val="100"/>
        <c:noMultiLvlLbl val="0"/>
      </c:catAx>
      <c:valAx>
        <c:axId val="420871336"/>
        <c:scaling>
          <c:orientation val="minMax"/>
          <c:max val="100"/>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42087682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manualLayout>
          <c:layoutTarget val="inner"/>
          <c:xMode val="edge"/>
          <c:yMode val="edge"/>
          <c:x val="0.15777554371071759"/>
          <c:y val="0.1599731788403389"/>
          <c:w val="0.76613011584851098"/>
          <c:h val="0.35528400206159372"/>
        </c:manualLayout>
      </c:layout>
      <c:barChart>
        <c:barDir val="col"/>
        <c:grouping val="stacked"/>
        <c:varyColors val="0"/>
        <c:ser>
          <c:idx val="0"/>
          <c:order val="0"/>
          <c:tx>
            <c:strRef>
              <c:f>Dissatified!$A$23</c:f>
              <c:strCache>
                <c:ptCount val="1"/>
                <c:pt idx="0">
                  <c:v>1,2,3 %</c:v>
                </c:pt>
              </c:strCache>
            </c:strRef>
          </c:tx>
          <c:spPr>
            <a:solidFill>
              <a:schemeClr val="accent5">
                <a:shade val="76000"/>
              </a:schemeClr>
            </a:solidFill>
            <a:ln>
              <a:noFill/>
            </a:ln>
            <a:effectLst/>
          </c:spPr>
          <c:invertIfNegative val="0"/>
          <c:cat>
            <c:strRef>
              <c:f>Dissatified!$B$20:$O$20</c:f>
              <c:strCache>
                <c:ptCount val="14"/>
                <c:pt idx="0">
                  <c:v>Inflight wifi service</c:v>
                </c:pt>
                <c:pt idx="1">
                  <c:v>Departure/Arrival time convenient</c:v>
                </c:pt>
                <c:pt idx="2">
                  <c:v>Ease of Online booking</c:v>
                </c:pt>
                <c:pt idx="3">
                  <c:v>Gate location</c:v>
                </c:pt>
                <c:pt idx="4">
                  <c:v>Food and drink</c:v>
                </c:pt>
                <c:pt idx="5">
                  <c:v>Online boarding</c:v>
                </c:pt>
                <c:pt idx="6">
                  <c:v>Seat comfort</c:v>
                </c:pt>
                <c:pt idx="7">
                  <c:v>Inflight entertainment</c:v>
                </c:pt>
                <c:pt idx="8">
                  <c:v>On-board service</c:v>
                </c:pt>
                <c:pt idx="9">
                  <c:v>Leg room service</c:v>
                </c:pt>
                <c:pt idx="10">
                  <c:v>Baggage handling</c:v>
                </c:pt>
                <c:pt idx="11">
                  <c:v>Checkin service</c:v>
                </c:pt>
                <c:pt idx="12">
                  <c:v>Inflight service</c:v>
                </c:pt>
                <c:pt idx="13">
                  <c:v>Cleanliness</c:v>
                </c:pt>
              </c:strCache>
            </c:strRef>
          </c:cat>
          <c:val>
            <c:numRef>
              <c:f>Dissatified!$B$23:$O$23</c:f>
              <c:numCache>
                <c:formatCode>General</c:formatCode>
                <c:ptCount val="14"/>
                <c:pt idx="0">
                  <c:v>86.079449272091196</c:v>
                </c:pt>
                <c:pt idx="1">
                  <c:v>68.880743221892189</c:v>
                </c:pt>
                <c:pt idx="2">
                  <c:v>75.571820677035689</c:v>
                </c:pt>
                <c:pt idx="3">
                  <c:v>61.672120049644583</c:v>
                </c:pt>
                <c:pt idx="4">
                  <c:v>65.787839439959356</c:v>
                </c:pt>
                <c:pt idx="5">
                  <c:v>82.162377590526077</c:v>
                </c:pt>
                <c:pt idx="6">
                  <c:v>65.987814509759673</c:v>
                </c:pt>
                <c:pt idx="7">
                  <c:v>67.520595869540685</c:v>
                </c:pt>
                <c:pt idx="8">
                  <c:v>68.859302719169577</c:v>
                </c:pt>
                <c:pt idx="9">
                  <c:v>61.920342998984545</c:v>
                </c:pt>
                <c:pt idx="10">
                  <c:v>58.800631840234686</c:v>
                </c:pt>
                <c:pt idx="11">
                  <c:v>68.848019857835951</c:v>
                </c:pt>
                <c:pt idx="12">
                  <c:v>58.05032156154801</c:v>
                </c:pt>
                <c:pt idx="13">
                  <c:v>66.533122672384607</c:v>
                </c:pt>
              </c:numCache>
            </c:numRef>
          </c:val>
          <c:extLst xmlns:c16r2="http://schemas.microsoft.com/office/drawing/2015/06/chart">
            <c:ext xmlns:c16="http://schemas.microsoft.com/office/drawing/2014/chart" uri="{C3380CC4-5D6E-409C-BE32-E72D297353CC}">
              <c16:uniqueId val="{00000000-2FDD-4F45-A896-6736B60DBCE7}"/>
            </c:ext>
          </c:extLst>
        </c:ser>
        <c:ser>
          <c:idx val="1"/>
          <c:order val="1"/>
          <c:tx>
            <c:strRef>
              <c:f>Dissatified!$A$24</c:f>
              <c:strCache>
                <c:ptCount val="1"/>
                <c:pt idx="0">
                  <c:v>4,5 %</c:v>
                </c:pt>
              </c:strCache>
            </c:strRef>
          </c:tx>
          <c:spPr>
            <a:solidFill>
              <a:schemeClr val="accent5">
                <a:tint val="77000"/>
              </a:schemeClr>
            </a:solidFill>
            <a:ln>
              <a:noFill/>
            </a:ln>
            <a:effectLst/>
          </c:spPr>
          <c:invertIfNegative val="0"/>
          <c:cat>
            <c:strRef>
              <c:f>Dissatified!$B$20:$O$20</c:f>
              <c:strCache>
                <c:ptCount val="14"/>
                <c:pt idx="0">
                  <c:v>Inflight wifi service</c:v>
                </c:pt>
                <c:pt idx="1">
                  <c:v>Departure/Arrival time convenient</c:v>
                </c:pt>
                <c:pt idx="2">
                  <c:v>Ease of Online booking</c:v>
                </c:pt>
                <c:pt idx="3">
                  <c:v>Gate location</c:v>
                </c:pt>
                <c:pt idx="4">
                  <c:v>Food and drink</c:v>
                </c:pt>
                <c:pt idx="5">
                  <c:v>Online boarding</c:v>
                </c:pt>
                <c:pt idx="6">
                  <c:v>Seat comfort</c:v>
                </c:pt>
                <c:pt idx="7">
                  <c:v>Inflight entertainment</c:v>
                </c:pt>
                <c:pt idx="8">
                  <c:v>On-board service</c:v>
                </c:pt>
                <c:pt idx="9">
                  <c:v>Leg room service</c:v>
                </c:pt>
                <c:pt idx="10">
                  <c:v>Baggage handling</c:v>
                </c:pt>
                <c:pt idx="11">
                  <c:v>Checkin service</c:v>
                </c:pt>
                <c:pt idx="12">
                  <c:v>Inflight service</c:v>
                </c:pt>
                <c:pt idx="13">
                  <c:v>Cleanliness</c:v>
                </c:pt>
              </c:strCache>
            </c:strRef>
          </c:cat>
          <c:val>
            <c:numRef>
              <c:f>Dissatified!$B$24:$O$24</c:f>
              <c:numCache>
                <c:formatCode>General</c:formatCode>
                <c:ptCount val="14"/>
                <c:pt idx="0">
                  <c:v>13.920550727908815</c:v>
                </c:pt>
                <c:pt idx="1">
                  <c:v>31.119256778107818</c:v>
                </c:pt>
                <c:pt idx="2">
                  <c:v>24.428179322964318</c:v>
                </c:pt>
                <c:pt idx="3">
                  <c:v>38.32787995035541</c:v>
                </c:pt>
                <c:pt idx="4">
                  <c:v>34.212160560040651</c:v>
                </c:pt>
                <c:pt idx="5">
                  <c:v>17.837622409473923</c:v>
                </c:pt>
                <c:pt idx="6">
                  <c:v>34.012185490240327</c:v>
                </c:pt>
                <c:pt idx="7">
                  <c:v>32.479404130459315</c:v>
                </c:pt>
                <c:pt idx="8">
                  <c:v>31.14069728083042</c:v>
                </c:pt>
                <c:pt idx="9">
                  <c:v>38.079657001015462</c:v>
                </c:pt>
                <c:pt idx="10">
                  <c:v>41.199368159765314</c:v>
                </c:pt>
                <c:pt idx="11">
                  <c:v>31.151980142164053</c:v>
                </c:pt>
                <c:pt idx="12">
                  <c:v>41.94967843845199</c:v>
                </c:pt>
                <c:pt idx="13">
                  <c:v>33.466877327615393</c:v>
                </c:pt>
              </c:numCache>
            </c:numRef>
          </c:val>
          <c:extLst xmlns:c16r2="http://schemas.microsoft.com/office/drawing/2015/06/chart">
            <c:ext xmlns:c16="http://schemas.microsoft.com/office/drawing/2014/chart" uri="{C3380CC4-5D6E-409C-BE32-E72D297353CC}">
              <c16:uniqueId val="{00000001-2FDD-4F45-A896-6736B60DBCE7}"/>
            </c:ext>
          </c:extLst>
        </c:ser>
        <c:dLbls>
          <c:showLegendKey val="0"/>
          <c:showVal val="0"/>
          <c:showCatName val="0"/>
          <c:showSerName val="0"/>
          <c:showPercent val="0"/>
          <c:showBubbleSize val="0"/>
        </c:dLbls>
        <c:gapWidth val="150"/>
        <c:overlap val="100"/>
        <c:axId val="420870160"/>
        <c:axId val="420868592"/>
      </c:barChart>
      <c:catAx>
        <c:axId val="4208701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0868592"/>
        <c:crosses val="autoZero"/>
        <c:auto val="1"/>
        <c:lblAlgn val="ctr"/>
        <c:lblOffset val="100"/>
        <c:noMultiLvlLbl val="0"/>
      </c:catAx>
      <c:valAx>
        <c:axId val="420868592"/>
        <c:scaling>
          <c:orientation val="minMax"/>
          <c:max val="100"/>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420870160"/>
        <c:crosses val="autoZero"/>
        <c:crossBetween val="between"/>
        <c:majorUnit val="20"/>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manualLayout>
          <c:layoutTarget val="inner"/>
          <c:xMode val="edge"/>
          <c:yMode val="edge"/>
          <c:x val="0.32911832895888016"/>
          <c:y val="0.18560185185185185"/>
          <c:w val="0.40287467191601051"/>
          <c:h val="0.6714577865266842"/>
        </c:manualLayout>
      </c:layout>
      <c:doughnutChart>
        <c:varyColors val="1"/>
        <c:ser>
          <c:idx val="0"/>
          <c:order val="0"/>
          <c:dPt>
            <c:idx val="0"/>
            <c:bubble3D val="0"/>
            <c:spPr>
              <a:solidFill>
                <a:schemeClr val="accent5">
                  <a:shade val="76000"/>
                </a:schemeClr>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1-D55F-4776-BA21-F1BBF97D8ED5}"/>
              </c:ext>
            </c:extLst>
          </c:dPt>
          <c:dPt>
            <c:idx val="1"/>
            <c:bubble3D val="0"/>
            <c:spPr>
              <a:solidFill>
                <a:schemeClr val="accent5">
                  <a:tint val="77000"/>
                </a:schemeClr>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3-D55F-4776-BA21-F1BBF97D8ED5}"/>
              </c:ext>
            </c:extLst>
          </c:dPt>
          <c:dLbls>
            <c:dLbl>
              <c:idx val="0"/>
              <c:layout>
                <c:manualLayout>
                  <c:x val="9.79578991861524E-2"/>
                  <c:y val="-0.16715247640122913"/>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1-D55F-4776-BA21-F1BBF97D8ED5}"/>
                </c:ext>
                <c:ext xmlns:c15="http://schemas.microsoft.com/office/drawing/2012/chart" uri="{CE6537A1-D6FC-4f65-9D91-7224C49458BB}">
                  <c15:layout/>
                </c:ext>
              </c:extLst>
            </c:dLbl>
            <c:dLbl>
              <c:idx val="1"/>
              <c:layout>
                <c:manualLayout>
                  <c:x val="-0.20897685159712515"/>
                  <c:y val="7.8004488987240148E-2"/>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3-D55F-4776-BA21-F1BBF97D8ED5}"/>
                </c:ext>
                <c:ext xmlns:c15="http://schemas.microsoft.com/office/drawing/2012/chart" uri="{CE6537A1-D6FC-4f65-9D91-7224C49458BB}">
                  <c15:layout/>
                </c:ext>
              </c:extLst>
            </c:dLbl>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xmlns:c16r2="http://schemas.microsoft.com/office/drawing/2015/06/chart">
              <c:ext xmlns:c15="http://schemas.microsoft.com/office/drawing/2012/chart" uri="{CE6537A1-D6FC-4f65-9D91-7224C49458BB}"/>
            </c:extLst>
          </c:dLbls>
          <c:cat>
            <c:strRef>
              <c:f>[1]ECo!$H$5:$H$6</c:f>
              <c:strCache>
                <c:ptCount val="2"/>
                <c:pt idx="0">
                  <c:v>Satisfied</c:v>
                </c:pt>
                <c:pt idx="1">
                  <c:v>Unsatisfied</c:v>
                </c:pt>
              </c:strCache>
            </c:strRef>
          </c:cat>
          <c:val>
            <c:numRef>
              <c:f>[1]ECo!$I$5:$I$6</c:f>
              <c:numCache>
                <c:formatCode>General</c:formatCode>
                <c:ptCount val="2"/>
                <c:pt idx="0">
                  <c:v>10943</c:v>
                </c:pt>
                <c:pt idx="1">
                  <c:v>47366</c:v>
                </c:pt>
              </c:numCache>
            </c:numRef>
          </c:val>
          <c:extLst xmlns:c16r2="http://schemas.microsoft.com/office/drawing/2015/06/chart">
            <c:ext xmlns:c16="http://schemas.microsoft.com/office/drawing/2014/chart" uri="{C3380CC4-5D6E-409C-BE32-E72D297353CC}">
              <c16:uniqueId val="{00000004-D55F-4776-BA21-F1BBF97D8ED5}"/>
            </c:ext>
          </c:extLst>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r"/>
      <c:layout>
        <c:manualLayout>
          <c:xMode val="edge"/>
          <c:yMode val="edge"/>
          <c:x val="8.3138093349078186E-3"/>
          <c:y val="4.2049782772024959E-2"/>
          <c:w val="0.3675616916223628"/>
          <c:h val="0.22916297410321163"/>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doughnutChart>
        <c:varyColors val="1"/>
        <c:ser>
          <c:idx val="0"/>
          <c:order val="0"/>
          <c:dPt>
            <c:idx val="0"/>
            <c:bubble3D val="0"/>
            <c:spPr>
              <a:solidFill>
                <a:schemeClr val="accent5">
                  <a:shade val="76000"/>
                </a:schemeClr>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1-5366-4BE9-81CB-87BA6BD573E0}"/>
              </c:ext>
            </c:extLst>
          </c:dPt>
          <c:dPt>
            <c:idx val="1"/>
            <c:bubble3D val="0"/>
            <c:spPr>
              <a:solidFill>
                <a:schemeClr val="accent5">
                  <a:tint val="77000"/>
                </a:schemeClr>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3-5366-4BE9-81CB-87BA6BD573E0}"/>
              </c:ext>
            </c:extLst>
          </c:dPt>
          <c:dLbls>
            <c:dLbl>
              <c:idx val="0"/>
              <c:layout>
                <c:manualLayout>
                  <c:x val="0.11666657239397285"/>
                  <c:y val="-0.10847377783300989"/>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1-5366-4BE9-81CB-87BA6BD573E0}"/>
                </c:ext>
                <c:ext xmlns:c15="http://schemas.microsoft.com/office/drawing/2012/chart" uri="{CE6537A1-D6FC-4f65-9D91-7224C49458BB}">
                  <c15:layout/>
                </c:ext>
              </c:extLst>
            </c:dLbl>
            <c:dLbl>
              <c:idx val="1"/>
              <c:layout>
                <c:manualLayout>
                  <c:x val="-4.5713686286871121E-2"/>
                  <c:y val="0.22939790095501778"/>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3-5366-4BE9-81CB-87BA6BD573E0}"/>
                </c:ext>
                <c:ext xmlns:c15="http://schemas.microsoft.com/office/drawing/2012/chart" uri="{CE6537A1-D6FC-4f65-9D91-7224C49458BB}">
                  <c15:layout/>
                </c:ext>
              </c:extLst>
            </c:dLbl>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xmlns:c16r2="http://schemas.microsoft.com/office/drawing/2015/06/chart">
              <c:ext xmlns:c15="http://schemas.microsoft.com/office/drawing/2012/chart" uri="{CE6537A1-D6FC-4f65-9D91-7224C49458BB}"/>
            </c:extLst>
          </c:dLbls>
          <c:cat>
            <c:strRef>
              <c:f>[1]ECo!$J$2:$J$3</c:f>
              <c:strCache>
                <c:ptCount val="2"/>
                <c:pt idx="0">
                  <c:v>Business Travel</c:v>
                </c:pt>
                <c:pt idx="1">
                  <c:v>Personal Travel</c:v>
                </c:pt>
              </c:strCache>
            </c:strRef>
          </c:cat>
          <c:val>
            <c:numRef>
              <c:f>[1]ECo!$K$2:$K$3</c:f>
              <c:numCache>
                <c:formatCode>General</c:formatCode>
                <c:ptCount val="2"/>
                <c:pt idx="0">
                  <c:v>25304</c:v>
                </c:pt>
                <c:pt idx="1">
                  <c:v>33005</c:v>
                </c:pt>
              </c:numCache>
            </c:numRef>
          </c:val>
          <c:extLst xmlns:c16r2="http://schemas.microsoft.com/office/drawing/2015/06/chart">
            <c:ext xmlns:c16="http://schemas.microsoft.com/office/drawing/2014/chart" uri="{C3380CC4-5D6E-409C-BE32-E72D297353CC}">
              <c16:uniqueId val="{00000004-5366-4BE9-81CB-87BA6BD573E0}"/>
            </c:ext>
          </c:extLst>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r"/>
      <c:layout>
        <c:manualLayout>
          <c:xMode val="edge"/>
          <c:yMode val="edge"/>
          <c:x val="0.51656979718858265"/>
          <c:y val="0.66263624790290576"/>
          <c:w val="0.46982458442694663"/>
          <c:h val="0.23489189036875621"/>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doughnutChart>
        <c:varyColors val="1"/>
        <c:ser>
          <c:idx val="0"/>
          <c:order val="0"/>
          <c:dPt>
            <c:idx val="0"/>
            <c:bubble3D val="0"/>
            <c:spPr>
              <a:solidFill>
                <a:schemeClr val="accent5">
                  <a:shade val="76000"/>
                </a:schemeClr>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1-9632-479F-BA12-F94A88A080F5}"/>
              </c:ext>
            </c:extLst>
          </c:dPt>
          <c:dPt>
            <c:idx val="1"/>
            <c:bubble3D val="0"/>
            <c:spPr>
              <a:solidFill>
                <a:schemeClr val="accent5">
                  <a:tint val="77000"/>
                </a:schemeClr>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3-9632-479F-BA12-F94A88A080F5}"/>
              </c:ext>
            </c:extLst>
          </c:dPt>
          <c:dLbls>
            <c:dLbl>
              <c:idx val="0"/>
              <c:layout>
                <c:manualLayout>
                  <c:x val="7.0419645469537148E-2"/>
                  <c:y val="-0.14354066985645933"/>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1-9632-479F-BA12-F94A88A080F5}"/>
                </c:ext>
                <c:ext xmlns:c15="http://schemas.microsoft.com/office/drawing/2012/chart" uri="{CE6537A1-D6FC-4f65-9D91-7224C49458BB}">
                  <c15:layout/>
                </c:ext>
              </c:extLst>
            </c:dLbl>
            <c:dLbl>
              <c:idx val="1"/>
              <c:layout>
                <c:manualLayout>
                  <c:x val="-1.9444444444444445E-2"/>
                  <c:y val="0.12918660287081341"/>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3-9632-479F-BA12-F94A88A080F5}"/>
                </c:ext>
                <c:ext xmlns:c15="http://schemas.microsoft.com/office/drawing/2012/chart" uri="{CE6537A1-D6FC-4f65-9D91-7224C49458BB}">
                  <c15:layout/>
                </c:ext>
              </c:extLst>
            </c:dLbl>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xmlns:c16r2="http://schemas.microsoft.com/office/drawing/2015/06/chart">
              <c:ext xmlns:c15="http://schemas.microsoft.com/office/drawing/2012/chart" uri="{CE6537A1-D6FC-4f65-9D91-7224C49458BB}"/>
            </c:extLst>
          </c:dLbls>
          <c:cat>
            <c:strRef>
              <c:f>[1]ECo!$H$12:$H$13</c:f>
              <c:strCache>
                <c:ptCount val="2"/>
                <c:pt idx="0">
                  <c:v>Satisfied</c:v>
                </c:pt>
                <c:pt idx="1">
                  <c:v>Unsatisfied</c:v>
                </c:pt>
              </c:strCache>
            </c:strRef>
          </c:cat>
          <c:val>
            <c:numRef>
              <c:f>[1]ECo!$I$12:$I$13</c:f>
              <c:numCache>
                <c:formatCode>General</c:formatCode>
                <c:ptCount val="2"/>
                <c:pt idx="0">
                  <c:v>3365</c:v>
                </c:pt>
                <c:pt idx="1">
                  <c:v>29640</c:v>
                </c:pt>
              </c:numCache>
            </c:numRef>
          </c:val>
          <c:extLst xmlns:c16r2="http://schemas.microsoft.com/office/drawing/2015/06/chart">
            <c:ext xmlns:c16="http://schemas.microsoft.com/office/drawing/2014/chart" uri="{C3380CC4-5D6E-409C-BE32-E72D297353CC}">
              <c16:uniqueId val="{00000004-9632-479F-BA12-F94A88A080F5}"/>
            </c:ext>
          </c:extLst>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r"/>
      <c:layout>
        <c:manualLayout>
          <c:xMode val="edge"/>
          <c:yMode val="edge"/>
          <c:x val="0.58632610570300081"/>
          <c:y val="0.17757148777455453"/>
          <c:w val="0.35782414698162729"/>
          <c:h val="0.27631691971517913"/>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manualLayout>
          <c:layoutTarget val="inner"/>
          <c:xMode val="edge"/>
          <c:yMode val="edge"/>
          <c:x val="0.21706452318460193"/>
          <c:y val="0.24786599591717701"/>
          <c:w val="0.38860258092738409"/>
          <c:h val="0.64767096821230674"/>
        </c:manualLayout>
      </c:layout>
      <c:doughnutChart>
        <c:varyColors val="1"/>
        <c:ser>
          <c:idx val="0"/>
          <c:order val="0"/>
          <c:dPt>
            <c:idx val="0"/>
            <c:bubble3D val="0"/>
            <c:spPr>
              <a:solidFill>
                <a:schemeClr val="accent5">
                  <a:shade val="76000"/>
                </a:schemeClr>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1-BA1B-4110-9A86-629A8E2E1974}"/>
              </c:ext>
            </c:extLst>
          </c:dPt>
          <c:dPt>
            <c:idx val="1"/>
            <c:bubble3D val="0"/>
            <c:spPr>
              <a:solidFill>
                <a:schemeClr val="accent5">
                  <a:tint val="77000"/>
                </a:schemeClr>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3-BA1B-4110-9A86-629A8E2E1974}"/>
              </c:ext>
            </c:extLst>
          </c:dPt>
          <c:dLbls>
            <c:dLbl>
              <c:idx val="0"/>
              <c:layout>
                <c:manualLayout>
                  <c:x val="0.21258195443460423"/>
                  <c:y val="-9.8042625911269748E-2"/>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1-BA1B-4110-9A86-629A8E2E1974}"/>
                </c:ext>
                <c:ext xmlns:c15="http://schemas.microsoft.com/office/drawing/2012/chart" uri="{CE6537A1-D6FC-4f65-9D91-7224C49458BB}">
                  <c15:layout/>
                </c:ext>
              </c:extLst>
            </c:dLbl>
            <c:dLbl>
              <c:idx val="1"/>
              <c:layout>
                <c:manualLayout>
                  <c:x val="-0.14150335220858859"/>
                  <c:y val="0.17823921171758061"/>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3-BA1B-4110-9A86-629A8E2E1974}"/>
                </c:ext>
                <c:ext xmlns:c15="http://schemas.microsoft.com/office/drawing/2012/chart" uri="{CE6537A1-D6FC-4f65-9D91-7224C49458BB}">
                  <c15:layout/>
                </c:ext>
              </c:extLst>
            </c:dLbl>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xmlns:c16r2="http://schemas.microsoft.com/office/drawing/2015/06/chart">
              <c:ext xmlns:c15="http://schemas.microsoft.com/office/drawing/2012/chart" uri="{CE6537A1-D6FC-4f65-9D91-7224C49458BB}"/>
            </c:extLst>
          </c:dLbls>
          <c:cat>
            <c:strRef>
              <c:f>[1]ECo!$H$8:$H$9</c:f>
              <c:strCache>
                <c:ptCount val="2"/>
                <c:pt idx="0">
                  <c:v>Satisfied</c:v>
                </c:pt>
                <c:pt idx="1">
                  <c:v>Unsatisfied</c:v>
                </c:pt>
              </c:strCache>
            </c:strRef>
          </c:cat>
          <c:val>
            <c:numRef>
              <c:f>[1]ECo!$I$8:$I$9</c:f>
              <c:numCache>
                <c:formatCode>General</c:formatCode>
                <c:ptCount val="2"/>
                <c:pt idx="0">
                  <c:v>7578</c:v>
                </c:pt>
                <c:pt idx="1">
                  <c:v>17726</c:v>
                </c:pt>
              </c:numCache>
            </c:numRef>
          </c:val>
          <c:extLst xmlns:c16r2="http://schemas.microsoft.com/office/drawing/2015/06/chart">
            <c:ext xmlns:c16="http://schemas.microsoft.com/office/drawing/2014/chart" uri="{C3380CC4-5D6E-409C-BE32-E72D297353CC}">
              <c16:uniqueId val="{00000004-BA1B-4110-9A86-629A8E2E1974}"/>
            </c:ext>
          </c:extLst>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r"/>
      <c:layout>
        <c:manualLayout>
          <c:xMode val="edge"/>
          <c:yMode val="edge"/>
          <c:x val="0.57583578257737755"/>
          <c:y val="5.9351951509658434E-2"/>
          <c:w val="0.38020967582438064"/>
          <c:h val="0.19265651417732718"/>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barChart>
        <c:barDir val="col"/>
        <c:grouping val="stacked"/>
        <c:varyColors val="0"/>
        <c:ser>
          <c:idx val="0"/>
          <c:order val="0"/>
          <c:tx>
            <c:strRef>
              <c:f>Overall!$A$8</c:f>
              <c:strCache>
                <c:ptCount val="1"/>
                <c:pt idx="0">
                  <c:v>1,2,3 %</c:v>
                </c:pt>
              </c:strCache>
            </c:strRef>
          </c:tx>
          <c:spPr>
            <a:solidFill>
              <a:schemeClr val="accent5">
                <a:shade val="76000"/>
              </a:schemeClr>
            </a:solidFill>
            <a:ln>
              <a:noFill/>
            </a:ln>
            <a:effectLst/>
          </c:spPr>
          <c:invertIfNegative val="0"/>
          <c:cat>
            <c:strRef>
              <c:f>Overall!$B$7:$O$7</c:f>
              <c:strCache>
                <c:ptCount val="14"/>
                <c:pt idx="0">
                  <c:v>Inflight wifi service</c:v>
                </c:pt>
                <c:pt idx="1">
                  <c:v>Departure/Arrival time convenient</c:v>
                </c:pt>
                <c:pt idx="2">
                  <c:v>Ease of Online booking</c:v>
                </c:pt>
                <c:pt idx="3">
                  <c:v>Gate location</c:v>
                </c:pt>
                <c:pt idx="4">
                  <c:v>Food and drink</c:v>
                </c:pt>
                <c:pt idx="5">
                  <c:v>Online boarding</c:v>
                </c:pt>
                <c:pt idx="6">
                  <c:v>Seat comfort</c:v>
                </c:pt>
                <c:pt idx="7">
                  <c:v>Inflight entertainment</c:v>
                </c:pt>
                <c:pt idx="8">
                  <c:v>On-board service</c:v>
                </c:pt>
                <c:pt idx="9">
                  <c:v>Leg room service</c:v>
                </c:pt>
                <c:pt idx="10">
                  <c:v>Baggage handling</c:v>
                </c:pt>
                <c:pt idx="11">
                  <c:v>Checkin service</c:v>
                </c:pt>
                <c:pt idx="12">
                  <c:v>Inflight service</c:v>
                </c:pt>
                <c:pt idx="13">
                  <c:v>Cleanliness</c:v>
                </c:pt>
              </c:strCache>
            </c:strRef>
          </c:cat>
          <c:val>
            <c:numRef>
              <c:f>Overall!$B$8:$O$8</c:f>
              <c:numCache>
                <c:formatCode>General</c:formatCode>
                <c:ptCount val="14"/>
                <c:pt idx="0">
                  <c:v>58.220338983050844</c:v>
                </c:pt>
                <c:pt idx="1">
                  <c:v>62.92755470575738</c:v>
                </c:pt>
                <c:pt idx="2">
                  <c:v>62.03959974451778</c:v>
                </c:pt>
                <c:pt idx="3">
                  <c:v>60.016319869441048</c:v>
                </c:pt>
                <c:pt idx="4">
                  <c:v>55.441898527004909</c:v>
                </c:pt>
                <c:pt idx="5">
                  <c:v>58.668076109936571</c:v>
                </c:pt>
                <c:pt idx="6">
                  <c:v>56.42594859241126</c:v>
                </c:pt>
                <c:pt idx="7">
                  <c:v>54.616013071895416</c:v>
                </c:pt>
                <c:pt idx="8">
                  <c:v>65.850673194614444</c:v>
                </c:pt>
                <c:pt idx="9">
                  <c:v>58.894328845369238</c:v>
                </c:pt>
                <c:pt idx="10">
                  <c:v>58.119135046919624</c:v>
                </c:pt>
                <c:pt idx="11">
                  <c:v>67.992656058751535</c:v>
                </c:pt>
                <c:pt idx="12">
                  <c:v>58.241534067727464</c:v>
                </c:pt>
                <c:pt idx="13">
                  <c:v>56.556372549019606</c:v>
                </c:pt>
              </c:numCache>
            </c:numRef>
          </c:val>
          <c:extLst xmlns:c16r2="http://schemas.microsoft.com/office/drawing/2015/06/chart">
            <c:ext xmlns:c16="http://schemas.microsoft.com/office/drawing/2014/chart" uri="{C3380CC4-5D6E-409C-BE32-E72D297353CC}">
              <c16:uniqueId val="{00000000-4427-437E-A5B0-4FCD38C21270}"/>
            </c:ext>
          </c:extLst>
        </c:ser>
        <c:ser>
          <c:idx val="1"/>
          <c:order val="1"/>
          <c:tx>
            <c:strRef>
              <c:f>Overall!$A$9</c:f>
              <c:strCache>
                <c:ptCount val="1"/>
                <c:pt idx="0">
                  <c:v>4,5 %</c:v>
                </c:pt>
              </c:strCache>
            </c:strRef>
          </c:tx>
          <c:spPr>
            <a:solidFill>
              <a:schemeClr val="accent5">
                <a:tint val="77000"/>
              </a:schemeClr>
            </a:solidFill>
            <a:ln>
              <a:noFill/>
            </a:ln>
            <a:effectLst/>
          </c:spPr>
          <c:invertIfNegative val="0"/>
          <c:cat>
            <c:strRef>
              <c:f>Overall!$B$7:$O$7</c:f>
              <c:strCache>
                <c:ptCount val="14"/>
                <c:pt idx="0">
                  <c:v>Inflight wifi service</c:v>
                </c:pt>
                <c:pt idx="1">
                  <c:v>Departure/Arrival time convenient</c:v>
                </c:pt>
                <c:pt idx="2">
                  <c:v>Ease of Online booking</c:v>
                </c:pt>
                <c:pt idx="3">
                  <c:v>Gate location</c:v>
                </c:pt>
                <c:pt idx="4">
                  <c:v>Food and drink</c:v>
                </c:pt>
                <c:pt idx="5">
                  <c:v>Online boarding</c:v>
                </c:pt>
                <c:pt idx="6">
                  <c:v>Seat comfort</c:v>
                </c:pt>
                <c:pt idx="7">
                  <c:v>Inflight entertainment</c:v>
                </c:pt>
                <c:pt idx="8">
                  <c:v>On-board service</c:v>
                </c:pt>
                <c:pt idx="9">
                  <c:v>Leg room service</c:v>
                </c:pt>
                <c:pt idx="10">
                  <c:v>Baggage handling</c:v>
                </c:pt>
                <c:pt idx="11">
                  <c:v>Checkin service</c:v>
                </c:pt>
                <c:pt idx="12">
                  <c:v>Inflight service</c:v>
                </c:pt>
                <c:pt idx="13">
                  <c:v>Cleanliness</c:v>
                </c:pt>
              </c:strCache>
            </c:strRef>
          </c:cat>
          <c:val>
            <c:numRef>
              <c:f>Overall!$B$9:$O$9</c:f>
              <c:numCache>
                <c:formatCode>General</c:formatCode>
                <c:ptCount val="14"/>
                <c:pt idx="0">
                  <c:v>41.779661016949156</c:v>
                </c:pt>
                <c:pt idx="1">
                  <c:v>37.07244529424262</c:v>
                </c:pt>
                <c:pt idx="2">
                  <c:v>37.960400255482227</c:v>
                </c:pt>
                <c:pt idx="3">
                  <c:v>39.983680130558959</c:v>
                </c:pt>
                <c:pt idx="4">
                  <c:v>44.558101472995091</c:v>
                </c:pt>
                <c:pt idx="5">
                  <c:v>41.331923890063429</c:v>
                </c:pt>
                <c:pt idx="6">
                  <c:v>43.57405140758874</c:v>
                </c:pt>
                <c:pt idx="7">
                  <c:v>45.383986928104576</c:v>
                </c:pt>
                <c:pt idx="8">
                  <c:v>34.149326805385556</c:v>
                </c:pt>
                <c:pt idx="9">
                  <c:v>41.105671154630762</c:v>
                </c:pt>
                <c:pt idx="10">
                  <c:v>41.880864953080376</c:v>
                </c:pt>
                <c:pt idx="11">
                  <c:v>32.007343941248465</c:v>
                </c:pt>
                <c:pt idx="12">
                  <c:v>41.758465932272543</c:v>
                </c:pt>
                <c:pt idx="13">
                  <c:v>43.443627450980394</c:v>
                </c:pt>
              </c:numCache>
            </c:numRef>
          </c:val>
          <c:extLst xmlns:c16r2="http://schemas.microsoft.com/office/drawing/2015/06/chart">
            <c:ext xmlns:c16="http://schemas.microsoft.com/office/drawing/2014/chart" uri="{C3380CC4-5D6E-409C-BE32-E72D297353CC}">
              <c16:uniqueId val="{00000001-4427-437E-A5B0-4FCD38C21270}"/>
            </c:ext>
          </c:extLst>
        </c:ser>
        <c:dLbls>
          <c:showLegendKey val="0"/>
          <c:showVal val="0"/>
          <c:showCatName val="0"/>
          <c:showSerName val="0"/>
          <c:showPercent val="0"/>
          <c:showBubbleSize val="0"/>
        </c:dLbls>
        <c:gapWidth val="150"/>
        <c:overlap val="100"/>
        <c:axId val="413320056"/>
        <c:axId val="413320840"/>
      </c:barChart>
      <c:catAx>
        <c:axId val="4133200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3320840"/>
        <c:crosses val="autoZero"/>
        <c:auto val="1"/>
        <c:lblAlgn val="ctr"/>
        <c:lblOffset val="100"/>
        <c:noMultiLvlLbl val="0"/>
      </c:catAx>
      <c:valAx>
        <c:axId val="413320840"/>
        <c:scaling>
          <c:orientation val="minMax"/>
          <c:max val="1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3320056"/>
        <c:crosses val="autoZero"/>
        <c:crossBetween val="between"/>
        <c:majorUnit val="20"/>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8">
  <a:schemeClr val="accent5"/>
</cs:colorStyle>
</file>

<file path=ppt/charts/colors10.xml><?xml version="1.0" encoding="utf-8"?>
<cs:colorStyle xmlns:cs="http://schemas.microsoft.com/office/drawing/2012/chartStyle" xmlns:a="http://schemas.openxmlformats.org/drawingml/2006/main" meth="withinLinear" id="18">
  <a:schemeClr val="accent5"/>
</cs:colorStyle>
</file>

<file path=ppt/charts/colors11.xml><?xml version="1.0" encoding="utf-8"?>
<cs:colorStyle xmlns:cs="http://schemas.microsoft.com/office/drawing/2012/chartStyle" xmlns:a="http://schemas.openxmlformats.org/drawingml/2006/main" meth="withinLinear" id="18">
  <a:schemeClr val="accent5"/>
</cs:colorStyle>
</file>

<file path=ppt/charts/colors12.xml><?xml version="1.0" encoding="utf-8"?>
<cs:colorStyle xmlns:cs="http://schemas.microsoft.com/office/drawing/2012/chartStyle" xmlns:a="http://schemas.openxmlformats.org/drawingml/2006/main" meth="withinLinear" id="18">
  <a:schemeClr val="accent5"/>
</cs:colorStyle>
</file>

<file path=ppt/charts/colors13.xml><?xml version="1.0" encoding="utf-8"?>
<cs:colorStyle xmlns:cs="http://schemas.microsoft.com/office/drawing/2012/chartStyle" xmlns:a="http://schemas.openxmlformats.org/drawingml/2006/main" meth="withinLinear" id="18">
  <a:schemeClr val="accent5"/>
</cs:colorStyle>
</file>

<file path=ppt/charts/colors14.xml><?xml version="1.0" encoding="utf-8"?>
<cs:colorStyle xmlns:cs="http://schemas.microsoft.com/office/drawing/2012/chartStyle" xmlns:a="http://schemas.openxmlformats.org/drawingml/2006/main" meth="withinLinear" id="18">
  <a:schemeClr val="accent5"/>
</cs:colorStyle>
</file>

<file path=ppt/charts/colors15.xml><?xml version="1.0" encoding="utf-8"?>
<cs:colorStyle xmlns:cs="http://schemas.microsoft.com/office/drawing/2012/chartStyle" xmlns:a="http://schemas.openxmlformats.org/drawingml/2006/main" meth="withinLinear" id="18">
  <a:schemeClr val="accent5"/>
</cs:colorStyle>
</file>

<file path=ppt/charts/colors16.xml><?xml version="1.0" encoding="utf-8"?>
<cs:colorStyle xmlns:cs="http://schemas.microsoft.com/office/drawing/2012/chartStyle" xmlns:a="http://schemas.openxmlformats.org/drawingml/2006/main" meth="withinLinear" id="18">
  <a:schemeClr val="accent5"/>
</cs:colorStyle>
</file>

<file path=ppt/charts/colors17.xml><?xml version="1.0" encoding="utf-8"?>
<cs:colorStyle xmlns:cs="http://schemas.microsoft.com/office/drawing/2012/chartStyle" xmlns:a="http://schemas.openxmlformats.org/drawingml/2006/main" meth="withinLinear" id="18">
  <a:schemeClr val="accent5"/>
</cs:colorStyle>
</file>

<file path=ppt/charts/colors18.xml><?xml version="1.0" encoding="utf-8"?>
<cs:colorStyle xmlns:cs="http://schemas.microsoft.com/office/drawing/2012/chartStyle" xmlns:a="http://schemas.openxmlformats.org/drawingml/2006/main" meth="withinLinear" id="18">
  <a:schemeClr val="accent5"/>
</cs:colorStyle>
</file>

<file path=ppt/charts/colors19.xml><?xml version="1.0" encoding="utf-8"?>
<cs:colorStyle xmlns:cs="http://schemas.microsoft.com/office/drawing/2012/chartStyle" xmlns:a="http://schemas.openxmlformats.org/drawingml/2006/main" meth="withinLinear" id="18">
  <a:schemeClr val="accent5"/>
</cs:colorStyle>
</file>

<file path=ppt/charts/colors2.xml><?xml version="1.0" encoding="utf-8"?>
<cs:colorStyle xmlns:cs="http://schemas.microsoft.com/office/drawing/2012/chartStyle" xmlns:a="http://schemas.openxmlformats.org/drawingml/2006/main" meth="withinLinear" id="18">
  <a:schemeClr val="accent5"/>
</cs:colorStyle>
</file>

<file path=ppt/charts/colors20.xml><?xml version="1.0" encoding="utf-8"?>
<cs:colorStyle xmlns:cs="http://schemas.microsoft.com/office/drawing/2012/chartStyle" xmlns:a="http://schemas.openxmlformats.org/drawingml/2006/main" meth="withinLinear" id="18">
  <a:schemeClr val="accent5"/>
</cs:colorStyle>
</file>

<file path=ppt/charts/colors21.xml><?xml version="1.0" encoding="utf-8"?>
<cs:colorStyle xmlns:cs="http://schemas.microsoft.com/office/drawing/2012/chartStyle" xmlns:a="http://schemas.openxmlformats.org/drawingml/2006/main" meth="withinLinear" id="18">
  <a:schemeClr val="accent5"/>
</cs:colorStyle>
</file>

<file path=ppt/charts/colors22.xml><?xml version="1.0" encoding="utf-8"?>
<cs:colorStyle xmlns:cs="http://schemas.microsoft.com/office/drawing/2012/chartStyle" xmlns:a="http://schemas.openxmlformats.org/drawingml/2006/main" meth="withinLinear" id="18">
  <a:schemeClr val="accent5"/>
</cs:colorStyle>
</file>

<file path=ppt/charts/colors23.xml><?xml version="1.0" encoding="utf-8"?>
<cs:colorStyle xmlns:cs="http://schemas.microsoft.com/office/drawing/2012/chartStyle" xmlns:a="http://schemas.openxmlformats.org/drawingml/2006/main" meth="withinLinear" id="18">
  <a:schemeClr val="accent5"/>
</cs:colorStyle>
</file>

<file path=ppt/charts/colors24.xml><?xml version="1.0" encoding="utf-8"?>
<cs:colorStyle xmlns:cs="http://schemas.microsoft.com/office/drawing/2012/chartStyle" xmlns:a="http://schemas.openxmlformats.org/drawingml/2006/main" meth="withinLinear" id="18">
  <a:schemeClr val="accent5"/>
</cs:colorStyle>
</file>

<file path=ppt/charts/colors3.xml><?xml version="1.0" encoding="utf-8"?>
<cs:colorStyle xmlns:cs="http://schemas.microsoft.com/office/drawing/2012/chartStyle" xmlns:a="http://schemas.openxmlformats.org/drawingml/2006/main" meth="withinLinear" id="18">
  <a:schemeClr val="accent5"/>
</cs:colorStyle>
</file>

<file path=ppt/charts/colors4.xml><?xml version="1.0" encoding="utf-8"?>
<cs:colorStyle xmlns:cs="http://schemas.microsoft.com/office/drawing/2012/chartStyle" xmlns:a="http://schemas.openxmlformats.org/drawingml/2006/main" meth="withinLinear" id="18">
  <a:schemeClr val="accent5"/>
</cs:colorStyle>
</file>

<file path=ppt/charts/colors5.xml><?xml version="1.0" encoding="utf-8"?>
<cs:colorStyle xmlns:cs="http://schemas.microsoft.com/office/drawing/2012/chartStyle" xmlns:a="http://schemas.openxmlformats.org/drawingml/2006/main" meth="withinLinear" id="18">
  <a:schemeClr val="accent5"/>
</cs:colorStyle>
</file>

<file path=ppt/charts/colors6.xml><?xml version="1.0" encoding="utf-8"?>
<cs:colorStyle xmlns:cs="http://schemas.microsoft.com/office/drawing/2012/chartStyle" xmlns:a="http://schemas.openxmlformats.org/drawingml/2006/main" meth="withinLinear" id="18">
  <a:schemeClr val="accent5"/>
</cs:colorStyle>
</file>

<file path=ppt/charts/colors7.xml><?xml version="1.0" encoding="utf-8"?>
<cs:colorStyle xmlns:cs="http://schemas.microsoft.com/office/drawing/2012/chartStyle" xmlns:a="http://schemas.openxmlformats.org/drawingml/2006/main" meth="withinLinear" id="18">
  <a:schemeClr val="accent5"/>
</cs:colorStyle>
</file>

<file path=ppt/charts/colors8.xml><?xml version="1.0" encoding="utf-8"?>
<cs:colorStyle xmlns:cs="http://schemas.microsoft.com/office/drawing/2012/chartStyle" xmlns:a="http://schemas.openxmlformats.org/drawingml/2006/main" meth="withinLinear" id="18">
  <a:schemeClr val="accent5"/>
</cs:colorStyle>
</file>

<file path=ppt/charts/colors9.xml><?xml version="1.0" encoding="utf-8"?>
<cs:colorStyle xmlns:cs="http://schemas.microsoft.com/office/drawing/2012/chartStyle" xmlns:a="http://schemas.openxmlformats.org/drawingml/2006/main" meth="withinLinear" id="18">
  <a:schemeClr val="accent5"/>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14.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15.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16.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1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2.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3.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4.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18E198-97FD-4438-9404-69756D59E651}" type="doc">
      <dgm:prSet loTypeId="urn:microsoft.com/office/officeart/2005/8/layout/default" loCatId="list" qsTypeId="urn:microsoft.com/office/officeart/2005/8/quickstyle/simple1" qsCatId="simple" csTypeId="urn:microsoft.com/office/officeart/2005/8/colors/accent1_3" csCatId="accent1" phldr="1"/>
      <dgm:spPr/>
      <dgm:t>
        <a:bodyPr/>
        <a:lstStyle/>
        <a:p>
          <a:endParaRPr lang="en-IN"/>
        </a:p>
      </dgm:t>
    </dgm:pt>
    <dgm:pt modelId="{464B255C-476E-47C0-9B34-B8DFE1117F95}">
      <dgm:prSet phldrT="[Text]"/>
      <dgm:spPr/>
      <dgm:t>
        <a:bodyPr/>
        <a:lstStyle/>
        <a:p>
          <a:r>
            <a:rPr lang="en-US" dirty="0" smtClean="0">
              <a:latin typeface="+mj-lt"/>
            </a:rPr>
            <a:t>OBJECTIVE: To identify reasons for decline in customer base using historical dataset.</a:t>
          </a:r>
          <a:endParaRPr lang="en-IN" dirty="0">
            <a:latin typeface="+mj-lt"/>
          </a:endParaRPr>
        </a:p>
      </dgm:t>
    </dgm:pt>
    <dgm:pt modelId="{C2AAB618-D86C-4833-A87F-DDBF11948F87}" type="parTrans" cxnId="{7E2507C7-DF5A-44F9-85FB-2EF51DBF5FE1}">
      <dgm:prSet/>
      <dgm:spPr/>
      <dgm:t>
        <a:bodyPr/>
        <a:lstStyle/>
        <a:p>
          <a:endParaRPr lang="en-IN">
            <a:latin typeface="+mj-lt"/>
          </a:endParaRPr>
        </a:p>
      </dgm:t>
    </dgm:pt>
    <dgm:pt modelId="{E389CB50-BC44-4165-8594-C641F35189F7}" type="sibTrans" cxnId="{7E2507C7-DF5A-44F9-85FB-2EF51DBF5FE1}">
      <dgm:prSet/>
      <dgm:spPr/>
      <dgm:t>
        <a:bodyPr/>
        <a:lstStyle/>
        <a:p>
          <a:endParaRPr lang="en-IN">
            <a:latin typeface="+mj-lt"/>
          </a:endParaRPr>
        </a:p>
      </dgm:t>
    </dgm:pt>
    <dgm:pt modelId="{ED0E20B4-5A52-4B4B-814A-C64E4700FA3A}">
      <dgm:prSet phldrT="[Text]"/>
      <dgm:spPr/>
      <dgm:t>
        <a:bodyPr/>
        <a:lstStyle/>
        <a:p>
          <a:r>
            <a:rPr lang="en-US" dirty="0" smtClean="0">
              <a:latin typeface="+mj-lt"/>
            </a:rPr>
            <a:t>ANALYSIS: Conducted exploratory data analysis by segmenting customers on the basis of class and travel type</a:t>
          </a:r>
          <a:endParaRPr lang="en-IN" dirty="0">
            <a:latin typeface="+mj-lt"/>
          </a:endParaRPr>
        </a:p>
      </dgm:t>
    </dgm:pt>
    <dgm:pt modelId="{89316BEA-FAC0-4AF9-99DC-3500881C544F}" type="parTrans" cxnId="{AA83723B-D08B-40D1-8844-B45C2871D562}">
      <dgm:prSet/>
      <dgm:spPr/>
      <dgm:t>
        <a:bodyPr/>
        <a:lstStyle/>
        <a:p>
          <a:endParaRPr lang="en-IN">
            <a:latin typeface="+mj-lt"/>
          </a:endParaRPr>
        </a:p>
      </dgm:t>
    </dgm:pt>
    <dgm:pt modelId="{F5FEF098-1B5F-434A-A866-75D327E8051D}" type="sibTrans" cxnId="{AA83723B-D08B-40D1-8844-B45C2871D562}">
      <dgm:prSet/>
      <dgm:spPr/>
      <dgm:t>
        <a:bodyPr/>
        <a:lstStyle/>
        <a:p>
          <a:endParaRPr lang="en-IN">
            <a:latin typeface="+mj-lt"/>
          </a:endParaRPr>
        </a:p>
      </dgm:t>
    </dgm:pt>
    <dgm:pt modelId="{DEA1E558-02BA-41CB-BC86-A0601EBB6498}">
      <dgm:prSet phldrT="[Text]"/>
      <dgm:spPr/>
      <dgm:t>
        <a:bodyPr/>
        <a:lstStyle/>
        <a:p>
          <a:r>
            <a:rPr lang="en-US" dirty="0" smtClean="0">
              <a:latin typeface="+mj-lt"/>
            </a:rPr>
            <a:t>MODEL: Developed a machine learning model to predict customer satisfaction and the parameters it is influenced by</a:t>
          </a:r>
          <a:endParaRPr lang="en-IN" dirty="0">
            <a:latin typeface="+mj-lt"/>
          </a:endParaRPr>
        </a:p>
      </dgm:t>
    </dgm:pt>
    <dgm:pt modelId="{C5786871-06A2-4C21-AD0D-385E682AEB25}" type="parTrans" cxnId="{A7349D95-F66A-4EFA-9801-6F107B6FECF1}">
      <dgm:prSet/>
      <dgm:spPr/>
      <dgm:t>
        <a:bodyPr/>
        <a:lstStyle/>
        <a:p>
          <a:endParaRPr lang="en-IN">
            <a:latin typeface="+mj-lt"/>
          </a:endParaRPr>
        </a:p>
      </dgm:t>
    </dgm:pt>
    <dgm:pt modelId="{0428F229-E3EE-4157-9049-7F7077116081}" type="sibTrans" cxnId="{A7349D95-F66A-4EFA-9801-6F107B6FECF1}">
      <dgm:prSet/>
      <dgm:spPr/>
      <dgm:t>
        <a:bodyPr/>
        <a:lstStyle/>
        <a:p>
          <a:endParaRPr lang="en-IN">
            <a:latin typeface="+mj-lt"/>
          </a:endParaRPr>
        </a:p>
      </dgm:t>
    </dgm:pt>
    <dgm:pt modelId="{49B51AE6-44AF-452C-B614-8E28213F122F}">
      <dgm:prSet phldrT="[Text]"/>
      <dgm:spPr/>
      <dgm:t>
        <a:bodyPr/>
        <a:lstStyle/>
        <a:p>
          <a:r>
            <a:rPr lang="en-US" dirty="0" smtClean="0">
              <a:latin typeface="+mj-lt"/>
            </a:rPr>
            <a:t>RESULTS: Discussed various key drivers impacting customer satisfaction</a:t>
          </a:r>
          <a:endParaRPr lang="en-IN" dirty="0">
            <a:latin typeface="+mj-lt"/>
          </a:endParaRPr>
        </a:p>
      </dgm:t>
    </dgm:pt>
    <dgm:pt modelId="{BF4CC094-E481-47C4-A101-98A75FDAA872}" type="parTrans" cxnId="{24D6E908-D6CE-4A10-BDBB-23FC95EF2F47}">
      <dgm:prSet/>
      <dgm:spPr/>
      <dgm:t>
        <a:bodyPr/>
        <a:lstStyle/>
        <a:p>
          <a:endParaRPr lang="en-IN">
            <a:latin typeface="+mj-lt"/>
          </a:endParaRPr>
        </a:p>
      </dgm:t>
    </dgm:pt>
    <dgm:pt modelId="{300F1786-74B5-4773-A3D4-1C8FB027FBD3}" type="sibTrans" cxnId="{24D6E908-D6CE-4A10-BDBB-23FC95EF2F47}">
      <dgm:prSet/>
      <dgm:spPr/>
      <dgm:t>
        <a:bodyPr/>
        <a:lstStyle/>
        <a:p>
          <a:endParaRPr lang="en-IN">
            <a:latin typeface="+mj-lt"/>
          </a:endParaRPr>
        </a:p>
      </dgm:t>
    </dgm:pt>
    <dgm:pt modelId="{0E8BE86D-1280-4AE7-9E3A-CE3A66A4476B}" type="pres">
      <dgm:prSet presAssocID="{C718E198-97FD-4438-9404-69756D59E651}" presName="diagram" presStyleCnt="0">
        <dgm:presLayoutVars>
          <dgm:dir/>
          <dgm:resizeHandles val="exact"/>
        </dgm:presLayoutVars>
      </dgm:prSet>
      <dgm:spPr/>
    </dgm:pt>
    <dgm:pt modelId="{03D1DFD8-5AC2-44B3-B8C0-79D2B6E62162}" type="pres">
      <dgm:prSet presAssocID="{464B255C-476E-47C0-9B34-B8DFE1117F95}" presName="node" presStyleLbl="node1" presStyleIdx="0" presStyleCnt="4">
        <dgm:presLayoutVars>
          <dgm:bulletEnabled val="1"/>
        </dgm:presLayoutVars>
      </dgm:prSet>
      <dgm:spPr/>
      <dgm:t>
        <a:bodyPr/>
        <a:lstStyle/>
        <a:p>
          <a:endParaRPr lang="en-IN"/>
        </a:p>
      </dgm:t>
    </dgm:pt>
    <dgm:pt modelId="{BB052607-E0A1-485F-BEF2-A867363B45DE}" type="pres">
      <dgm:prSet presAssocID="{E389CB50-BC44-4165-8594-C641F35189F7}" presName="sibTrans" presStyleCnt="0"/>
      <dgm:spPr/>
    </dgm:pt>
    <dgm:pt modelId="{1CA879B1-04BC-4BB7-B98C-916E87B31485}" type="pres">
      <dgm:prSet presAssocID="{ED0E20B4-5A52-4B4B-814A-C64E4700FA3A}" presName="node" presStyleLbl="node1" presStyleIdx="1" presStyleCnt="4">
        <dgm:presLayoutVars>
          <dgm:bulletEnabled val="1"/>
        </dgm:presLayoutVars>
      </dgm:prSet>
      <dgm:spPr/>
      <dgm:t>
        <a:bodyPr/>
        <a:lstStyle/>
        <a:p>
          <a:endParaRPr lang="en-IN"/>
        </a:p>
      </dgm:t>
    </dgm:pt>
    <dgm:pt modelId="{1E81FBB8-E924-48B4-B368-B55A932C5F33}" type="pres">
      <dgm:prSet presAssocID="{F5FEF098-1B5F-434A-A866-75D327E8051D}" presName="sibTrans" presStyleCnt="0"/>
      <dgm:spPr/>
    </dgm:pt>
    <dgm:pt modelId="{D3FEE578-C001-460A-A7EA-F24993861D85}" type="pres">
      <dgm:prSet presAssocID="{DEA1E558-02BA-41CB-BC86-A0601EBB6498}" presName="node" presStyleLbl="node1" presStyleIdx="2" presStyleCnt="4">
        <dgm:presLayoutVars>
          <dgm:bulletEnabled val="1"/>
        </dgm:presLayoutVars>
      </dgm:prSet>
      <dgm:spPr/>
      <dgm:t>
        <a:bodyPr/>
        <a:lstStyle/>
        <a:p>
          <a:endParaRPr lang="en-IN"/>
        </a:p>
      </dgm:t>
    </dgm:pt>
    <dgm:pt modelId="{6A9F5E85-A901-44D7-8E0E-7F5A300E5006}" type="pres">
      <dgm:prSet presAssocID="{0428F229-E3EE-4157-9049-7F7077116081}" presName="sibTrans" presStyleCnt="0"/>
      <dgm:spPr/>
    </dgm:pt>
    <dgm:pt modelId="{C29FD989-0BA2-4AF5-B07E-84F6D669575F}" type="pres">
      <dgm:prSet presAssocID="{49B51AE6-44AF-452C-B614-8E28213F122F}" presName="node" presStyleLbl="node1" presStyleIdx="3" presStyleCnt="4">
        <dgm:presLayoutVars>
          <dgm:bulletEnabled val="1"/>
        </dgm:presLayoutVars>
      </dgm:prSet>
      <dgm:spPr/>
      <dgm:t>
        <a:bodyPr/>
        <a:lstStyle/>
        <a:p>
          <a:endParaRPr lang="en-IN"/>
        </a:p>
      </dgm:t>
    </dgm:pt>
  </dgm:ptLst>
  <dgm:cxnLst>
    <dgm:cxn modelId="{AA83723B-D08B-40D1-8844-B45C2871D562}" srcId="{C718E198-97FD-4438-9404-69756D59E651}" destId="{ED0E20B4-5A52-4B4B-814A-C64E4700FA3A}" srcOrd="1" destOrd="0" parTransId="{89316BEA-FAC0-4AF9-99DC-3500881C544F}" sibTransId="{F5FEF098-1B5F-434A-A866-75D327E8051D}"/>
    <dgm:cxn modelId="{01B91AD8-F38F-4714-B2F4-BA427C96992B}" type="presOf" srcId="{DEA1E558-02BA-41CB-BC86-A0601EBB6498}" destId="{D3FEE578-C001-460A-A7EA-F24993861D85}" srcOrd="0" destOrd="0" presId="urn:microsoft.com/office/officeart/2005/8/layout/default"/>
    <dgm:cxn modelId="{A7349D95-F66A-4EFA-9801-6F107B6FECF1}" srcId="{C718E198-97FD-4438-9404-69756D59E651}" destId="{DEA1E558-02BA-41CB-BC86-A0601EBB6498}" srcOrd="2" destOrd="0" parTransId="{C5786871-06A2-4C21-AD0D-385E682AEB25}" sibTransId="{0428F229-E3EE-4157-9049-7F7077116081}"/>
    <dgm:cxn modelId="{CE3A801C-54A3-4BC6-8EF0-93E5655BCFC7}" type="presOf" srcId="{ED0E20B4-5A52-4B4B-814A-C64E4700FA3A}" destId="{1CA879B1-04BC-4BB7-B98C-916E87B31485}" srcOrd="0" destOrd="0" presId="urn:microsoft.com/office/officeart/2005/8/layout/default"/>
    <dgm:cxn modelId="{48766CE2-7426-495B-B34A-D92311E873CE}" type="presOf" srcId="{464B255C-476E-47C0-9B34-B8DFE1117F95}" destId="{03D1DFD8-5AC2-44B3-B8C0-79D2B6E62162}" srcOrd="0" destOrd="0" presId="urn:microsoft.com/office/officeart/2005/8/layout/default"/>
    <dgm:cxn modelId="{09B43626-D750-459F-A479-CE7E5276A3C3}" type="presOf" srcId="{C718E198-97FD-4438-9404-69756D59E651}" destId="{0E8BE86D-1280-4AE7-9E3A-CE3A66A4476B}" srcOrd="0" destOrd="0" presId="urn:microsoft.com/office/officeart/2005/8/layout/default"/>
    <dgm:cxn modelId="{24D6E908-D6CE-4A10-BDBB-23FC95EF2F47}" srcId="{C718E198-97FD-4438-9404-69756D59E651}" destId="{49B51AE6-44AF-452C-B614-8E28213F122F}" srcOrd="3" destOrd="0" parTransId="{BF4CC094-E481-47C4-A101-98A75FDAA872}" sibTransId="{300F1786-74B5-4773-A3D4-1C8FB027FBD3}"/>
    <dgm:cxn modelId="{214BF8C0-C961-4015-A181-F64DB52F8A7A}" type="presOf" srcId="{49B51AE6-44AF-452C-B614-8E28213F122F}" destId="{C29FD989-0BA2-4AF5-B07E-84F6D669575F}" srcOrd="0" destOrd="0" presId="urn:microsoft.com/office/officeart/2005/8/layout/default"/>
    <dgm:cxn modelId="{7E2507C7-DF5A-44F9-85FB-2EF51DBF5FE1}" srcId="{C718E198-97FD-4438-9404-69756D59E651}" destId="{464B255C-476E-47C0-9B34-B8DFE1117F95}" srcOrd="0" destOrd="0" parTransId="{C2AAB618-D86C-4833-A87F-DDBF11948F87}" sibTransId="{E389CB50-BC44-4165-8594-C641F35189F7}"/>
    <dgm:cxn modelId="{C4D028BE-1A90-4FE0-949A-579EC5A1B68F}" type="presParOf" srcId="{0E8BE86D-1280-4AE7-9E3A-CE3A66A4476B}" destId="{03D1DFD8-5AC2-44B3-B8C0-79D2B6E62162}" srcOrd="0" destOrd="0" presId="urn:microsoft.com/office/officeart/2005/8/layout/default"/>
    <dgm:cxn modelId="{2EE06270-C805-4816-8F80-0B961587DF67}" type="presParOf" srcId="{0E8BE86D-1280-4AE7-9E3A-CE3A66A4476B}" destId="{BB052607-E0A1-485F-BEF2-A867363B45DE}" srcOrd="1" destOrd="0" presId="urn:microsoft.com/office/officeart/2005/8/layout/default"/>
    <dgm:cxn modelId="{836C26AC-7E93-4DB5-B813-E0DBDCDF19C8}" type="presParOf" srcId="{0E8BE86D-1280-4AE7-9E3A-CE3A66A4476B}" destId="{1CA879B1-04BC-4BB7-B98C-916E87B31485}" srcOrd="2" destOrd="0" presId="urn:microsoft.com/office/officeart/2005/8/layout/default"/>
    <dgm:cxn modelId="{61A24636-37BE-41E0-B9D2-13E6746A2D24}" type="presParOf" srcId="{0E8BE86D-1280-4AE7-9E3A-CE3A66A4476B}" destId="{1E81FBB8-E924-48B4-B368-B55A932C5F33}" srcOrd="3" destOrd="0" presId="urn:microsoft.com/office/officeart/2005/8/layout/default"/>
    <dgm:cxn modelId="{AC5CDD16-3DDB-4780-9CA8-C6DD366F46EE}" type="presParOf" srcId="{0E8BE86D-1280-4AE7-9E3A-CE3A66A4476B}" destId="{D3FEE578-C001-460A-A7EA-F24993861D85}" srcOrd="4" destOrd="0" presId="urn:microsoft.com/office/officeart/2005/8/layout/default"/>
    <dgm:cxn modelId="{33FB0EA3-B31E-42B2-A213-8EB777066B6D}" type="presParOf" srcId="{0E8BE86D-1280-4AE7-9E3A-CE3A66A4476B}" destId="{6A9F5E85-A901-44D7-8E0E-7F5A300E5006}" srcOrd="5" destOrd="0" presId="urn:microsoft.com/office/officeart/2005/8/layout/default"/>
    <dgm:cxn modelId="{CB97FB2E-A70D-45C4-A633-C803A2EFA0D1}" type="presParOf" srcId="{0E8BE86D-1280-4AE7-9E3A-CE3A66A4476B}" destId="{C29FD989-0BA2-4AF5-B07E-84F6D669575F}"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D1DFD8-5AC2-44B3-B8C0-79D2B6E62162}">
      <dsp:nvSpPr>
        <dsp:cNvPr id="0" name=""/>
        <dsp:cNvSpPr/>
      </dsp:nvSpPr>
      <dsp:spPr>
        <a:xfrm>
          <a:off x="580183" y="137"/>
          <a:ext cx="3682603" cy="2209561"/>
        </a:xfrm>
        <a:prstGeom prst="rect">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latin typeface="+mj-lt"/>
            </a:rPr>
            <a:t>OBJECTIVE: To identify reasons for decline in customer base using historical dataset.</a:t>
          </a:r>
          <a:endParaRPr lang="en-IN" sz="2400" kern="1200" dirty="0">
            <a:latin typeface="+mj-lt"/>
          </a:endParaRPr>
        </a:p>
      </dsp:txBody>
      <dsp:txXfrm>
        <a:off x="580183" y="137"/>
        <a:ext cx="3682603" cy="2209561"/>
      </dsp:txXfrm>
    </dsp:sp>
    <dsp:sp modelId="{1CA879B1-04BC-4BB7-B98C-916E87B31485}">
      <dsp:nvSpPr>
        <dsp:cNvPr id="0" name=""/>
        <dsp:cNvSpPr/>
      </dsp:nvSpPr>
      <dsp:spPr>
        <a:xfrm>
          <a:off x="4631047" y="137"/>
          <a:ext cx="3682603" cy="2209561"/>
        </a:xfrm>
        <a:prstGeom prst="rect">
          <a:avLst/>
        </a:prstGeom>
        <a:solidFill>
          <a:schemeClr val="accent1">
            <a:shade val="80000"/>
            <a:hueOff val="90421"/>
            <a:satOff val="1725"/>
            <a:lumOff val="761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latin typeface="+mj-lt"/>
            </a:rPr>
            <a:t>ANALYSIS: Conducted exploratory data analysis by segmenting customers on the basis of class and travel type</a:t>
          </a:r>
          <a:endParaRPr lang="en-IN" sz="2400" kern="1200" dirty="0">
            <a:latin typeface="+mj-lt"/>
          </a:endParaRPr>
        </a:p>
      </dsp:txBody>
      <dsp:txXfrm>
        <a:off x="4631047" y="137"/>
        <a:ext cx="3682603" cy="2209561"/>
      </dsp:txXfrm>
    </dsp:sp>
    <dsp:sp modelId="{D3FEE578-C001-460A-A7EA-F24993861D85}">
      <dsp:nvSpPr>
        <dsp:cNvPr id="0" name=""/>
        <dsp:cNvSpPr/>
      </dsp:nvSpPr>
      <dsp:spPr>
        <a:xfrm>
          <a:off x="580183" y="2577960"/>
          <a:ext cx="3682603" cy="2209561"/>
        </a:xfrm>
        <a:prstGeom prst="rect">
          <a:avLst/>
        </a:prstGeom>
        <a:solidFill>
          <a:schemeClr val="accent1">
            <a:shade val="80000"/>
            <a:hueOff val="180842"/>
            <a:satOff val="3450"/>
            <a:lumOff val="1523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latin typeface="+mj-lt"/>
            </a:rPr>
            <a:t>MODEL: Developed a machine learning model to predict customer satisfaction and the parameters it is influenced by</a:t>
          </a:r>
          <a:endParaRPr lang="en-IN" sz="2400" kern="1200" dirty="0">
            <a:latin typeface="+mj-lt"/>
          </a:endParaRPr>
        </a:p>
      </dsp:txBody>
      <dsp:txXfrm>
        <a:off x="580183" y="2577960"/>
        <a:ext cx="3682603" cy="2209561"/>
      </dsp:txXfrm>
    </dsp:sp>
    <dsp:sp modelId="{C29FD989-0BA2-4AF5-B07E-84F6D669575F}">
      <dsp:nvSpPr>
        <dsp:cNvPr id="0" name=""/>
        <dsp:cNvSpPr/>
      </dsp:nvSpPr>
      <dsp:spPr>
        <a:xfrm>
          <a:off x="4631047" y="2577960"/>
          <a:ext cx="3682603" cy="2209561"/>
        </a:xfrm>
        <a:prstGeom prst="rect">
          <a:avLst/>
        </a:prstGeom>
        <a:solidFill>
          <a:schemeClr val="accent1">
            <a:shade val="80000"/>
            <a:hueOff val="271263"/>
            <a:satOff val="5175"/>
            <a:lumOff val="2285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latin typeface="+mj-lt"/>
            </a:rPr>
            <a:t>RESULTS: Discussed various key drivers impacting customer satisfaction</a:t>
          </a:r>
          <a:endParaRPr lang="en-IN" sz="2400" kern="1200" dirty="0">
            <a:latin typeface="+mj-lt"/>
          </a:endParaRPr>
        </a:p>
      </dsp:txBody>
      <dsp:txXfrm>
        <a:off x="4631047" y="2577960"/>
        <a:ext cx="3682603" cy="2209561"/>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BBC0FA-6EBB-4A7C-AE5E-A40AB2368A15}" type="datetimeFigureOut">
              <a:rPr lang="en-IN" smtClean="0"/>
              <a:t>21-09-2020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179463-550B-44BF-8560-61BC1E5EDDBB}" type="slidenum">
              <a:rPr lang="en-IN" smtClean="0"/>
              <a:t>‹#›</a:t>
            </a:fld>
            <a:endParaRPr lang="en-IN"/>
          </a:p>
        </p:txBody>
      </p:sp>
    </p:spTree>
    <p:extLst>
      <p:ext uri="{BB962C8B-B14F-4D97-AF65-F5344CB8AC3E}">
        <p14:creationId xmlns:p14="http://schemas.microsoft.com/office/powerpoint/2010/main" val="36737137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06803C1-5FC1-436C-B143-4FB74846A841}" type="slidenum">
              <a:rPr lang="en-IN" smtClean="0">
                <a:solidFill>
                  <a:prstClr val="black"/>
                </a:solidFill>
              </a:rPr>
              <a:pPr/>
              <a:t>7</a:t>
            </a:fld>
            <a:endParaRPr lang="en-IN">
              <a:solidFill>
                <a:prstClr val="black"/>
              </a:solidFill>
            </a:endParaRPr>
          </a:p>
        </p:txBody>
      </p:sp>
    </p:spTree>
    <p:extLst>
      <p:ext uri="{BB962C8B-B14F-4D97-AF65-F5344CB8AC3E}">
        <p14:creationId xmlns:p14="http://schemas.microsoft.com/office/powerpoint/2010/main" val="1889463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Master" Target="../slideMasters/slideMaster3.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9224FE0C-5E32-4BA4-9224-2FB53FEF1F11}" type="datetimeFigureOut">
              <a:rPr lang="en-IN" smtClean="0">
                <a:solidFill>
                  <a:prstClr val="black">
                    <a:tint val="75000"/>
                  </a:prstClr>
                </a:solidFill>
              </a:rPr>
              <a:pPr/>
              <a:t>21-09-2020</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152A19CE-5476-4DEC-A516-92A89378D0E5}"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014900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224FE0C-5E32-4BA4-9224-2FB53FEF1F11}" type="datetimeFigureOut">
              <a:rPr lang="en-IN" smtClean="0">
                <a:solidFill>
                  <a:prstClr val="black">
                    <a:tint val="75000"/>
                  </a:prstClr>
                </a:solidFill>
              </a:rPr>
              <a:pPr/>
              <a:t>21-09-2020</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152A19CE-5476-4DEC-A516-92A89378D0E5}"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185129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224FE0C-5E32-4BA4-9224-2FB53FEF1F11}" type="datetimeFigureOut">
              <a:rPr lang="en-IN" smtClean="0">
                <a:solidFill>
                  <a:prstClr val="black">
                    <a:tint val="75000"/>
                  </a:prstClr>
                </a:solidFill>
              </a:rPr>
              <a:pPr/>
              <a:t>21-09-2020</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152A19CE-5476-4DEC-A516-92A89378D0E5}"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6978489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9224FE0C-5E32-4BA4-9224-2FB53FEF1F11}" type="datetimeFigureOut">
              <a:rPr lang="en-IN" smtClean="0">
                <a:solidFill>
                  <a:prstClr val="black">
                    <a:tint val="75000"/>
                  </a:prstClr>
                </a:solidFill>
              </a:rPr>
              <a:pPr/>
              <a:t>21-09-2020</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152A19CE-5476-4DEC-A516-92A89378D0E5}"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5787377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224FE0C-5E32-4BA4-9224-2FB53FEF1F11}" type="datetimeFigureOut">
              <a:rPr lang="en-IN" smtClean="0">
                <a:solidFill>
                  <a:prstClr val="black">
                    <a:tint val="75000"/>
                  </a:prstClr>
                </a:solidFill>
              </a:rPr>
              <a:pPr/>
              <a:t>21-09-2020</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152A19CE-5476-4DEC-A516-92A89378D0E5}"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2299715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24FE0C-5E32-4BA4-9224-2FB53FEF1F11}" type="datetimeFigureOut">
              <a:rPr lang="en-IN" smtClean="0">
                <a:solidFill>
                  <a:prstClr val="black">
                    <a:tint val="75000"/>
                  </a:prstClr>
                </a:solidFill>
              </a:rPr>
              <a:pPr/>
              <a:t>21-09-2020</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152A19CE-5476-4DEC-A516-92A89378D0E5}"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3917510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9224FE0C-5E32-4BA4-9224-2FB53FEF1F11}" type="datetimeFigureOut">
              <a:rPr lang="en-IN" smtClean="0">
                <a:solidFill>
                  <a:prstClr val="black">
                    <a:tint val="75000"/>
                  </a:prstClr>
                </a:solidFill>
              </a:rPr>
              <a:pPr/>
              <a:t>21-09-2020</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152A19CE-5476-4DEC-A516-92A89378D0E5}"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9375993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224FE0C-5E32-4BA4-9224-2FB53FEF1F11}" type="datetimeFigureOut">
              <a:rPr lang="en-IN" smtClean="0">
                <a:solidFill>
                  <a:prstClr val="black">
                    <a:tint val="75000"/>
                  </a:prstClr>
                </a:solidFill>
              </a:rPr>
              <a:pPr/>
              <a:t>21-09-2020</a:t>
            </a:fld>
            <a:endParaRPr lang="en-IN">
              <a:solidFill>
                <a:prstClr val="black">
                  <a:tint val="75000"/>
                </a:prstClr>
              </a:solidFill>
            </a:endParaRPr>
          </a:p>
        </p:txBody>
      </p:sp>
      <p:sp>
        <p:nvSpPr>
          <p:cNvPr id="8" name="Footer Placeholder 7"/>
          <p:cNvSpPr>
            <a:spLocks noGrp="1"/>
          </p:cNvSpPr>
          <p:nvPr>
            <p:ph type="ftr" sz="quarter" idx="11"/>
          </p:nvPr>
        </p:nvSpPr>
        <p:spPr/>
        <p:txBody>
          <a:bodyPr/>
          <a:lstStyle/>
          <a:p>
            <a:endParaRPr lang="en-IN">
              <a:solidFill>
                <a:prstClr val="black">
                  <a:tint val="75000"/>
                </a:prstClr>
              </a:solidFill>
            </a:endParaRPr>
          </a:p>
        </p:txBody>
      </p:sp>
      <p:sp>
        <p:nvSpPr>
          <p:cNvPr id="9" name="Slide Number Placeholder 8"/>
          <p:cNvSpPr>
            <a:spLocks noGrp="1"/>
          </p:cNvSpPr>
          <p:nvPr>
            <p:ph type="sldNum" sz="quarter" idx="12"/>
          </p:nvPr>
        </p:nvSpPr>
        <p:spPr/>
        <p:txBody>
          <a:bodyPr/>
          <a:lstStyle/>
          <a:p>
            <a:fld id="{152A19CE-5476-4DEC-A516-92A89378D0E5}"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5723095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9224FE0C-5E32-4BA4-9224-2FB53FEF1F11}" type="datetimeFigureOut">
              <a:rPr lang="en-IN" smtClean="0">
                <a:solidFill>
                  <a:prstClr val="black">
                    <a:tint val="75000"/>
                  </a:prstClr>
                </a:solidFill>
              </a:rPr>
              <a:pPr/>
              <a:t>21-09-2020</a:t>
            </a:fld>
            <a:endParaRPr lang="en-IN">
              <a:solidFill>
                <a:prstClr val="black">
                  <a:tint val="75000"/>
                </a:prstClr>
              </a:solidFill>
            </a:endParaRPr>
          </a:p>
        </p:txBody>
      </p:sp>
      <p:sp>
        <p:nvSpPr>
          <p:cNvPr id="4" name="Footer Placeholder 3"/>
          <p:cNvSpPr>
            <a:spLocks noGrp="1"/>
          </p:cNvSpPr>
          <p:nvPr>
            <p:ph type="ftr" sz="quarter" idx="11"/>
          </p:nvPr>
        </p:nvSpPr>
        <p:spPr/>
        <p:txBody>
          <a:bodyPr/>
          <a:lstStyle/>
          <a:p>
            <a:endParaRPr lang="en-IN">
              <a:solidFill>
                <a:prstClr val="black">
                  <a:tint val="75000"/>
                </a:prstClr>
              </a:solidFill>
            </a:endParaRPr>
          </a:p>
        </p:txBody>
      </p:sp>
      <p:sp>
        <p:nvSpPr>
          <p:cNvPr id="5" name="Slide Number Placeholder 4"/>
          <p:cNvSpPr>
            <a:spLocks noGrp="1"/>
          </p:cNvSpPr>
          <p:nvPr>
            <p:ph type="sldNum" sz="quarter" idx="12"/>
          </p:nvPr>
        </p:nvSpPr>
        <p:spPr/>
        <p:txBody>
          <a:bodyPr/>
          <a:lstStyle/>
          <a:p>
            <a:fld id="{152A19CE-5476-4DEC-A516-92A89378D0E5}"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1640060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24FE0C-5E32-4BA4-9224-2FB53FEF1F11}" type="datetimeFigureOut">
              <a:rPr lang="en-IN" smtClean="0">
                <a:solidFill>
                  <a:prstClr val="black">
                    <a:tint val="75000"/>
                  </a:prstClr>
                </a:solidFill>
              </a:rPr>
              <a:pPr/>
              <a:t>21-09-2020</a:t>
            </a:fld>
            <a:endParaRPr lang="en-IN">
              <a:solidFill>
                <a:prstClr val="black">
                  <a:tint val="75000"/>
                </a:prstClr>
              </a:solidFill>
            </a:endParaRPr>
          </a:p>
        </p:txBody>
      </p:sp>
      <p:sp>
        <p:nvSpPr>
          <p:cNvPr id="3" name="Footer Placeholder 2"/>
          <p:cNvSpPr>
            <a:spLocks noGrp="1"/>
          </p:cNvSpPr>
          <p:nvPr>
            <p:ph type="ftr" sz="quarter" idx="11"/>
          </p:nvPr>
        </p:nvSpPr>
        <p:spPr/>
        <p:txBody>
          <a:bodyPr/>
          <a:lstStyle/>
          <a:p>
            <a:endParaRPr lang="en-IN">
              <a:solidFill>
                <a:prstClr val="black">
                  <a:tint val="75000"/>
                </a:prstClr>
              </a:solidFill>
            </a:endParaRPr>
          </a:p>
        </p:txBody>
      </p:sp>
      <p:sp>
        <p:nvSpPr>
          <p:cNvPr id="4" name="Slide Number Placeholder 3"/>
          <p:cNvSpPr>
            <a:spLocks noGrp="1"/>
          </p:cNvSpPr>
          <p:nvPr>
            <p:ph type="sldNum" sz="quarter" idx="12"/>
          </p:nvPr>
        </p:nvSpPr>
        <p:spPr/>
        <p:txBody>
          <a:bodyPr/>
          <a:lstStyle/>
          <a:p>
            <a:fld id="{152A19CE-5476-4DEC-A516-92A89378D0E5}"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0975210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24FE0C-5E32-4BA4-9224-2FB53FEF1F11}" type="datetimeFigureOut">
              <a:rPr lang="en-IN" smtClean="0">
                <a:solidFill>
                  <a:prstClr val="black">
                    <a:tint val="75000"/>
                  </a:prstClr>
                </a:solidFill>
              </a:rPr>
              <a:pPr/>
              <a:t>21-09-2020</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152A19CE-5476-4DEC-A516-92A89378D0E5}"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537538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224FE0C-5E32-4BA4-9224-2FB53FEF1F11}" type="datetimeFigureOut">
              <a:rPr lang="en-IN" smtClean="0">
                <a:solidFill>
                  <a:prstClr val="black">
                    <a:tint val="75000"/>
                  </a:prstClr>
                </a:solidFill>
              </a:rPr>
              <a:pPr/>
              <a:t>21-09-2020</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152A19CE-5476-4DEC-A516-92A89378D0E5}"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4407528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24FE0C-5E32-4BA4-9224-2FB53FEF1F11}" type="datetimeFigureOut">
              <a:rPr lang="en-IN" smtClean="0">
                <a:solidFill>
                  <a:prstClr val="black">
                    <a:tint val="75000"/>
                  </a:prstClr>
                </a:solidFill>
              </a:rPr>
              <a:pPr/>
              <a:t>21-09-2020</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152A19CE-5476-4DEC-A516-92A89378D0E5}"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7248448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224FE0C-5E32-4BA4-9224-2FB53FEF1F11}" type="datetimeFigureOut">
              <a:rPr lang="en-IN" smtClean="0">
                <a:solidFill>
                  <a:prstClr val="black">
                    <a:tint val="75000"/>
                  </a:prstClr>
                </a:solidFill>
              </a:rPr>
              <a:pPr/>
              <a:t>21-09-2020</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152A19CE-5476-4DEC-A516-92A89378D0E5}"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0227893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224FE0C-5E32-4BA4-9224-2FB53FEF1F11}" type="datetimeFigureOut">
              <a:rPr lang="en-IN" smtClean="0">
                <a:solidFill>
                  <a:prstClr val="black">
                    <a:tint val="75000"/>
                  </a:prstClr>
                </a:solidFill>
              </a:rPr>
              <a:pPr/>
              <a:t>21-09-2020</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152A19CE-5476-4DEC-A516-92A89378D0E5}"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6237874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767" b="0" i="0">
                <a:solidFill>
                  <a:srgbClr val="D58161"/>
                </a:solidFill>
                <a:latin typeface="Lucida Sans Unicode"/>
                <a:cs typeface="Lucida Sans Unicode"/>
              </a:defRPr>
            </a:lvl1pPr>
          </a:lstStyle>
          <a:p>
            <a:endParaRPr/>
          </a:p>
        </p:txBody>
      </p:sp>
      <p:sp>
        <p:nvSpPr>
          <p:cNvPr id="3" name="Holder 3"/>
          <p:cNvSpPr>
            <a:spLocks noGrp="1"/>
          </p:cNvSpPr>
          <p:nvPr>
            <p:ph sz="half" idx="2"/>
          </p:nvPr>
        </p:nvSpPr>
        <p:spPr>
          <a:xfrm>
            <a:off x="609600" y="1577340"/>
            <a:ext cx="5303520" cy="387798"/>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387798"/>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9/21/2020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49876940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100301"/>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9/21/2020</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11368016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77002" y="1166238"/>
            <a:ext cx="5714153" cy="1695450"/>
          </a:xfrm>
          <a:custGeom>
            <a:avLst/>
            <a:gdLst/>
            <a:ahLst/>
            <a:cxnLst/>
            <a:rect l="l" t="t" r="r" b="b"/>
            <a:pathLst>
              <a:path w="8571230" h="2543175">
                <a:moveTo>
                  <a:pt x="8571189" y="2542889"/>
                </a:moveTo>
                <a:lnTo>
                  <a:pt x="0" y="2542889"/>
                </a:lnTo>
                <a:lnTo>
                  <a:pt x="0" y="0"/>
                </a:lnTo>
                <a:lnTo>
                  <a:pt x="8571189" y="0"/>
                </a:lnTo>
                <a:lnTo>
                  <a:pt x="8571189" y="2542889"/>
                </a:lnTo>
                <a:close/>
              </a:path>
            </a:pathLst>
          </a:custGeom>
          <a:solidFill>
            <a:srgbClr val="86E9E8"/>
          </a:solidFill>
        </p:spPr>
        <p:txBody>
          <a:bodyPr wrap="square" lIns="0" tIns="0" rIns="0" bIns="0" rtlCol="0"/>
          <a:lstStyle/>
          <a:p>
            <a:endParaRPr sz="1200" smtClean="0">
              <a:solidFill>
                <a:prstClr val="black"/>
              </a:solidFill>
            </a:endParaRPr>
          </a:p>
        </p:txBody>
      </p:sp>
      <p:sp>
        <p:nvSpPr>
          <p:cNvPr id="17" name="bg object 17"/>
          <p:cNvSpPr/>
          <p:nvPr/>
        </p:nvSpPr>
        <p:spPr>
          <a:xfrm>
            <a:off x="177002" y="4934370"/>
            <a:ext cx="5714153" cy="1695450"/>
          </a:xfrm>
          <a:custGeom>
            <a:avLst/>
            <a:gdLst/>
            <a:ahLst/>
            <a:cxnLst/>
            <a:rect l="l" t="t" r="r" b="b"/>
            <a:pathLst>
              <a:path w="8571230" h="2543175">
                <a:moveTo>
                  <a:pt x="8571189" y="2542889"/>
                </a:moveTo>
                <a:lnTo>
                  <a:pt x="0" y="2542889"/>
                </a:lnTo>
                <a:lnTo>
                  <a:pt x="0" y="0"/>
                </a:lnTo>
                <a:lnTo>
                  <a:pt x="8571189" y="0"/>
                </a:lnTo>
                <a:lnTo>
                  <a:pt x="8571189" y="2542889"/>
                </a:lnTo>
                <a:close/>
              </a:path>
            </a:pathLst>
          </a:custGeom>
          <a:solidFill>
            <a:srgbClr val="86E9E8"/>
          </a:solidFill>
        </p:spPr>
        <p:txBody>
          <a:bodyPr wrap="square" lIns="0" tIns="0" rIns="0" bIns="0" rtlCol="0"/>
          <a:lstStyle/>
          <a:p>
            <a:endParaRPr sz="1200" smtClean="0">
              <a:solidFill>
                <a:prstClr val="black"/>
              </a:solidFill>
            </a:endParaRPr>
          </a:p>
        </p:txBody>
      </p:sp>
      <p:sp>
        <p:nvSpPr>
          <p:cNvPr id="18" name="bg object 18"/>
          <p:cNvSpPr/>
          <p:nvPr/>
        </p:nvSpPr>
        <p:spPr>
          <a:xfrm>
            <a:off x="177002" y="3050303"/>
            <a:ext cx="5714153" cy="1695450"/>
          </a:xfrm>
          <a:custGeom>
            <a:avLst/>
            <a:gdLst/>
            <a:ahLst/>
            <a:cxnLst/>
            <a:rect l="l" t="t" r="r" b="b"/>
            <a:pathLst>
              <a:path w="8571230" h="2543175">
                <a:moveTo>
                  <a:pt x="8571189" y="2542889"/>
                </a:moveTo>
                <a:lnTo>
                  <a:pt x="0" y="2542889"/>
                </a:lnTo>
                <a:lnTo>
                  <a:pt x="0" y="0"/>
                </a:lnTo>
                <a:lnTo>
                  <a:pt x="8571189" y="0"/>
                </a:lnTo>
                <a:lnTo>
                  <a:pt x="8571189" y="2542889"/>
                </a:lnTo>
                <a:close/>
              </a:path>
            </a:pathLst>
          </a:custGeom>
          <a:solidFill>
            <a:srgbClr val="86E9E8"/>
          </a:solidFill>
        </p:spPr>
        <p:txBody>
          <a:bodyPr wrap="square" lIns="0" tIns="0" rIns="0" bIns="0" rtlCol="0"/>
          <a:lstStyle/>
          <a:p>
            <a:endParaRPr sz="1200" smtClean="0">
              <a:solidFill>
                <a:prstClr val="black"/>
              </a:solidFill>
            </a:endParaRPr>
          </a:p>
        </p:txBody>
      </p:sp>
      <p:sp>
        <p:nvSpPr>
          <p:cNvPr id="19" name="bg object 19"/>
          <p:cNvSpPr/>
          <p:nvPr/>
        </p:nvSpPr>
        <p:spPr>
          <a:xfrm>
            <a:off x="6299528" y="3050303"/>
            <a:ext cx="5714153" cy="1695450"/>
          </a:xfrm>
          <a:custGeom>
            <a:avLst/>
            <a:gdLst/>
            <a:ahLst/>
            <a:cxnLst/>
            <a:rect l="l" t="t" r="r" b="b"/>
            <a:pathLst>
              <a:path w="8571230" h="2543175">
                <a:moveTo>
                  <a:pt x="8571189" y="2542889"/>
                </a:moveTo>
                <a:lnTo>
                  <a:pt x="0" y="2542889"/>
                </a:lnTo>
                <a:lnTo>
                  <a:pt x="0" y="0"/>
                </a:lnTo>
                <a:lnTo>
                  <a:pt x="8571189" y="0"/>
                </a:lnTo>
                <a:lnTo>
                  <a:pt x="8571189" y="2542889"/>
                </a:lnTo>
                <a:close/>
              </a:path>
            </a:pathLst>
          </a:custGeom>
          <a:solidFill>
            <a:srgbClr val="86E9E8"/>
          </a:solidFill>
        </p:spPr>
        <p:txBody>
          <a:bodyPr wrap="square" lIns="0" tIns="0" rIns="0" bIns="0" rtlCol="0"/>
          <a:lstStyle/>
          <a:p>
            <a:endParaRPr sz="1200" smtClean="0">
              <a:solidFill>
                <a:prstClr val="black"/>
              </a:solidFill>
            </a:endParaRPr>
          </a:p>
        </p:txBody>
      </p:sp>
      <p:sp>
        <p:nvSpPr>
          <p:cNvPr id="20" name="bg object 20"/>
          <p:cNvSpPr/>
          <p:nvPr/>
        </p:nvSpPr>
        <p:spPr>
          <a:xfrm>
            <a:off x="6299528" y="1166238"/>
            <a:ext cx="5714153" cy="1695450"/>
          </a:xfrm>
          <a:custGeom>
            <a:avLst/>
            <a:gdLst/>
            <a:ahLst/>
            <a:cxnLst/>
            <a:rect l="l" t="t" r="r" b="b"/>
            <a:pathLst>
              <a:path w="8571230" h="2543175">
                <a:moveTo>
                  <a:pt x="8571189" y="2542889"/>
                </a:moveTo>
                <a:lnTo>
                  <a:pt x="0" y="2542889"/>
                </a:lnTo>
                <a:lnTo>
                  <a:pt x="0" y="0"/>
                </a:lnTo>
                <a:lnTo>
                  <a:pt x="8571189" y="0"/>
                </a:lnTo>
                <a:lnTo>
                  <a:pt x="8571189" y="2542889"/>
                </a:lnTo>
                <a:close/>
              </a:path>
            </a:pathLst>
          </a:custGeom>
          <a:solidFill>
            <a:srgbClr val="86E9E8"/>
          </a:solidFill>
        </p:spPr>
        <p:txBody>
          <a:bodyPr wrap="square" lIns="0" tIns="0" rIns="0" bIns="0" rtlCol="0"/>
          <a:lstStyle/>
          <a:p>
            <a:endParaRPr sz="1200" smtClean="0">
              <a:solidFill>
                <a:prstClr val="black"/>
              </a:solidFill>
            </a:endParaRPr>
          </a:p>
        </p:txBody>
      </p:sp>
      <p:sp>
        <p:nvSpPr>
          <p:cNvPr id="21" name="bg object 21"/>
          <p:cNvSpPr/>
          <p:nvPr/>
        </p:nvSpPr>
        <p:spPr>
          <a:xfrm>
            <a:off x="6299528" y="4934370"/>
            <a:ext cx="5714153" cy="1695450"/>
          </a:xfrm>
          <a:custGeom>
            <a:avLst/>
            <a:gdLst/>
            <a:ahLst/>
            <a:cxnLst/>
            <a:rect l="l" t="t" r="r" b="b"/>
            <a:pathLst>
              <a:path w="8571230" h="2543175">
                <a:moveTo>
                  <a:pt x="8571189" y="2542889"/>
                </a:moveTo>
                <a:lnTo>
                  <a:pt x="0" y="2542889"/>
                </a:lnTo>
                <a:lnTo>
                  <a:pt x="0" y="0"/>
                </a:lnTo>
                <a:lnTo>
                  <a:pt x="8571189" y="0"/>
                </a:lnTo>
                <a:lnTo>
                  <a:pt x="8571189" y="2542889"/>
                </a:lnTo>
                <a:close/>
              </a:path>
            </a:pathLst>
          </a:custGeom>
          <a:solidFill>
            <a:srgbClr val="86E9E8"/>
          </a:solidFill>
        </p:spPr>
        <p:txBody>
          <a:bodyPr wrap="square" lIns="0" tIns="0" rIns="0" bIns="0" rtlCol="0"/>
          <a:lstStyle/>
          <a:p>
            <a:endParaRPr sz="1200" smtClean="0">
              <a:solidFill>
                <a:prstClr val="black"/>
              </a:solidFill>
            </a:endParaRPr>
          </a:p>
        </p:txBody>
      </p:sp>
      <p:sp>
        <p:nvSpPr>
          <p:cNvPr id="22" name="bg object 22"/>
          <p:cNvSpPr/>
          <p:nvPr/>
        </p:nvSpPr>
        <p:spPr>
          <a:xfrm>
            <a:off x="176823" y="1166238"/>
            <a:ext cx="2711449" cy="1689099"/>
          </a:xfrm>
          <a:prstGeom prst="rect">
            <a:avLst/>
          </a:prstGeom>
          <a:blipFill>
            <a:blip r:embed="rId2" cstate="print"/>
            <a:stretch>
              <a:fillRect/>
            </a:stretch>
          </a:blipFill>
        </p:spPr>
        <p:txBody>
          <a:bodyPr wrap="square" lIns="0" tIns="0" rIns="0" bIns="0" rtlCol="0"/>
          <a:lstStyle/>
          <a:p>
            <a:endParaRPr sz="1200" smtClean="0">
              <a:solidFill>
                <a:prstClr val="black"/>
              </a:solidFill>
            </a:endParaRPr>
          </a:p>
        </p:txBody>
      </p:sp>
      <p:sp>
        <p:nvSpPr>
          <p:cNvPr id="23" name="bg object 23"/>
          <p:cNvSpPr/>
          <p:nvPr/>
        </p:nvSpPr>
        <p:spPr>
          <a:xfrm>
            <a:off x="6299350" y="1166238"/>
            <a:ext cx="2711449" cy="1695449"/>
          </a:xfrm>
          <a:prstGeom prst="rect">
            <a:avLst/>
          </a:prstGeom>
          <a:blipFill>
            <a:blip r:embed="rId3" cstate="print"/>
            <a:stretch>
              <a:fillRect/>
            </a:stretch>
          </a:blipFill>
        </p:spPr>
        <p:txBody>
          <a:bodyPr wrap="square" lIns="0" tIns="0" rIns="0" bIns="0" rtlCol="0"/>
          <a:lstStyle/>
          <a:p>
            <a:endParaRPr sz="1200" smtClean="0">
              <a:solidFill>
                <a:prstClr val="black"/>
              </a:solidFill>
            </a:endParaRPr>
          </a:p>
        </p:txBody>
      </p:sp>
      <p:sp>
        <p:nvSpPr>
          <p:cNvPr id="24" name="bg object 24"/>
          <p:cNvSpPr/>
          <p:nvPr/>
        </p:nvSpPr>
        <p:spPr>
          <a:xfrm>
            <a:off x="176823" y="3050303"/>
            <a:ext cx="2711449" cy="1689099"/>
          </a:xfrm>
          <a:prstGeom prst="rect">
            <a:avLst/>
          </a:prstGeom>
          <a:blipFill>
            <a:blip r:embed="rId4" cstate="print"/>
            <a:stretch>
              <a:fillRect/>
            </a:stretch>
          </a:blipFill>
        </p:spPr>
        <p:txBody>
          <a:bodyPr wrap="square" lIns="0" tIns="0" rIns="0" bIns="0" rtlCol="0"/>
          <a:lstStyle/>
          <a:p>
            <a:endParaRPr sz="1200" smtClean="0">
              <a:solidFill>
                <a:prstClr val="black"/>
              </a:solidFill>
            </a:endParaRPr>
          </a:p>
        </p:txBody>
      </p:sp>
      <p:sp>
        <p:nvSpPr>
          <p:cNvPr id="25" name="bg object 25"/>
          <p:cNvSpPr/>
          <p:nvPr/>
        </p:nvSpPr>
        <p:spPr>
          <a:xfrm>
            <a:off x="176823" y="3889999"/>
            <a:ext cx="2712004" cy="542401"/>
          </a:xfrm>
          <a:prstGeom prst="rect">
            <a:avLst/>
          </a:prstGeom>
          <a:blipFill>
            <a:blip r:embed="rId5" cstate="print"/>
            <a:stretch>
              <a:fillRect/>
            </a:stretch>
          </a:blipFill>
        </p:spPr>
        <p:txBody>
          <a:bodyPr wrap="square" lIns="0" tIns="0" rIns="0" bIns="0" rtlCol="0"/>
          <a:lstStyle/>
          <a:p>
            <a:endParaRPr sz="1200" smtClean="0">
              <a:solidFill>
                <a:prstClr val="black"/>
              </a:solidFill>
            </a:endParaRPr>
          </a:p>
        </p:txBody>
      </p:sp>
      <p:sp>
        <p:nvSpPr>
          <p:cNvPr id="26" name="bg object 26"/>
          <p:cNvSpPr/>
          <p:nvPr/>
        </p:nvSpPr>
        <p:spPr>
          <a:xfrm>
            <a:off x="176823" y="3275426"/>
            <a:ext cx="2712004" cy="668961"/>
          </a:xfrm>
          <a:prstGeom prst="rect">
            <a:avLst/>
          </a:prstGeom>
          <a:blipFill>
            <a:blip r:embed="rId6" cstate="print"/>
            <a:stretch>
              <a:fillRect/>
            </a:stretch>
          </a:blipFill>
        </p:spPr>
        <p:txBody>
          <a:bodyPr wrap="square" lIns="0" tIns="0" rIns="0" bIns="0" rtlCol="0"/>
          <a:lstStyle/>
          <a:p>
            <a:endParaRPr sz="1200" smtClean="0">
              <a:solidFill>
                <a:prstClr val="black"/>
              </a:solidFill>
            </a:endParaRPr>
          </a:p>
        </p:txBody>
      </p:sp>
      <p:sp>
        <p:nvSpPr>
          <p:cNvPr id="27" name="bg object 27"/>
          <p:cNvSpPr/>
          <p:nvPr/>
        </p:nvSpPr>
        <p:spPr>
          <a:xfrm>
            <a:off x="182663" y="3230192"/>
            <a:ext cx="2705977" cy="138613"/>
          </a:xfrm>
          <a:prstGeom prst="rect">
            <a:avLst/>
          </a:prstGeom>
          <a:blipFill>
            <a:blip r:embed="rId7" cstate="print"/>
            <a:stretch>
              <a:fillRect/>
            </a:stretch>
          </a:blipFill>
        </p:spPr>
        <p:txBody>
          <a:bodyPr wrap="square" lIns="0" tIns="0" rIns="0" bIns="0" rtlCol="0"/>
          <a:lstStyle/>
          <a:p>
            <a:endParaRPr sz="1200" smtClean="0">
              <a:solidFill>
                <a:prstClr val="black"/>
              </a:solidFill>
            </a:endParaRPr>
          </a:p>
        </p:txBody>
      </p:sp>
      <p:sp>
        <p:nvSpPr>
          <p:cNvPr id="28" name="bg object 28"/>
          <p:cNvSpPr/>
          <p:nvPr/>
        </p:nvSpPr>
        <p:spPr>
          <a:xfrm>
            <a:off x="182663" y="4433893"/>
            <a:ext cx="2705977" cy="126559"/>
          </a:xfrm>
          <a:prstGeom prst="rect">
            <a:avLst/>
          </a:prstGeom>
          <a:blipFill>
            <a:blip r:embed="rId8" cstate="print"/>
            <a:stretch>
              <a:fillRect/>
            </a:stretch>
          </a:blipFill>
        </p:spPr>
        <p:txBody>
          <a:bodyPr wrap="square" lIns="0" tIns="0" rIns="0" bIns="0" rtlCol="0"/>
          <a:lstStyle/>
          <a:p>
            <a:endParaRPr sz="1200" smtClean="0">
              <a:solidFill>
                <a:prstClr val="black"/>
              </a:solidFill>
            </a:endParaRPr>
          </a:p>
        </p:txBody>
      </p:sp>
      <p:sp>
        <p:nvSpPr>
          <p:cNvPr id="29" name="bg object 29"/>
          <p:cNvSpPr/>
          <p:nvPr/>
        </p:nvSpPr>
        <p:spPr>
          <a:xfrm>
            <a:off x="6299349" y="3050303"/>
            <a:ext cx="2709752" cy="1689099"/>
          </a:xfrm>
          <a:prstGeom prst="rect">
            <a:avLst/>
          </a:prstGeom>
          <a:blipFill>
            <a:blip r:embed="rId9" cstate="print"/>
            <a:stretch>
              <a:fillRect/>
            </a:stretch>
          </a:blipFill>
        </p:spPr>
        <p:txBody>
          <a:bodyPr wrap="square" lIns="0" tIns="0" rIns="0" bIns="0" rtlCol="0"/>
          <a:lstStyle/>
          <a:p>
            <a:endParaRPr sz="1200" smtClean="0">
              <a:solidFill>
                <a:prstClr val="black"/>
              </a:solidFill>
            </a:endParaRPr>
          </a:p>
        </p:txBody>
      </p:sp>
      <p:sp>
        <p:nvSpPr>
          <p:cNvPr id="30" name="bg object 30"/>
          <p:cNvSpPr/>
          <p:nvPr/>
        </p:nvSpPr>
        <p:spPr>
          <a:xfrm>
            <a:off x="6401811" y="3050303"/>
            <a:ext cx="2508249" cy="1689099"/>
          </a:xfrm>
          <a:prstGeom prst="rect">
            <a:avLst/>
          </a:prstGeom>
          <a:blipFill>
            <a:blip r:embed="rId10" cstate="print"/>
            <a:stretch>
              <a:fillRect/>
            </a:stretch>
          </a:blipFill>
        </p:spPr>
        <p:txBody>
          <a:bodyPr wrap="square" lIns="0" tIns="0" rIns="0" bIns="0" rtlCol="0"/>
          <a:lstStyle/>
          <a:p>
            <a:endParaRPr sz="1200" smtClean="0">
              <a:solidFill>
                <a:prstClr val="black"/>
              </a:solidFill>
            </a:endParaRPr>
          </a:p>
        </p:txBody>
      </p:sp>
      <p:sp>
        <p:nvSpPr>
          <p:cNvPr id="31" name="bg object 31"/>
          <p:cNvSpPr/>
          <p:nvPr/>
        </p:nvSpPr>
        <p:spPr>
          <a:xfrm>
            <a:off x="176823" y="4934370"/>
            <a:ext cx="2711449" cy="1689099"/>
          </a:xfrm>
          <a:prstGeom prst="rect">
            <a:avLst/>
          </a:prstGeom>
          <a:blipFill>
            <a:blip r:embed="rId11" cstate="print"/>
            <a:stretch>
              <a:fillRect/>
            </a:stretch>
          </a:blipFill>
        </p:spPr>
        <p:txBody>
          <a:bodyPr wrap="square" lIns="0" tIns="0" rIns="0" bIns="0" rtlCol="0"/>
          <a:lstStyle/>
          <a:p>
            <a:endParaRPr sz="1200" smtClean="0">
              <a:solidFill>
                <a:prstClr val="black"/>
              </a:solidFill>
            </a:endParaRPr>
          </a:p>
        </p:txBody>
      </p:sp>
      <p:sp>
        <p:nvSpPr>
          <p:cNvPr id="32" name="bg object 32"/>
          <p:cNvSpPr/>
          <p:nvPr/>
        </p:nvSpPr>
        <p:spPr>
          <a:xfrm>
            <a:off x="6299350" y="4942704"/>
            <a:ext cx="2711449" cy="1682749"/>
          </a:xfrm>
          <a:prstGeom prst="rect">
            <a:avLst/>
          </a:prstGeom>
          <a:blipFill>
            <a:blip r:embed="rId12" cstate="print"/>
            <a:stretch>
              <a:fillRect/>
            </a:stretch>
          </a:blipFill>
        </p:spPr>
        <p:txBody>
          <a:bodyPr wrap="square" lIns="0" tIns="0" rIns="0" bIns="0" rtlCol="0"/>
          <a:lstStyle/>
          <a:p>
            <a:endParaRPr sz="1200" smtClean="0">
              <a:solidFill>
                <a:prstClr val="black"/>
              </a:solidFill>
            </a:endParaRPr>
          </a:p>
        </p:txBody>
      </p:sp>
      <p:sp>
        <p:nvSpPr>
          <p:cNvPr id="2" name="Holder 2"/>
          <p:cNvSpPr>
            <a:spLocks noGrp="1"/>
          </p:cNvSpPr>
          <p:nvPr>
            <p:ph type="title"/>
          </p:nvPr>
        </p:nvSpPr>
        <p:spPr>
          <a:xfrm>
            <a:off x="1219179" y="574126"/>
            <a:ext cx="9753643" cy="733599"/>
          </a:xfrm>
        </p:spPr>
        <p:txBody>
          <a:bodyPr lIns="0" tIns="0" rIns="0" bIns="0"/>
          <a:lstStyle>
            <a:lvl1pPr>
              <a:defRPr sz="4767" b="0" i="0">
                <a:solidFill>
                  <a:srgbClr val="D58161"/>
                </a:solidFill>
                <a:latin typeface="Lucida Sans Unicode"/>
                <a:cs typeface="Lucida Sans Unicode"/>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9/21/2020</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264225624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1219179" y="574126"/>
            <a:ext cx="9753643" cy="733599"/>
          </a:xfrm>
        </p:spPr>
        <p:txBody>
          <a:bodyPr lIns="0" tIns="0" rIns="0" bIns="0"/>
          <a:lstStyle>
            <a:lvl1pPr>
              <a:defRPr sz="4767" b="0" i="0">
                <a:solidFill>
                  <a:srgbClr val="D58161"/>
                </a:solidFill>
                <a:latin typeface="Lucida Sans Unicode"/>
                <a:cs typeface="Lucida Sans Unicode"/>
              </a:defRPr>
            </a:lvl1pPr>
          </a:lstStyle>
          <a:p>
            <a:endParaRPr/>
          </a:p>
        </p:txBody>
      </p:sp>
      <p:sp>
        <p:nvSpPr>
          <p:cNvPr id="3" name="Holder 3"/>
          <p:cNvSpPr>
            <a:spLocks noGrp="1"/>
          </p:cNvSpPr>
          <p:nvPr>
            <p:ph sz="half" idx="2"/>
          </p:nvPr>
        </p:nvSpPr>
        <p:spPr>
          <a:xfrm>
            <a:off x="609600" y="1577340"/>
            <a:ext cx="530352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9/21/2020</a:t>
            </a:fld>
            <a:endParaRPr lang="en-US">
              <a:solidFill>
                <a:prstClr val="black">
                  <a:tint val="75000"/>
                </a:prstClr>
              </a:solidFill>
            </a:endParaRP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103619100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1219179" y="574126"/>
            <a:ext cx="9753643" cy="733599"/>
          </a:xfrm>
        </p:spPr>
        <p:txBody>
          <a:bodyPr lIns="0" tIns="0" rIns="0" bIns="0"/>
          <a:lstStyle>
            <a:lvl1pPr>
              <a:defRPr sz="4767" b="0" i="0">
                <a:solidFill>
                  <a:srgbClr val="D58161"/>
                </a:solidFill>
                <a:latin typeface="Lucida Sans Unicode"/>
                <a:cs typeface="Lucida Sans Unicode"/>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9/21/2020</a:t>
            </a:fld>
            <a:endParaRPr lang="en-US">
              <a:solidFill>
                <a:prstClr val="black">
                  <a:tint val="75000"/>
                </a:prstClr>
              </a:solidFill>
            </a:endParaRP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152104207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61869" y="0"/>
            <a:ext cx="10284707" cy="2471351"/>
          </a:xfrm>
          <a:prstGeom prst="rect">
            <a:avLst/>
          </a:prstGeom>
          <a:blipFill>
            <a:blip r:embed="rId2" cstate="print"/>
            <a:stretch>
              <a:fillRect/>
            </a:stretch>
          </a:blipFill>
        </p:spPr>
        <p:txBody>
          <a:bodyPr wrap="square" lIns="0" tIns="0" rIns="0" bIns="0" rtlCol="0"/>
          <a:lstStyle/>
          <a:p>
            <a:endParaRPr sz="1200" smtClean="0">
              <a:solidFill>
                <a:prstClr val="black"/>
              </a:solidFill>
            </a:endParaRPr>
          </a:p>
        </p:txBody>
      </p:sp>
      <p:sp>
        <p:nvSpPr>
          <p:cNvPr id="17" name="bg object 17"/>
          <p:cNvSpPr/>
          <p:nvPr/>
        </p:nvSpPr>
        <p:spPr>
          <a:xfrm>
            <a:off x="4075845" y="1528233"/>
            <a:ext cx="6871547" cy="1949027"/>
          </a:xfrm>
          <a:custGeom>
            <a:avLst/>
            <a:gdLst/>
            <a:ahLst/>
            <a:cxnLst/>
            <a:rect l="l" t="t" r="r" b="b"/>
            <a:pathLst>
              <a:path w="10307319" h="2923540">
                <a:moveTo>
                  <a:pt x="52387" y="2897390"/>
                </a:moveTo>
                <a:lnTo>
                  <a:pt x="50330" y="2887421"/>
                </a:lnTo>
                <a:lnTo>
                  <a:pt x="44704" y="2879267"/>
                </a:lnTo>
                <a:lnTo>
                  <a:pt x="36372" y="2873743"/>
                </a:lnTo>
                <a:lnTo>
                  <a:pt x="26200" y="2871724"/>
                </a:lnTo>
                <a:lnTo>
                  <a:pt x="16027" y="2873743"/>
                </a:lnTo>
                <a:lnTo>
                  <a:pt x="7696" y="2879267"/>
                </a:lnTo>
                <a:lnTo>
                  <a:pt x="2070" y="2887421"/>
                </a:lnTo>
                <a:lnTo>
                  <a:pt x="0" y="2897390"/>
                </a:lnTo>
                <a:lnTo>
                  <a:pt x="2070" y="2907360"/>
                </a:lnTo>
                <a:lnTo>
                  <a:pt x="7696" y="2915526"/>
                </a:lnTo>
                <a:lnTo>
                  <a:pt x="16027" y="2921050"/>
                </a:lnTo>
                <a:lnTo>
                  <a:pt x="26200" y="2923070"/>
                </a:lnTo>
                <a:lnTo>
                  <a:pt x="36372" y="2921050"/>
                </a:lnTo>
                <a:lnTo>
                  <a:pt x="44704" y="2915526"/>
                </a:lnTo>
                <a:lnTo>
                  <a:pt x="50330" y="2907360"/>
                </a:lnTo>
                <a:lnTo>
                  <a:pt x="52387" y="2897390"/>
                </a:lnTo>
                <a:close/>
              </a:path>
              <a:path w="10307319" h="2923540">
                <a:moveTo>
                  <a:pt x="52387" y="2794685"/>
                </a:moveTo>
                <a:lnTo>
                  <a:pt x="50330" y="2784716"/>
                </a:lnTo>
                <a:lnTo>
                  <a:pt x="44704" y="2776563"/>
                </a:lnTo>
                <a:lnTo>
                  <a:pt x="36372" y="2771038"/>
                </a:lnTo>
                <a:lnTo>
                  <a:pt x="26200" y="2769019"/>
                </a:lnTo>
                <a:lnTo>
                  <a:pt x="16027" y="2771038"/>
                </a:lnTo>
                <a:lnTo>
                  <a:pt x="7696" y="2776563"/>
                </a:lnTo>
                <a:lnTo>
                  <a:pt x="2070" y="2784716"/>
                </a:lnTo>
                <a:lnTo>
                  <a:pt x="0" y="2794685"/>
                </a:lnTo>
                <a:lnTo>
                  <a:pt x="2070" y="2804655"/>
                </a:lnTo>
                <a:lnTo>
                  <a:pt x="7696" y="2812821"/>
                </a:lnTo>
                <a:lnTo>
                  <a:pt x="16027" y="2818346"/>
                </a:lnTo>
                <a:lnTo>
                  <a:pt x="26200" y="2820365"/>
                </a:lnTo>
                <a:lnTo>
                  <a:pt x="36372" y="2818346"/>
                </a:lnTo>
                <a:lnTo>
                  <a:pt x="44704" y="2812821"/>
                </a:lnTo>
                <a:lnTo>
                  <a:pt x="50330" y="2804655"/>
                </a:lnTo>
                <a:lnTo>
                  <a:pt x="52387" y="2794685"/>
                </a:lnTo>
                <a:close/>
              </a:path>
              <a:path w="10307319" h="2923540">
                <a:moveTo>
                  <a:pt x="52387" y="2691993"/>
                </a:moveTo>
                <a:lnTo>
                  <a:pt x="50330" y="2682011"/>
                </a:lnTo>
                <a:lnTo>
                  <a:pt x="44704" y="2673858"/>
                </a:lnTo>
                <a:lnTo>
                  <a:pt x="36372" y="2668333"/>
                </a:lnTo>
                <a:lnTo>
                  <a:pt x="26200" y="2666314"/>
                </a:lnTo>
                <a:lnTo>
                  <a:pt x="16027" y="2668333"/>
                </a:lnTo>
                <a:lnTo>
                  <a:pt x="7696" y="2673858"/>
                </a:lnTo>
                <a:lnTo>
                  <a:pt x="2070" y="2682011"/>
                </a:lnTo>
                <a:lnTo>
                  <a:pt x="0" y="2691993"/>
                </a:lnTo>
                <a:lnTo>
                  <a:pt x="2070" y="2701963"/>
                </a:lnTo>
                <a:lnTo>
                  <a:pt x="7696" y="2710116"/>
                </a:lnTo>
                <a:lnTo>
                  <a:pt x="16027" y="2715641"/>
                </a:lnTo>
                <a:lnTo>
                  <a:pt x="26200" y="2717660"/>
                </a:lnTo>
                <a:lnTo>
                  <a:pt x="36372" y="2715641"/>
                </a:lnTo>
                <a:lnTo>
                  <a:pt x="44704" y="2710116"/>
                </a:lnTo>
                <a:lnTo>
                  <a:pt x="50330" y="2701963"/>
                </a:lnTo>
                <a:lnTo>
                  <a:pt x="52387" y="2691993"/>
                </a:lnTo>
                <a:close/>
              </a:path>
              <a:path w="10307319" h="2923540">
                <a:moveTo>
                  <a:pt x="52387" y="2589288"/>
                </a:moveTo>
                <a:lnTo>
                  <a:pt x="50330" y="2579319"/>
                </a:lnTo>
                <a:lnTo>
                  <a:pt x="44704" y="2571153"/>
                </a:lnTo>
                <a:lnTo>
                  <a:pt x="36372" y="2565628"/>
                </a:lnTo>
                <a:lnTo>
                  <a:pt x="26200" y="2563609"/>
                </a:lnTo>
                <a:lnTo>
                  <a:pt x="16027" y="2565628"/>
                </a:lnTo>
                <a:lnTo>
                  <a:pt x="7696" y="2571153"/>
                </a:lnTo>
                <a:lnTo>
                  <a:pt x="2070" y="2579319"/>
                </a:lnTo>
                <a:lnTo>
                  <a:pt x="0" y="2589288"/>
                </a:lnTo>
                <a:lnTo>
                  <a:pt x="2070" y="2599258"/>
                </a:lnTo>
                <a:lnTo>
                  <a:pt x="7696" y="2607411"/>
                </a:lnTo>
                <a:lnTo>
                  <a:pt x="16027" y="2612936"/>
                </a:lnTo>
                <a:lnTo>
                  <a:pt x="26200" y="2614955"/>
                </a:lnTo>
                <a:lnTo>
                  <a:pt x="36372" y="2612936"/>
                </a:lnTo>
                <a:lnTo>
                  <a:pt x="44704" y="2607411"/>
                </a:lnTo>
                <a:lnTo>
                  <a:pt x="50330" y="2599258"/>
                </a:lnTo>
                <a:lnTo>
                  <a:pt x="52387" y="2589288"/>
                </a:lnTo>
                <a:close/>
              </a:path>
              <a:path w="10307319" h="2923540">
                <a:moveTo>
                  <a:pt x="52387" y="2486583"/>
                </a:moveTo>
                <a:lnTo>
                  <a:pt x="50330" y="2476614"/>
                </a:lnTo>
                <a:lnTo>
                  <a:pt x="44704" y="2468448"/>
                </a:lnTo>
                <a:lnTo>
                  <a:pt x="36372" y="2462923"/>
                </a:lnTo>
                <a:lnTo>
                  <a:pt x="26200" y="2460904"/>
                </a:lnTo>
                <a:lnTo>
                  <a:pt x="16027" y="2462923"/>
                </a:lnTo>
                <a:lnTo>
                  <a:pt x="7696" y="2468448"/>
                </a:lnTo>
                <a:lnTo>
                  <a:pt x="2070" y="2476614"/>
                </a:lnTo>
                <a:lnTo>
                  <a:pt x="0" y="2486583"/>
                </a:lnTo>
                <a:lnTo>
                  <a:pt x="2070" y="2496553"/>
                </a:lnTo>
                <a:lnTo>
                  <a:pt x="7696" y="2504706"/>
                </a:lnTo>
                <a:lnTo>
                  <a:pt x="16027" y="2510231"/>
                </a:lnTo>
                <a:lnTo>
                  <a:pt x="26200" y="2512250"/>
                </a:lnTo>
                <a:lnTo>
                  <a:pt x="36372" y="2510231"/>
                </a:lnTo>
                <a:lnTo>
                  <a:pt x="44704" y="2504706"/>
                </a:lnTo>
                <a:lnTo>
                  <a:pt x="50330" y="2496553"/>
                </a:lnTo>
                <a:lnTo>
                  <a:pt x="52387" y="2486583"/>
                </a:lnTo>
                <a:close/>
              </a:path>
              <a:path w="10307319" h="2923540">
                <a:moveTo>
                  <a:pt x="52387" y="2383879"/>
                </a:moveTo>
                <a:lnTo>
                  <a:pt x="50330" y="2373909"/>
                </a:lnTo>
                <a:lnTo>
                  <a:pt x="44704" y="2365743"/>
                </a:lnTo>
                <a:lnTo>
                  <a:pt x="36372" y="2360218"/>
                </a:lnTo>
                <a:lnTo>
                  <a:pt x="26200" y="2358199"/>
                </a:lnTo>
                <a:lnTo>
                  <a:pt x="16027" y="2360218"/>
                </a:lnTo>
                <a:lnTo>
                  <a:pt x="7696" y="2365743"/>
                </a:lnTo>
                <a:lnTo>
                  <a:pt x="2070" y="2373909"/>
                </a:lnTo>
                <a:lnTo>
                  <a:pt x="0" y="2383879"/>
                </a:lnTo>
                <a:lnTo>
                  <a:pt x="2070" y="2393848"/>
                </a:lnTo>
                <a:lnTo>
                  <a:pt x="7696" y="2402001"/>
                </a:lnTo>
                <a:lnTo>
                  <a:pt x="16027" y="2407526"/>
                </a:lnTo>
                <a:lnTo>
                  <a:pt x="26200" y="2409545"/>
                </a:lnTo>
                <a:lnTo>
                  <a:pt x="36372" y="2407526"/>
                </a:lnTo>
                <a:lnTo>
                  <a:pt x="44704" y="2402001"/>
                </a:lnTo>
                <a:lnTo>
                  <a:pt x="50330" y="2393848"/>
                </a:lnTo>
                <a:lnTo>
                  <a:pt x="52387" y="2383879"/>
                </a:lnTo>
                <a:close/>
              </a:path>
              <a:path w="10307319" h="2923540">
                <a:moveTo>
                  <a:pt x="52387" y="2281174"/>
                </a:moveTo>
                <a:lnTo>
                  <a:pt x="50330" y="2271204"/>
                </a:lnTo>
                <a:lnTo>
                  <a:pt x="44704" y="2263038"/>
                </a:lnTo>
                <a:lnTo>
                  <a:pt x="36372" y="2257514"/>
                </a:lnTo>
                <a:lnTo>
                  <a:pt x="26200" y="2255494"/>
                </a:lnTo>
                <a:lnTo>
                  <a:pt x="16027" y="2257514"/>
                </a:lnTo>
                <a:lnTo>
                  <a:pt x="7696" y="2263038"/>
                </a:lnTo>
                <a:lnTo>
                  <a:pt x="2070" y="2271204"/>
                </a:lnTo>
                <a:lnTo>
                  <a:pt x="0" y="2281174"/>
                </a:lnTo>
                <a:lnTo>
                  <a:pt x="2070" y="2291143"/>
                </a:lnTo>
                <a:lnTo>
                  <a:pt x="7696" y="2299297"/>
                </a:lnTo>
                <a:lnTo>
                  <a:pt x="16027" y="2304821"/>
                </a:lnTo>
                <a:lnTo>
                  <a:pt x="26200" y="2306840"/>
                </a:lnTo>
                <a:lnTo>
                  <a:pt x="36372" y="2304821"/>
                </a:lnTo>
                <a:lnTo>
                  <a:pt x="44704" y="2299297"/>
                </a:lnTo>
                <a:lnTo>
                  <a:pt x="50330" y="2291143"/>
                </a:lnTo>
                <a:lnTo>
                  <a:pt x="52387" y="2281174"/>
                </a:lnTo>
                <a:close/>
              </a:path>
              <a:path w="10307319" h="2923540">
                <a:moveTo>
                  <a:pt x="52387" y="2178469"/>
                </a:moveTo>
                <a:lnTo>
                  <a:pt x="50330" y="2168499"/>
                </a:lnTo>
                <a:lnTo>
                  <a:pt x="44704" y="2160333"/>
                </a:lnTo>
                <a:lnTo>
                  <a:pt x="36372" y="2154809"/>
                </a:lnTo>
                <a:lnTo>
                  <a:pt x="26200" y="2152789"/>
                </a:lnTo>
                <a:lnTo>
                  <a:pt x="16027" y="2154809"/>
                </a:lnTo>
                <a:lnTo>
                  <a:pt x="7696" y="2160333"/>
                </a:lnTo>
                <a:lnTo>
                  <a:pt x="2070" y="2168499"/>
                </a:lnTo>
                <a:lnTo>
                  <a:pt x="0" y="2178469"/>
                </a:lnTo>
                <a:lnTo>
                  <a:pt x="2070" y="2188438"/>
                </a:lnTo>
                <a:lnTo>
                  <a:pt x="7696" y="2196592"/>
                </a:lnTo>
                <a:lnTo>
                  <a:pt x="16027" y="2202116"/>
                </a:lnTo>
                <a:lnTo>
                  <a:pt x="26200" y="2204135"/>
                </a:lnTo>
                <a:lnTo>
                  <a:pt x="36372" y="2202116"/>
                </a:lnTo>
                <a:lnTo>
                  <a:pt x="44704" y="2196592"/>
                </a:lnTo>
                <a:lnTo>
                  <a:pt x="50330" y="2188438"/>
                </a:lnTo>
                <a:lnTo>
                  <a:pt x="52387" y="2178469"/>
                </a:lnTo>
                <a:close/>
              </a:path>
              <a:path w="10307319" h="2923540">
                <a:moveTo>
                  <a:pt x="52387" y="2075764"/>
                </a:moveTo>
                <a:lnTo>
                  <a:pt x="50330" y="2065794"/>
                </a:lnTo>
                <a:lnTo>
                  <a:pt x="44704" y="2057628"/>
                </a:lnTo>
                <a:lnTo>
                  <a:pt x="36372" y="2052104"/>
                </a:lnTo>
                <a:lnTo>
                  <a:pt x="26200" y="2050084"/>
                </a:lnTo>
                <a:lnTo>
                  <a:pt x="16027" y="2052104"/>
                </a:lnTo>
                <a:lnTo>
                  <a:pt x="7696" y="2057628"/>
                </a:lnTo>
                <a:lnTo>
                  <a:pt x="2070" y="2065794"/>
                </a:lnTo>
                <a:lnTo>
                  <a:pt x="0" y="2075764"/>
                </a:lnTo>
                <a:lnTo>
                  <a:pt x="2070" y="2085733"/>
                </a:lnTo>
                <a:lnTo>
                  <a:pt x="7696" y="2093899"/>
                </a:lnTo>
                <a:lnTo>
                  <a:pt x="16027" y="2099411"/>
                </a:lnTo>
                <a:lnTo>
                  <a:pt x="26200" y="2101430"/>
                </a:lnTo>
                <a:lnTo>
                  <a:pt x="36372" y="2099411"/>
                </a:lnTo>
                <a:lnTo>
                  <a:pt x="44704" y="2093899"/>
                </a:lnTo>
                <a:lnTo>
                  <a:pt x="50330" y="2085733"/>
                </a:lnTo>
                <a:lnTo>
                  <a:pt x="52387" y="2075764"/>
                </a:lnTo>
                <a:close/>
              </a:path>
              <a:path w="10307319" h="2923540">
                <a:moveTo>
                  <a:pt x="52387" y="1973059"/>
                </a:moveTo>
                <a:lnTo>
                  <a:pt x="50330" y="1963089"/>
                </a:lnTo>
                <a:lnTo>
                  <a:pt x="44704" y="1954923"/>
                </a:lnTo>
                <a:lnTo>
                  <a:pt x="36372" y="1949399"/>
                </a:lnTo>
                <a:lnTo>
                  <a:pt x="26200" y="1947379"/>
                </a:lnTo>
                <a:lnTo>
                  <a:pt x="16027" y="1949399"/>
                </a:lnTo>
                <a:lnTo>
                  <a:pt x="7696" y="1954923"/>
                </a:lnTo>
                <a:lnTo>
                  <a:pt x="2070" y="1963089"/>
                </a:lnTo>
                <a:lnTo>
                  <a:pt x="0" y="1973059"/>
                </a:lnTo>
                <a:lnTo>
                  <a:pt x="2070" y="1983028"/>
                </a:lnTo>
                <a:lnTo>
                  <a:pt x="7696" y="1991194"/>
                </a:lnTo>
                <a:lnTo>
                  <a:pt x="16027" y="1996706"/>
                </a:lnTo>
                <a:lnTo>
                  <a:pt x="26200" y="1998726"/>
                </a:lnTo>
                <a:lnTo>
                  <a:pt x="36372" y="1996706"/>
                </a:lnTo>
                <a:lnTo>
                  <a:pt x="44704" y="1991194"/>
                </a:lnTo>
                <a:lnTo>
                  <a:pt x="50330" y="1983028"/>
                </a:lnTo>
                <a:lnTo>
                  <a:pt x="52387" y="1973059"/>
                </a:lnTo>
                <a:close/>
              </a:path>
              <a:path w="10307319" h="2923540">
                <a:moveTo>
                  <a:pt x="52387" y="1870354"/>
                </a:moveTo>
                <a:lnTo>
                  <a:pt x="50330" y="1860384"/>
                </a:lnTo>
                <a:lnTo>
                  <a:pt x="44704" y="1852218"/>
                </a:lnTo>
                <a:lnTo>
                  <a:pt x="36372" y="1846707"/>
                </a:lnTo>
                <a:lnTo>
                  <a:pt x="26200" y="1844675"/>
                </a:lnTo>
                <a:lnTo>
                  <a:pt x="16027" y="1846707"/>
                </a:lnTo>
                <a:lnTo>
                  <a:pt x="7696" y="1852218"/>
                </a:lnTo>
                <a:lnTo>
                  <a:pt x="2070" y="1860384"/>
                </a:lnTo>
                <a:lnTo>
                  <a:pt x="0" y="1870354"/>
                </a:lnTo>
                <a:lnTo>
                  <a:pt x="2070" y="1880323"/>
                </a:lnTo>
                <a:lnTo>
                  <a:pt x="7696" y="1888490"/>
                </a:lnTo>
                <a:lnTo>
                  <a:pt x="16027" y="1894001"/>
                </a:lnTo>
                <a:lnTo>
                  <a:pt x="26200" y="1896021"/>
                </a:lnTo>
                <a:lnTo>
                  <a:pt x="36372" y="1894001"/>
                </a:lnTo>
                <a:lnTo>
                  <a:pt x="44704" y="1888490"/>
                </a:lnTo>
                <a:lnTo>
                  <a:pt x="50330" y="1880323"/>
                </a:lnTo>
                <a:lnTo>
                  <a:pt x="52387" y="1870354"/>
                </a:lnTo>
                <a:close/>
              </a:path>
              <a:path w="10307319" h="2923540">
                <a:moveTo>
                  <a:pt x="52387" y="1767649"/>
                </a:moveTo>
                <a:lnTo>
                  <a:pt x="50330" y="1757680"/>
                </a:lnTo>
                <a:lnTo>
                  <a:pt x="44704" y="1749513"/>
                </a:lnTo>
                <a:lnTo>
                  <a:pt x="36372" y="1744002"/>
                </a:lnTo>
                <a:lnTo>
                  <a:pt x="26200" y="1741970"/>
                </a:lnTo>
                <a:lnTo>
                  <a:pt x="16027" y="1744002"/>
                </a:lnTo>
                <a:lnTo>
                  <a:pt x="7696" y="1749513"/>
                </a:lnTo>
                <a:lnTo>
                  <a:pt x="2070" y="1757680"/>
                </a:lnTo>
                <a:lnTo>
                  <a:pt x="0" y="1767649"/>
                </a:lnTo>
                <a:lnTo>
                  <a:pt x="2070" y="1777619"/>
                </a:lnTo>
                <a:lnTo>
                  <a:pt x="7696" y="1785785"/>
                </a:lnTo>
                <a:lnTo>
                  <a:pt x="16027" y="1791296"/>
                </a:lnTo>
                <a:lnTo>
                  <a:pt x="26200" y="1793316"/>
                </a:lnTo>
                <a:lnTo>
                  <a:pt x="36372" y="1791296"/>
                </a:lnTo>
                <a:lnTo>
                  <a:pt x="44704" y="1785785"/>
                </a:lnTo>
                <a:lnTo>
                  <a:pt x="50330" y="1777619"/>
                </a:lnTo>
                <a:lnTo>
                  <a:pt x="52387" y="1767649"/>
                </a:lnTo>
                <a:close/>
              </a:path>
              <a:path w="10307319" h="2923540">
                <a:moveTo>
                  <a:pt x="52387" y="1664944"/>
                </a:moveTo>
                <a:lnTo>
                  <a:pt x="50330" y="1654975"/>
                </a:lnTo>
                <a:lnTo>
                  <a:pt x="44704" y="1646809"/>
                </a:lnTo>
                <a:lnTo>
                  <a:pt x="36372" y="1641297"/>
                </a:lnTo>
                <a:lnTo>
                  <a:pt x="26200" y="1639265"/>
                </a:lnTo>
                <a:lnTo>
                  <a:pt x="16027" y="1641297"/>
                </a:lnTo>
                <a:lnTo>
                  <a:pt x="7696" y="1646809"/>
                </a:lnTo>
                <a:lnTo>
                  <a:pt x="2070" y="1654975"/>
                </a:lnTo>
                <a:lnTo>
                  <a:pt x="0" y="1664944"/>
                </a:lnTo>
                <a:lnTo>
                  <a:pt x="2070" y="1674914"/>
                </a:lnTo>
                <a:lnTo>
                  <a:pt x="7696" y="1683080"/>
                </a:lnTo>
                <a:lnTo>
                  <a:pt x="16027" y="1688592"/>
                </a:lnTo>
                <a:lnTo>
                  <a:pt x="26200" y="1690624"/>
                </a:lnTo>
                <a:lnTo>
                  <a:pt x="36372" y="1688592"/>
                </a:lnTo>
                <a:lnTo>
                  <a:pt x="44704" y="1683080"/>
                </a:lnTo>
                <a:lnTo>
                  <a:pt x="50330" y="1674914"/>
                </a:lnTo>
                <a:lnTo>
                  <a:pt x="52387" y="1664944"/>
                </a:lnTo>
                <a:close/>
              </a:path>
              <a:path w="10307319" h="2923540">
                <a:moveTo>
                  <a:pt x="52387" y="1562239"/>
                </a:moveTo>
                <a:lnTo>
                  <a:pt x="50330" y="1552270"/>
                </a:lnTo>
                <a:lnTo>
                  <a:pt x="44704" y="1544104"/>
                </a:lnTo>
                <a:lnTo>
                  <a:pt x="36372" y="1538592"/>
                </a:lnTo>
                <a:lnTo>
                  <a:pt x="26200" y="1536560"/>
                </a:lnTo>
                <a:lnTo>
                  <a:pt x="16027" y="1538592"/>
                </a:lnTo>
                <a:lnTo>
                  <a:pt x="7696" y="1544104"/>
                </a:lnTo>
                <a:lnTo>
                  <a:pt x="2070" y="1552270"/>
                </a:lnTo>
                <a:lnTo>
                  <a:pt x="0" y="1562239"/>
                </a:lnTo>
                <a:lnTo>
                  <a:pt x="2070" y="1572209"/>
                </a:lnTo>
                <a:lnTo>
                  <a:pt x="7696" y="1580375"/>
                </a:lnTo>
                <a:lnTo>
                  <a:pt x="16027" y="1585887"/>
                </a:lnTo>
                <a:lnTo>
                  <a:pt x="26200" y="1587919"/>
                </a:lnTo>
                <a:lnTo>
                  <a:pt x="36372" y="1585887"/>
                </a:lnTo>
                <a:lnTo>
                  <a:pt x="44704" y="1580375"/>
                </a:lnTo>
                <a:lnTo>
                  <a:pt x="50330" y="1572209"/>
                </a:lnTo>
                <a:lnTo>
                  <a:pt x="52387" y="1562239"/>
                </a:lnTo>
                <a:close/>
              </a:path>
              <a:path w="10307319" h="2923540">
                <a:moveTo>
                  <a:pt x="52387" y="1459534"/>
                </a:moveTo>
                <a:lnTo>
                  <a:pt x="50330" y="1449565"/>
                </a:lnTo>
                <a:lnTo>
                  <a:pt x="44704" y="1441399"/>
                </a:lnTo>
                <a:lnTo>
                  <a:pt x="36372" y="1435887"/>
                </a:lnTo>
                <a:lnTo>
                  <a:pt x="26200" y="1433855"/>
                </a:lnTo>
                <a:lnTo>
                  <a:pt x="16027" y="1435887"/>
                </a:lnTo>
                <a:lnTo>
                  <a:pt x="7696" y="1441399"/>
                </a:lnTo>
                <a:lnTo>
                  <a:pt x="2070" y="1449565"/>
                </a:lnTo>
                <a:lnTo>
                  <a:pt x="0" y="1459534"/>
                </a:lnTo>
                <a:lnTo>
                  <a:pt x="2070" y="1469504"/>
                </a:lnTo>
                <a:lnTo>
                  <a:pt x="7696" y="1477670"/>
                </a:lnTo>
                <a:lnTo>
                  <a:pt x="16027" y="1483182"/>
                </a:lnTo>
                <a:lnTo>
                  <a:pt x="26200" y="1485214"/>
                </a:lnTo>
                <a:lnTo>
                  <a:pt x="36372" y="1483182"/>
                </a:lnTo>
                <a:lnTo>
                  <a:pt x="44704" y="1477670"/>
                </a:lnTo>
                <a:lnTo>
                  <a:pt x="50330" y="1469504"/>
                </a:lnTo>
                <a:lnTo>
                  <a:pt x="52387" y="1459534"/>
                </a:lnTo>
                <a:close/>
              </a:path>
              <a:path w="10307319" h="2923540">
                <a:moveTo>
                  <a:pt x="52387" y="1356829"/>
                </a:moveTo>
                <a:lnTo>
                  <a:pt x="50330" y="1346860"/>
                </a:lnTo>
                <a:lnTo>
                  <a:pt x="44704" y="1338694"/>
                </a:lnTo>
                <a:lnTo>
                  <a:pt x="36372" y="1333182"/>
                </a:lnTo>
                <a:lnTo>
                  <a:pt x="26200" y="1331150"/>
                </a:lnTo>
                <a:lnTo>
                  <a:pt x="16027" y="1333182"/>
                </a:lnTo>
                <a:lnTo>
                  <a:pt x="7696" y="1338694"/>
                </a:lnTo>
                <a:lnTo>
                  <a:pt x="2070" y="1346860"/>
                </a:lnTo>
                <a:lnTo>
                  <a:pt x="0" y="1356829"/>
                </a:lnTo>
                <a:lnTo>
                  <a:pt x="2070" y="1366799"/>
                </a:lnTo>
                <a:lnTo>
                  <a:pt x="7696" y="1374965"/>
                </a:lnTo>
                <a:lnTo>
                  <a:pt x="16027" y="1380477"/>
                </a:lnTo>
                <a:lnTo>
                  <a:pt x="26200" y="1382509"/>
                </a:lnTo>
                <a:lnTo>
                  <a:pt x="36372" y="1380477"/>
                </a:lnTo>
                <a:lnTo>
                  <a:pt x="44704" y="1374965"/>
                </a:lnTo>
                <a:lnTo>
                  <a:pt x="50330" y="1366799"/>
                </a:lnTo>
                <a:lnTo>
                  <a:pt x="52387" y="1356829"/>
                </a:lnTo>
                <a:close/>
              </a:path>
              <a:path w="10307319" h="2923540">
                <a:moveTo>
                  <a:pt x="52387" y="1254125"/>
                </a:moveTo>
                <a:lnTo>
                  <a:pt x="50330" y="1244155"/>
                </a:lnTo>
                <a:lnTo>
                  <a:pt x="44704" y="1235989"/>
                </a:lnTo>
                <a:lnTo>
                  <a:pt x="36372" y="1230477"/>
                </a:lnTo>
                <a:lnTo>
                  <a:pt x="26200" y="1228445"/>
                </a:lnTo>
                <a:lnTo>
                  <a:pt x="16027" y="1230477"/>
                </a:lnTo>
                <a:lnTo>
                  <a:pt x="7696" y="1235989"/>
                </a:lnTo>
                <a:lnTo>
                  <a:pt x="2070" y="1244155"/>
                </a:lnTo>
                <a:lnTo>
                  <a:pt x="0" y="1254125"/>
                </a:lnTo>
                <a:lnTo>
                  <a:pt x="2070" y="1264094"/>
                </a:lnTo>
                <a:lnTo>
                  <a:pt x="7696" y="1272260"/>
                </a:lnTo>
                <a:lnTo>
                  <a:pt x="16027" y="1277772"/>
                </a:lnTo>
                <a:lnTo>
                  <a:pt x="26200" y="1279804"/>
                </a:lnTo>
                <a:lnTo>
                  <a:pt x="36372" y="1277772"/>
                </a:lnTo>
                <a:lnTo>
                  <a:pt x="44704" y="1272260"/>
                </a:lnTo>
                <a:lnTo>
                  <a:pt x="50330" y="1264094"/>
                </a:lnTo>
                <a:lnTo>
                  <a:pt x="52387" y="1254125"/>
                </a:lnTo>
                <a:close/>
              </a:path>
              <a:path w="10307319" h="2923540">
                <a:moveTo>
                  <a:pt x="52387" y="1151420"/>
                </a:moveTo>
                <a:lnTo>
                  <a:pt x="50330" y="1141450"/>
                </a:lnTo>
                <a:lnTo>
                  <a:pt x="44704" y="1133284"/>
                </a:lnTo>
                <a:lnTo>
                  <a:pt x="36372" y="1127772"/>
                </a:lnTo>
                <a:lnTo>
                  <a:pt x="26200" y="1125740"/>
                </a:lnTo>
                <a:lnTo>
                  <a:pt x="16027" y="1127772"/>
                </a:lnTo>
                <a:lnTo>
                  <a:pt x="7696" y="1133284"/>
                </a:lnTo>
                <a:lnTo>
                  <a:pt x="2070" y="1141450"/>
                </a:lnTo>
                <a:lnTo>
                  <a:pt x="0" y="1151420"/>
                </a:lnTo>
                <a:lnTo>
                  <a:pt x="2070" y="1161389"/>
                </a:lnTo>
                <a:lnTo>
                  <a:pt x="7696" y="1169555"/>
                </a:lnTo>
                <a:lnTo>
                  <a:pt x="16027" y="1175067"/>
                </a:lnTo>
                <a:lnTo>
                  <a:pt x="26200" y="1177099"/>
                </a:lnTo>
                <a:lnTo>
                  <a:pt x="36372" y="1175067"/>
                </a:lnTo>
                <a:lnTo>
                  <a:pt x="44704" y="1169555"/>
                </a:lnTo>
                <a:lnTo>
                  <a:pt x="50330" y="1161389"/>
                </a:lnTo>
                <a:lnTo>
                  <a:pt x="52387" y="1151420"/>
                </a:lnTo>
                <a:close/>
              </a:path>
              <a:path w="10307319" h="2923540">
                <a:moveTo>
                  <a:pt x="52387" y="1048715"/>
                </a:moveTo>
                <a:lnTo>
                  <a:pt x="50330" y="1038745"/>
                </a:lnTo>
                <a:lnTo>
                  <a:pt x="44704" y="1030579"/>
                </a:lnTo>
                <a:lnTo>
                  <a:pt x="36372" y="1025067"/>
                </a:lnTo>
                <a:lnTo>
                  <a:pt x="26200" y="1023035"/>
                </a:lnTo>
                <a:lnTo>
                  <a:pt x="16027" y="1025067"/>
                </a:lnTo>
                <a:lnTo>
                  <a:pt x="7696" y="1030579"/>
                </a:lnTo>
                <a:lnTo>
                  <a:pt x="2070" y="1038745"/>
                </a:lnTo>
                <a:lnTo>
                  <a:pt x="0" y="1048715"/>
                </a:lnTo>
                <a:lnTo>
                  <a:pt x="2070" y="1058684"/>
                </a:lnTo>
                <a:lnTo>
                  <a:pt x="7696" y="1066850"/>
                </a:lnTo>
                <a:lnTo>
                  <a:pt x="16027" y="1072362"/>
                </a:lnTo>
                <a:lnTo>
                  <a:pt x="26200" y="1074394"/>
                </a:lnTo>
                <a:lnTo>
                  <a:pt x="36372" y="1072362"/>
                </a:lnTo>
                <a:lnTo>
                  <a:pt x="44704" y="1066850"/>
                </a:lnTo>
                <a:lnTo>
                  <a:pt x="50330" y="1058684"/>
                </a:lnTo>
                <a:lnTo>
                  <a:pt x="52387" y="1048715"/>
                </a:lnTo>
                <a:close/>
              </a:path>
              <a:path w="10307319" h="2923540">
                <a:moveTo>
                  <a:pt x="52387" y="946010"/>
                </a:moveTo>
                <a:lnTo>
                  <a:pt x="50330" y="936040"/>
                </a:lnTo>
                <a:lnTo>
                  <a:pt x="44704" y="927874"/>
                </a:lnTo>
                <a:lnTo>
                  <a:pt x="36372" y="922362"/>
                </a:lnTo>
                <a:lnTo>
                  <a:pt x="26200" y="920330"/>
                </a:lnTo>
                <a:lnTo>
                  <a:pt x="16027" y="922362"/>
                </a:lnTo>
                <a:lnTo>
                  <a:pt x="7696" y="927874"/>
                </a:lnTo>
                <a:lnTo>
                  <a:pt x="2070" y="936040"/>
                </a:lnTo>
                <a:lnTo>
                  <a:pt x="0" y="946010"/>
                </a:lnTo>
                <a:lnTo>
                  <a:pt x="2070" y="955979"/>
                </a:lnTo>
                <a:lnTo>
                  <a:pt x="7696" y="964145"/>
                </a:lnTo>
                <a:lnTo>
                  <a:pt x="16027" y="969657"/>
                </a:lnTo>
                <a:lnTo>
                  <a:pt x="26200" y="971689"/>
                </a:lnTo>
                <a:lnTo>
                  <a:pt x="36372" y="969657"/>
                </a:lnTo>
                <a:lnTo>
                  <a:pt x="44704" y="964145"/>
                </a:lnTo>
                <a:lnTo>
                  <a:pt x="50330" y="955979"/>
                </a:lnTo>
                <a:lnTo>
                  <a:pt x="52387" y="946010"/>
                </a:lnTo>
                <a:close/>
              </a:path>
              <a:path w="10307319" h="2923540">
                <a:moveTo>
                  <a:pt x="52387" y="843305"/>
                </a:moveTo>
                <a:lnTo>
                  <a:pt x="50330" y="833335"/>
                </a:lnTo>
                <a:lnTo>
                  <a:pt x="44704" y="825169"/>
                </a:lnTo>
                <a:lnTo>
                  <a:pt x="36372" y="819658"/>
                </a:lnTo>
                <a:lnTo>
                  <a:pt x="26200" y="817626"/>
                </a:lnTo>
                <a:lnTo>
                  <a:pt x="16027" y="819658"/>
                </a:lnTo>
                <a:lnTo>
                  <a:pt x="7696" y="825169"/>
                </a:lnTo>
                <a:lnTo>
                  <a:pt x="2070" y="833335"/>
                </a:lnTo>
                <a:lnTo>
                  <a:pt x="0" y="843305"/>
                </a:lnTo>
                <a:lnTo>
                  <a:pt x="2070" y="853274"/>
                </a:lnTo>
                <a:lnTo>
                  <a:pt x="7696" y="861441"/>
                </a:lnTo>
                <a:lnTo>
                  <a:pt x="16027" y="866952"/>
                </a:lnTo>
                <a:lnTo>
                  <a:pt x="26200" y="868984"/>
                </a:lnTo>
                <a:lnTo>
                  <a:pt x="36372" y="866952"/>
                </a:lnTo>
                <a:lnTo>
                  <a:pt x="44704" y="861441"/>
                </a:lnTo>
                <a:lnTo>
                  <a:pt x="50330" y="853274"/>
                </a:lnTo>
                <a:lnTo>
                  <a:pt x="52387" y="843305"/>
                </a:lnTo>
                <a:close/>
              </a:path>
              <a:path w="10307319" h="2923540">
                <a:moveTo>
                  <a:pt x="8047888" y="2372804"/>
                </a:moveTo>
                <a:lnTo>
                  <a:pt x="8045920" y="2363292"/>
                </a:lnTo>
                <a:lnTo>
                  <a:pt x="8040548" y="2355494"/>
                </a:lnTo>
                <a:lnTo>
                  <a:pt x="8032597" y="2350236"/>
                </a:lnTo>
                <a:lnTo>
                  <a:pt x="8022882" y="2348293"/>
                </a:lnTo>
                <a:lnTo>
                  <a:pt x="8013179" y="2350236"/>
                </a:lnTo>
                <a:lnTo>
                  <a:pt x="8005229" y="2355494"/>
                </a:lnTo>
                <a:lnTo>
                  <a:pt x="7999857" y="2363292"/>
                </a:lnTo>
                <a:lnTo>
                  <a:pt x="7997888" y="2372804"/>
                </a:lnTo>
                <a:lnTo>
                  <a:pt x="7999857" y="2382329"/>
                </a:lnTo>
                <a:lnTo>
                  <a:pt x="8005229" y="2390114"/>
                </a:lnTo>
                <a:lnTo>
                  <a:pt x="8013179" y="2395385"/>
                </a:lnTo>
                <a:lnTo>
                  <a:pt x="8022882" y="2397315"/>
                </a:lnTo>
                <a:lnTo>
                  <a:pt x="8032597" y="2395385"/>
                </a:lnTo>
                <a:lnTo>
                  <a:pt x="8040548" y="2390114"/>
                </a:lnTo>
                <a:lnTo>
                  <a:pt x="8045920" y="2382329"/>
                </a:lnTo>
                <a:lnTo>
                  <a:pt x="8047888" y="2372804"/>
                </a:lnTo>
                <a:close/>
              </a:path>
              <a:path w="10307319" h="2923540">
                <a:moveTo>
                  <a:pt x="8047888" y="2274773"/>
                </a:moveTo>
                <a:lnTo>
                  <a:pt x="8045920" y="2265248"/>
                </a:lnTo>
                <a:lnTo>
                  <a:pt x="8040548" y="2257463"/>
                </a:lnTo>
                <a:lnTo>
                  <a:pt x="8032597" y="2252192"/>
                </a:lnTo>
                <a:lnTo>
                  <a:pt x="8022882" y="2250262"/>
                </a:lnTo>
                <a:lnTo>
                  <a:pt x="8013179" y="2252192"/>
                </a:lnTo>
                <a:lnTo>
                  <a:pt x="8005229" y="2257463"/>
                </a:lnTo>
                <a:lnTo>
                  <a:pt x="7999857" y="2265248"/>
                </a:lnTo>
                <a:lnTo>
                  <a:pt x="7997888" y="2274773"/>
                </a:lnTo>
                <a:lnTo>
                  <a:pt x="7999857" y="2284285"/>
                </a:lnTo>
                <a:lnTo>
                  <a:pt x="8005229" y="2292083"/>
                </a:lnTo>
                <a:lnTo>
                  <a:pt x="8013179" y="2297341"/>
                </a:lnTo>
                <a:lnTo>
                  <a:pt x="8022882" y="2299284"/>
                </a:lnTo>
                <a:lnTo>
                  <a:pt x="8032597" y="2297341"/>
                </a:lnTo>
                <a:lnTo>
                  <a:pt x="8040548" y="2292083"/>
                </a:lnTo>
                <a:lnTo>
                  <a:pt x="8045920" y="2284285"/>
                </a:lnTo>
                <a:lnTo>
                  <a:pt x="8047888" y="2274773"/>
                </a:lnTo>
                <a:close/>
              </a:path>
              <a:path w="10307319" h="2923540">
                <a:moveTo>
                  <a:pt x="8047888" y="2176729"/>
                </a:moveTo>
                <a:lnTo>
                  <a:pt x="8045920" y="2167217"/>
                </a:lnTo>
                <a:lnTo>
                  <a:pt x="8040548" y="2159419"/>
                </a:lnTo>
                <a:lnTo>
                  <a:pt x="8032597" y="2154148"/>
                </a:lnTo>
                <a:lnTo>
                  <a:pt x="8022882" y="2152218"/>
                </a:lnTo>
                <a:lnTo>
                  <a:pt x="8013179" y="2154148"/>
                </a:lnTo>
                <a:lnTo>
                  <a:pt x="8005229" y="2159419"/>
                </a:lnTo>
                <a:lnTo>
                  <a:pt x="7999857" y="2167217"/>
                </a:lnTo>
                <a:lnTo>
                  <a:pt x="7997888" y="2176729"/>
                </a:lnTo>
                <a:lnTo>
                  <a:pt x="7999857" y="2186241"/>
                </a:lnTo>
                <a:lnTo>
                  <a:pt x="8005229" y="2194039"/>
                </a:lnTo>
                <a:lnTo>
                  <a:pt x="8013179" y="2199309"/>
                </a:lnTo>
                <a:lnTo>
                  <a:pt x="8022882" y="2201240"/>
                </a:lnTo>
                <a:lnTo>
                  <a:pt x="8032597" y="2199309"/>
                </a:lnTo>
                <a:lnTo>
                  <a:pt x="8040548" y="2194039"/>
                </a:lnTo>
                <a:lnTo>
                  <a:pt x="8045920" y="2186241"/>
                </a:lnTo>
                <a:lnTo>
                  <a:pt x="8047888" y="2176729"/>
                </a:lnTo>
                <a:close/>
              </a:path>
              <a:path w="10307319" h="2923540">
                <a:moveTo>
                  <a:pt x="8047888" y="2078685"/>
                </a:moveTo>
                <a:lnTo>
                  <a:pt x="8045920" y="2069172"/>
                </a:lnTo>
                <a:lnTo>
                  <a:pt x="8040548" y="2061375"/>
                </a:lnTo>
                <a:lnTo>
                  <a:pt x="8032597" y="2056117"/>
                </a:lnTo>
                <a:lnTo>
                  <a:pt x="8022882" y="2054174"/>
                </a:lnTo>
                <a:lnTo>
                  <a:pt x="8013179" y="2056117"/>
                </a:lnTo>
                <a:lnTo>
                  <a:pt x="8005229" y="2061375"/>
                </a:lnTo>
                <a:lnTo>
                  <a:pt x="7999857" y="2069172"/>
                </a:lnTo>
                <a:lnTo>
                  <a:pt x="7997888" y="2078685"/>
                </a:lnTo>
                <a:lnTo>
                  <a:pt x="7999857" y="2088210"/>
                </a:lnTo>
                <a:lnTo>
                  <a:pt x="8005229" y="2095995"/>
                </a:lnTo>
                <a:lnTo>
                  <a:pt x="8013179" y="2101265"/>
                </a:lnTo>
                <a:lnTo>
                  <a:pt x="8022882" y="2103196"/>
                </a:lnTo>
                <a:lnTo>
                  <a:pt x="8032597" y="2101265"/>
                </a:lnTo>
                <a:lnTo>
                  <a:pt x="8040548" y="2095995"/>
                </a:lnTo>
                <a:lnTo>
                  <a:pt x="8045920" y="2088210"/>
                </a:lnTo>
                <a:lnTo>
                  <a:pt x="8047888" y="2078685"/>
                </a:lnTo>
                <a:close/>
              </a:path>
              <a:path w="10307319" h="2923540">
                <a:moveTo>
                  <a:pt x="8047888" y="1980641"/>
                </a:moveTo>
                <a:lnTo>
                  <a:pt x="8045920" y="1971128"/>
                </a:lnTo>
                <a:lnTo>
                  <a:pt x="8040548" y="1963331"/>
                </a:lnTo>
                <a:lnTo>
                  <a:pt x="8032597" y="1958073"/>
                </a:lnTo>
                <a:lnTo>
                  <a:pt x="8022882" y="1956142"/>
                </a:lnTo>
                <a:lnTo>
                  <a:pt x="8013179" y="1958073"/>
                </a:lnTo>
                <a:lnTo>
                  <a:pt x="8005229" y="1963331"/>
                </a:lnTo>
                <a:lnTo>
                  <a:pt x="7999857" y="1971128"/>
                </a:lnTo>
                <a:lnTo>
                  <a:pt x="7997888" y="1980641"/>
                </a:lnTo>
                <a:lnTo>
                  <a:pt x="7999857" y="1990166"/>
                </a:lnTo>
                <a:lnTo>
                  <a:pt x="8005229" y="1997951"/>
                </a:lnTo>
                <a:lnTo>
                  <a:pt x="8013179" y="2003221"/>
                </a:lnTo>
                <a:lnTo>
                  <a:pt x="8022882" y="2005152"/>
                </a:lnTo>
                <a:lnTo>
                  <a:pt x="8032597" y="2003221"/>
                </a:lnTo>
                <a:lnTo>
                  <a:pt x="8040548" y="1997951"/>
                </a:lnTo>
                <a:lnTo>
                  <a:pt x="8045920" y="1990166"/>
                </a:lnTo>
                <a:lnTo>
                  <a:pt x="8047888" y="1980641"/>
                </a:lnTo>
                <a:close/>
              </a:path>
              <a:path w="10307319" h="2923540">
                <a:moveTo>
                  <a:pt x="8047888" y="1882609"/>
                </a:moveTo>
                <a:lnTo>
                  <a:pt x="8045920" y="1873084"/>
                </a:lnTo>
                <a:lnTo>
                  <a:pt x="8040548" y="1865299"/>
                </a:lnTo>
                <a:lnTo>
                  <a:pt x="8032597" y="1860029"/>
                </a:lnTo>
                <a:lnTo>
                  <a:pt x="8022882" y="1858098"/>
                </a:lnTo>
                <a:lnTo>
                  <a:pt x="8013179" y="1860029"/>
                </a:lnTo>
                <a:lnTo>
                  <a:pt x="8005229" y="1865299"/>
                </a:lnTo>
                <a:lnTo>
                  <a:pt x="7999857" y="1873084"/>
                </a:lnTo>
                <a:lnTo>
                  <a:pt x="7997888" y="1882609"/>
                </a:lnTo>
                <a:lnTo>
                  <a:pt x="7999857" y="1892122"/>
                </a:lnTo>
                <a:lnTo>
                  <a:pt x="8005229" y="1899920"/>
                </a:lnTo>
                <a:lnTo>
                  <a:pt x="8013179" y="1905177"/>
                </a:lnTo>
                <a:lnTo>
                  <a:pt x="8022882" y="1907120"/>
                </a:lnTo>
                <a:lnTo>
                  <a:pt x="8032597" y="1905177"/>
                </a:lnTo>
                <a:lnTo>
                  <a:pt x="8040548" y="1899920"/>
                </a:lnTo>
                <a:lnTo>
                  <a:pt x="8045920" y="1892122"/>
                </a:lnTo>
                <a:lnTo>
                  <a:pt x="8047888" y="1882609"/>
                </a:lnTo>
                <a:close/>
              </a:path>
              <a:path w="10307319" h="2923540">
                <a:moveTo>
                  <a:pt x="8047888" y="1784565"/>
                </a:moveTo>
                <a:lnTo>
                  <a:pt x="8045920" y="1775053"/>
                </a:lnTo>
                <a:lnTo>
                  <a:pt x="8040548" y="1767255"/>
                </a:lnTo>
                <a:lnTo>
                  <a:pt x="8032597" y="1761985"/>
                </a:lnTo>
                <a:lnTo>
                  <a:pt x="8022882" y="1760054"/>
                </a:lnTo>
                <a:lnTo>
                  <a:pt x="8013179" y="1761985"/>
                </a:lnTo>
                <a:lnTo>
                  <a:pt x="8005229" y="1767255"/>
                </a:lnTo>
                <a:lnTo>
                  <a:pt x="7999857" y="1775053"/>
                </a:lnTo>
                <a:lnTo>
                  <a:pt x="7997888" y="1784565"/>
                </a:lnTo>
                <a:lnTo>
                  <a:pt x="7999857" y="1794078"/>
                </a:lnTo>
                <a:lnTo>
                  <a:pt x="8005229" y="1801876"/>
                </a:lnTo>
                <a:lnTo>
                  <a:pt x="8013179" y="1807146"/>
                </a:lnTo>
                <a:lnTo>
                  <a:pt x="8022882" y="1809076"/>
                </a:lnTo>
                <a:lnTo>
                  <a:pt x="8032597" y="1807146"/>
                </a:lnTo>
                <a:lnTo>
                  <a:pt x="8040548" y="1801876"/>
                </a:lnTo>
                <a:lnTo>
                  <a:pt x="8045920" y="1794078"/>
                </a:lnTo>
                <a:lnTo>
                  <a:pt x="8047888" y="1784565"/>
                </a:lnTo>
                <a:close/>
              </a:path>
              <a:path w="10307319" h="2923540">
                <a:moveTo>
                  <a:pt x="8047888" y="1686521"/>
                </a:moveTo>
                <a:lnTo>
                  <a:pt x="8045920" y="1677009"/>
                </a:lnTo>
                <a:lnTo>
                  <a:pt x="8040548" y="1669211"/>
                </a:lnTo>
                <a:lnTo>
                  <a:pt x="8032597" y="1663954"/>
                </a:lnTo>
                <a:lnTo>
                  <a:pt x="8022882" y="1662010"/>
                </a:lnTo>
                <a:lnTo>
                  <a:pt x="8013179" y="1663954"/>
                </a:lnTo>
                <a:lnTo>
                  <a:pt x="8005229" y="1669211"/>
                </a:lnTo>
                <a:lnTo>
                  <a:pt x="7999857" y="1677009"/>
                </a:lnTo>
                <a:lnTo>
                  <a:pt x="7997888" y="1686521"/>
                </a:lnTo>
                <a:lnTo>
                  <a:pt x="7999857" y="1696046"/>
                </a:lnTo>
                <a:lnTo>
                  <a:pt x="8005229" y="1703832"/>
                </a:lnTo>
                <a:lnTo>
                  <a:pt x="8013179" y="1709102"/>
                </a:lnTo>
                <a:lnTo>
                  <a:pt x="8022882" y="1711032"/>
                </a:lnTo>
                <a:lnTo>
                  <a:pt x="8032597" y="1709102"/>
                </a:lnTo>
                <a:lnTo>
                  <a:pt x="8040548" y="1703832"/>
                </a:lnTo>
                <a:lnTo>
                  <a:pt x="8045920" y="1696046"/>
                </a:lnTo>
                <a:lnTo>
                  <a:pt x="8047888" y="1686521"/>
                </a:lnTo>
                <a:close/>
              </a:path>
              <a:path w="10307319" h="2923540">
                <a:moveTo>
                  <a:pt x="8047888" y="1588490"/>
                </a:moveTo>
                <a:lnTo>
                  <a:pt x="8045920" y="1578965"/>
                </a:lnTo>
                <a:lnTo>
                  <a:pt x="8040548" y="1571180"/>
                </a:lnTo>
                <a:lnTo>
                  <a:pt x="8032597" y="1565910"/>
                </a:lnTo>
                <a:lnTo>
                  <a:pt x="8022882" y="1563979"/>
                </a:lnTo>
                <a:lnTo>
                  <a:pt x="8013179" y="1565910"/>
                </a:lnTo>
                <a:lnTo>
                  <a:pt x="8005229" y="1571180"/>
                </a:lnTo>
                <a:lnTo>
                  <a:pt x="7999857" y="1578965"/>
                </a:lnTo>
                <a:lnTo>
                  <a:pt x="7997888" y="1588490"/>
                </a:lnTo>
                <a:lnTo>
                  <a:pt x="7999857" y="1598002"/>
                </a:lnTo>
                <a:lnTo>
                  <a:pt x="8005229" y="1605800"/>
                </a:lnTo>
                <a:lnTo>
                  <a:pt x="8013179" y="1611058"/>
                </a:lnTo>
                <a:lnTo>
                  <a:pt x="8022882" y="1613001"/>
                </a:lnTo>
                <a:lnTo>
                  <a:pt x="8032597" y="1611058"/>
                </a:lnTo>
                <a:lnTo>
                  <a:pt x="8040548" y="1605800"/>
                </a:lnTo>
                <a:lnTo>
                  <a:pt x="8045920" y="1598002"/>
                </a:lnTo>
                <a:lnTo>
                  <a:pt x="8047888" y="1588490"/>
                </a:lnTo>
                <a:close/>
              </a:path>
              <a:path w="10307319" h="2923540">
                <a:moveTo>
                  <a:pt x="8047888" y="1490446"/>
                </a:moveTo>
                <a:lnTo>
                  <a:pt x="8045920" y="1480934"/>
                </a:lnTo>
                <a:lnTo>
                  <a:pt x="8040548" y="1473136"/>
                </a:lnTo>
                <a:lnTo>
                  <a:pt x="8032597" y="1467866"/>
                </a:lnTo>
                <a:lnTo>
                  <a:pt x="8022882" y="1465935"/>
                </a:lnTo>
                <a:lnTo>
                  <a:pt x="8013179" y="1467866"/>
                </a:lnTo>
                <a:lnTo>
                  <a:pt x="8005229" y="1473136"/>
                </a:lnTo>
                <a:lnTo>
                  <a:pt x="7999857" y="1480934"/>
                </a:lnTo>
                <a:lnTo>
                  <a:pt x="7997888" y="1490446"/>
                </a:lnTo>
                <a:lnTo>
                  <a:pt x="7999857" y="1499958"/>
                </a:lnTo>
                <a:lnTo>
                  <a:pt x="8005229" y="1507756"/>
                </a:lnTo>
                <a:lnTo>
                  <a:pt x="8013179" y="1513027"/>
                </a:lnTo>
                <a:lnTo>
                  <a:pt x="8022882" y="1514957"/>
                </a:lnTo>
                <a:lnTo>
                  <a:pt x="8032597" y="1513027"/>
                </a:lnTo>
                <a:lnTo>
                  <a:pt x="8040548" y="1507756"/>
                </a:lnTo>
                <a:lnTo>
                  <a:pt x="8045920" y="1499958"/>
                </a:lnTo>
                <a:lnTo>
                  <a:pt x="8047888" y="1490446"/>
                </a:lnTo>
                <a:close/>
              </a:path>
              <a:path w="10307319" h="2923540">
                <a:moveTo>
                  <a:pt x="8047888" y="1392402"/>
                </a:moveTo>
                <a:lnTo>
                  <a:pt x="8045920" y="1382890"/>
                </a:lnTo>
                <a:lnTo>
                  <a:pt x="8040548" y="1375092"/>
                </a:lnTo>
                <a:lnTo>
                  <a:pt x="8032597" y="1369834"/>
                </a:lnTo>
                <a:lnTo>
                  <a:pt x="8022882" y="1367891"/>
                </a:lnTo>
                <a:lnTo>
                  <a:pt x="8013179" y="1369834"/>
                </a:lnTo>
                <a:lnTo>
                  <a:pt x="8005229" y="1375092"/>
                </a:lnTo>
                <a:lnTo>
                  <a:pt x="7999857" y="1382890"/>
                </a:lnTo>
                <a:lnTo>
                  <a:pt x="7997888" y="1392402"/>
                </a:lnTo>
                <a:lnTo>
                  <a:pt x="7999857" y="1401927"/>
                </a:lnTo>
                <a:lnTo>
                  <a:pt x="8005229" y="1409712"/>
                </a:lnTo>
                <a:lnTo>
                  <a:pt x="8013179" y="1414983"/>
                </a:lnTo>
                <a:lnTo>
                  <a:pt x="8022882" y="1416913"/>
                </a:lnTo>
                <a:lnTo>
                  <a:pt x="8032597" y="1414983"/>
                </a:lnTo>
                <a:lnTo>
                  <a:pt x="8040548" y="1409712"/>
                </a:lnTo>
                <a:lnTo>
                  <a:pt x="8045920" y="1401927"/>
                </a:lnTo>
                <a:lnTo>
                  <a:pt x="8047888" y="1392402"/>
                </a:lnTo>
                <a:close/>
              </a:path>
              <a:path w="10307319" h="2923540">
                <a:moveTo>
                  <a:pt x="8047888" y="1294358"/>
                </a:moveTo>
                <a:lnTo>
                  <a:pt x="8045920" y="1284846"/>
                </a:lnTo>
                <a:lnTo>
                  <a:pt x="8040548" y="1277048"/>
                </a:lnTo>
                <a:lnTo>
                  <a:pt x="8032597" y="1271790"/>
                </a:lnTo>
                <a:lnTo>
                  <a:pt x="8022882" y="1269860"/>
                </a:lnTo>
                <a:lnTo>
                  <a:pt x="8013179" y="1271790"/>
                </a:lnTo>
                <a:lnTo>
                  <a:pt x="8005229" y="1277048"/>
                </a:lnTo>
                <a:lnTo>
                  <a:pt x="7999857" y="1284846"/>
                </a:lnTo>
                <a:lnTo>
                  <a:pt x="7997888" y="1294358"/>
                </a:lnTo>
                <a:lnTo>
                  <a:pt x="7999857" y="1303883"/>
                </a:lnTo>
                <a:lnTo>
                  <a:pt x="8005229" y="1311668"/>
                </a:lnTo>
                <a:lnTo>
                  <a:pt x="8013179" y="1316939"/>
                </a:lnTo>
                <a:lnTo>
                  <a:pt x="8022882" y="1318869"/>
                </a:lnTo>
                <a:lnTo>
                  <a:pt x="8032597" y="1316939"/>
                </a:lnTo>
                <a:lnTo>
                  <a:pt x="8040548" y="1311668"/>
                </a:lnTo>
                <a:lnTo>
                  <a:pt x="8045920" y="1303883"/>
                </a:lnTo>
                <a:lnTo>
                  <a:pt x="8047888" y="1294358"/>
                </a:lnTo>
                <a:close/>
              </a:path>
              <a:path w="10307319" h="2923540">
                <a:moveTo>
                  <a:pt x="8047888" y="1196327"/>
                </a:moveTo>
                <a:lnTo>
                  <a:pt x="8045920" y="1186802"/>
                </a:lnTo>
                <a:lnTo>
                  <a:pt x="8040548" y="1179017"/>
                </a:lnTo>
                <a:lnTo>
                  <a:pt x="8032597" y="1173746"/>
                </a:lnTo>
                <a:lnTo>
                  <a:pt x="8022882" y="1171816"/>
                </a:lnTo>
                <a:lnTo>
                  <a:pt x="8013179" y="1173746"/>
                </a:lnTo>
                <a:lnTo>
                  <a:pt x="8005229" y="1179017"/>
                </a:lnTo>
                <a:lnTo>
                  <a:pt x="7999857" y="1186802"/>
                </a:lnTo>
                <a:lnTo>
                  <a:pt x="7997888" y="1196327"/>
                </a:lnTo>
                <a:lnTo>
                  <a:pt x="7999857" y="1205839"/>
                </a:lnTo>
                <a:lnTo>
                  <a:pt x="8005229" y="1213637"/>
                </a:lnTo>
                <a:lnTo>
                  <a:pt x="8013179" y="1218895"/>
                </a:lnTo>
                <a:lnTo>
                  <a:pt x="8022882" y="1220838"/>
                </a:lnTo>
                <a:lnTo>
                  <a:pt x="8032597" y="1218895"/>
                </a:lnTo>
                <a:lnTo>
                  <a:pt x="8040548" y="1213637"/>
                </a:lnTo>
                <a:lnTo>
                  <a:pt x="8045920" y="1205839"/>
                </a:lnTo>
                <a:lnTo>
                  <a:pt x="8047888" y="1196327"/>
                </a:lnTo>
                <a:close/>
              </a:path>
              <a:path w="10307319" h="2923540">
                <a:moveTo>
                  <a:pt x="8047888" y="1098283"/>
                </a:moveTo>
                <a:lnTo>
                  <a:pt x="8045920" y="1088771"/>
                </a:lnTo>
                <a:lnTo>
                  <a:pt x="8040548" y="1080973"/>
                </a:lnTo>
                <a:lnTo>
                  <a:pt x="8032597" y="1075702"/>
                </a:lnTo>
                <a:lnTo>
                  <a:pt x="8022882" y="1073772"/>
                </a:lnTo>
                <a:lnTo>
                  <a:pt x="8013179" y="1075702"/>
                </a:lnTo>
                <a:lnTo>
                  <a:pt x="8005229" y="1080973"/>
                </a:lnTo>
                <a:lnTo>
                  <a:pt x="7999857" y="1088771"/>
                </a:lnTo>
                <a:lnTo>
                  <a:pt x="7997888" y="1098283"/>
                </a:lnTo>
                <a:lnTo>
                  <a:pt x="7999857" y="1107795"/>
                </a:lnTo>
                <a:lnTo>
                  <a:pt x="8005229" y="1115593"/>
                </a:lnTo>
                <a:lnTo>
                  <a:pt x="8013179" y="1120863"/>
                </a:lnTo>
                <a:lnTo>
                  <a:pt x="8022882" y="1122794"/>
                </a:lnTo>
                <a:lnTo>
                  <a:pt x="8032597" y="1120863"/>
                </a:lnTo>
                <a:lnTo>
                  <a:pt x="8040548" y="1115593"/>
                </a:lnTo>
                <a:lnTo>
                  <a:pt x="8045920" y="1107795"/>
                </a:lnTo>
                <a:lnTo>
                  <a:pt x="8047888" y="1098283"/>
                </a:lnTo>
                <a:close/>
              </a:path>
              <a:path w="10307319" h="2923540">
                <a:moveTo>
                  <a:pt x="8047888" y="1000239"/>
                </a:moveTo>
                <a:lnTo>
                  <a:pt x="8045920" y="990727"/>
                </a:lnTo>
                <a:lnTo>
                  <a:pt x="8040548" y="982929"/>
                </a:lnTo>
                <a:lnTo>
                  <a:pt x="8032597" y="977671"/>
                </a:lnTo>
                <a:lnTo>
                  <a:pt x="8022882" y="975728"/>
                </a:lnTo>
                <a:lnTo>
                  <a:pt x="8013179" y="977671"/>
                </a:lnTo>
                <a:lnTo>
                  <a:pt x="8005229" y="982929"/>
                </a:lnTo>
                <a:lnTo>
                  <a:pt x="7999857" y="990727"/>
                </a:lnTo>
                <a:lnTo>
                  <a:pt x="7997888" y="1000239"/>
                </a:lnTo>
                <a:lnTo>
                  <a:pt x="7999857" y="1009764"/>
                </a:lnTo>
                <a:lnTo>
                  <a:pt x="8005229" y="1017549"/>
                </a:lnTo>
                <a:lnTo>
                  <a:pt x="8013179" y="1022819"/>
                </a:lnTo>
                <a:lnTo>
                  <a:pt x="8022882" y="1024750"/>
                </a:lnTo>
                <a:lnTo>
                  <a:pt x="8032597" y="1022819"/>
                </a:lnTo>
                <a:lnTo>
                  <a:pt x="8040548" y="1017549"/>
                </a:lnTo>
                <a:lnTo>
                  <a:pt x="8045920" y="1009764"/>
                </a:lnTo>
                <a:lnTo>
                  <a:pt x="8047888" y="1000239"/>
                </a:lnTo>
                <a:close/>
              </a:path>
              <a:path w="10307319" h="2923540">
                <a:moveTo>
                  <a:pt x="8047888" y="902208"/>
                </a:moveTo>
                <a:lnTo>
                  <a:pt x="8045920" y="892683"/>
                </a:lnTo>
                <a:lnTo>
                  <a:pt x="8040548" y="884897"/>
                </a:lnTo>
                <a:lnTo>
                  <a:pt x="8032597" y="879627"/>
                </a:lnTo>
                <a:lnTo>
                  <a:pt x="8022882" y="877697"/>
                </a:lnTo>
                <a:lnTo>
                  <a:pt x="8013179" y="879627"/>
                </a:lnTo>
                <a:lnTo>
                  <a:pt x="8005229" y="884897"/>
                </a:lnTo>
                <a:lnTo>
                  <a:pt x="7999857" y="892683"/>
                </a:lnTo>
                <a:lnTo>
                  <a:pt x="7997888" y="902208"/>
                </a:lnTo>
                <a:lnTo>
                  <a:pt x="7999857" y="911720"/>
                </a:lnTo>
                <a:lnTo>
                  <a:pt x="8005229" y="919518"/>
                </a:lnTo>
                <a:lnTo>
                  <a:pt x="8013179" y="924775"/>
                </a:lnTo>
                <a:lnTo>
                  <a:pt x="8022882" y="926719"/>
                </a:lnTo>
                <a:lnTo>
                  <a:pt x="8032597" y="924775"/>
                </a:lnTo>
                <a:lnTo>
                  <a:pt x="8040548" y="919518"/>
                </a:lnTo>
                <a:lnTo>
                  <a:pt x="8045920" y="911720"/>
                </a:lnTo>
                <a:lnTo>
                  <a:pt x="8047888" y="902208"/>
                </a:lnTo>
                <a:close/>
              </a:path>
              <a:path w="10307319" h="2923540">
                <a:moveTo>
                  <a:pt x="8047888" y="804164"/>
                </a:moveTo>
                <a:lnTo>
                  <a:pt x="8045920" y="794651"/>
                </a:lnTo>
                <a:lnTo>
                  <a:pt x="8040548" y="786853"/>
                </a:lnTo>
                <a:lnTo>
                  <a:pt x="8032597" y="781583"/>
                </a:lnTo>
                <a:lnTo>
                  <a:pt x="8022882" y="779653"/>
                </a:lnTo>
                <a:lnTo>
                  <a:pt x="8013179" y="781583"/>
                </a:lnTo>
                <a:lnTo>
                  <a:pt x="8005229" y="786853"/>
                </a:lnTo>
                <a:lnTo>
                  <a:pt x="7999857" y="794651"/>
                </a:lnTo>
                <a:lnTo>
                  <a:pt x="7997888" y="804164"/>
                </a:lnTo>
                <a:lnTo>
                  <a:pt x="7999857" y="813676"/>
                </a:lnTo>
                <a:lnTo>
                  <a:pt x="8005229" y="821474"/>
                </a:lnTo>
                <a:lnTo>
                  <a:pt x="8013179" y="826744"/>
                </a:lnTo>
                <a:lnTo>
                  <a:pt x="8022882" y="828675"/>
                </a:lnTo>
                <a:lnTo>
                  <a:pt x="8032597" y="826744"/>
                </a:lnTo>
                <a:lnTo>
                  <a:pt x="8040548" y="821474"/>
                </a:lnTo>
                <a:lnTo>
                  <a:pt x="8045920" y="813676"/>
                </a:lnTo>
                <a:lnTo>
                  <a:pt x="8047888" y="804164"/>
                </a:lnTo>
                <a:close/>
              </a:path>
              <a:path w="10307319" h="2923540">
                <a:moveTo>
                  <a:pt x="8047888" y="706120"/>
                </a:moveTo>
                <a:lnTo>
                  <a:pt x="8045920" y="696607"/>
                </a:lnTo>
                <a:lnTo>
                  <a:pt x="8040548" y="688809"/>
                </a:lnTo>
                <a:lnTo>
                  <a:pt x="8032597" y="683552"/>
                </a:lnTo>
                <a:lnTo>
                  <a:pt x="8022882" y="681609"/>
                </a:lnTo>
                <a:lnTo>
                  <a:pt x="8013179" y="683552"/>
                </a:lnTo>
                <a:lnTo>
                  <a:pt x="8005229" y="688809"/>
                </a:lnTo>
                <a:lnTo>
                  <a:pt x="7999857" y="696607"/>
                </a:lnTo>
                <a:lnTo>
                  <a:pt x="7997888" y="706120"/>
                </a:lnTo>
                <a:lnTo>
                  <a:pt x="7999857" y="715645"/>
                </a:lnTo>
                <a:lnTo>
                  <a:pt x="8005229" y="723430"/>
                </a:lnTo>
                <a:lnTo>
                  <a:pt x="8013179" y="728700"/>
                </a:lnTo>
                <a:lnTo>
                  <a:pt x="8022882" y="730631"/>
                </a:lnTo>
                <a:lnTo>
                  <a:pt x="8032597" y="728700"/>
                </a:lnTo>
                <a:lnTo>
                  <a:pt x="8040548" y="723430"/>
                </a:lnTo>
                <a:lnTo>
                  <a:pt x="8045920" y="715645"/>
                </a:lnTo>
                <a:lnTo>
                  <a:pt x="8047888" y="706120"/>
                </a:lnTo>
                <a:close/>
              </a:path>
              <a:path w="10307319" h="2923540">
                <a:moveTo>
                  <a:pt x="8047888" y="608076"/>
                </a:moveTo>
                <a:lnTo>
                  <a:pt x="8045920" y="598563"/>
                </a:lnTo>
                <a:lnTo>
                  <a:pt x="8040548" y="590765"/>
                </a:lnTo>
                <a:lnTo>
                  <a:pt x="8032597" y="585508"/>
                </a:lnTo>
                <a:lnTo>
                  <a:pt x="8022882" y="583577"/>
                </a:lnTo>
                <a:lnTo>
                  <a:pt x="8013179" y="585508"/>
                </a:lnTo>
                <a:lnTo>
                  <a:pt x="8005229" y="590765"/>
                </a:lnTo>
                <a:lnTo>
                  <a:pt x="7999857" y="598563"/>
                </a:lnTo>
                <a:lnTo>
                  <a:pt x="7997888" y="608076"/>
                </a:lnTo>
                <a:lnTo>
                  <a:pt x="7999857" y="617601"/>
                </a:lnTo>
                <a:lnTo>
                  <a:pt x="8005229" y="625386"/>
                </a:lnTo>
                <a:lnTo>
                  <a:pt x="8013179" y="630656"/>
                </a:lnTo>
                <a:lnTo>
                  <a:pt x="8022882" y="632587"/>
                </a:lnTo>
                <a:lnTo>
                  <a:pt x="8032597" y="630656"/>
                </a:lnTo>
                <a:lnTo>
                  <a:pt x="8040548" y="625386"/>
                </a:lnTo>
                <a:lnTo>
                  <a:pt x="8045920" y="617601"/>
                </a:lnTo>
                <a:lnTo>
                  <a:pt x="8047888" y="608076"/>
                </a:lnTo>
                <a:close/>
              </a:path>
              <a:path w="10307319" h="2923540">
                <a:moveTo>
                  <a:pt x="8047888" y="510044"/>
                </a:moveTo>
                <a:lnTo>
                  <a:pt x="8045920" y="500519"/>
                </a:lnTo>
                <a:lnTo>
                  <a:pt x="8040548" y="492734"/>
                </a:lnTo>
                <a:lnTo>
                  <a:pt x="8032597" y="487464"/>
                </a:lnTo>
                <a:lnTo>
                  <a:pt x="8022882" y="485533"/>
                </a:lnTo>
                <a:lnTo>
                  <a:pt x="8013179" y="487464"/>
                </a:lnTo>
                <a:lnTo>
                  <a:pt x="8005229" y="492734"/>
                </a:lnTo>
                <a:lnTo>
                  <a:pt x="7999857" y="500519"/>
                </a:lnTo>
                <a:lnTo>
                  <a:pt x="7997888" y="510044"/>
                </a:lnTo>
                <a:lnTo>
                  <a:pt x="7999857" y="519557"/>
                </a:lnTo>
                <a:lnTo>
                  <a:pt x="8005229" y="527354"/>
                </a:lnTo>
                <a:lnTo>
                  <a:pt x="8013179" y="532612"/>
                </a:lnTo>
                <a:lnTo>
                  <a:pt x="8022882" y="534555"/>
                </a:lnTo>
                <a:lnTo>
                  <a:pt x="8032597" y="532612"/>
                </a:lnTo>
                <a:lnTo>
                  <a:pt x="8040548" y="527354"/>
                </a:lnTo>
                <a:lnTo>
                  <a:pt x="8045920" y="519557"/>
                </a:lnTo>
                <a:lnTo>
                  <a:pt x="8047888" y="510044"/>
                </a:lnTo>
                <a:close/>
              </a:path>
              <a:path w="10307319" h="2923540">
                <a:moveTo>
                  <a:pt x="8047888" y="412000"/>
                </a:moveTo>
                <a:lnTo>
                  <a:pt x="8045920" y="402488"/>
                </a:lnTo>
                <a:lnTo>
                  <a:pt x="8040548" y="394690"/>
                </a:lnTo>
                <a:lnTo>
                  <a:pt x="8032597" y="389420"/>
                </a:lnTo>
                <a:lnTo>
                  <a:pt x="8022882" y="387489"/>
                </a:lnTo>
                <a:lnTo>
                  <a:pt x="8013179" y="389420"/>
                </a:lnTo>
                <a:lnTo>
                  <a:pt x="8005229" y="394690"/>
                </a:lnTo>
                <a:lnTo>
                  <a:pt x="7999857" y="402488"/>
                </a:lnTo>
                <a:lnTo>
                  <a:pt x="7997888" y="412000"/>
                </a:lnTo>
                <a:lnTo>
                  <a:pt x="7999857" y="421513"/>
                </a:lnTo>
                <a:lnTo>
                  <a:pt x="8005229" y="429310"/>
                </a:lnTo>
                <a:lnTo>
                  <a:pt x="8013179" y="434581"/>
                </a:lnTo>
                <a:lnTo>
                  <a:pt x="8022882" y="436511"/>
                </a:lnTo>
                <a:lnTo>
                  <a:pt x="8032597" y="434581"/>
                </a:lnTo>
                <a:lnTo>
                  <a:pt x="8040548" y="429310"/>
                </a:lnTo>
                <a:lnTo>
                  <a:pt x="8045920" y="421513"/>
                </a:lnTo>
                <a:lnTo>
                  <a:pt x="8047888" y="412000"/>
                </a:lnTo>
                <a:close/>
              </a:path>
              <a:path w="10307319" h="2923540">
                <a:moveTo>
                  <a:pt x="10307193" y="2079764"/>
                </a:moveTo>
                <a:lnTo>
                  <a:pt x="10305136" y="2069795"/>
                </a:lnTo>
                <a:lnTo>
                  <a:pt x="10299497" y="2061629"/>
                </a:lnTo>
                <a:lnTo>
                  <a:pt x="10291178" y="2056117"/>
                </a:lnTo>
                <a:lnTo>
                  <a:pt x="10281006" y="2054085"/>
                </a:lnTo>
                <a:lnTo>
                  <a:pt x="10270833" y="2056117"/>
                </a:lnTo>
                <a:lnTo>
                  <a:pt x="10262502" y="2061629"/>
                </a:lnTo>
                <a:lnTo>
                  <a:pt x="10256876" y="2069795"/>
                </a:lnTo>
                <a:lnTo>
                  <a:pt x="10254805" y="2079764"/>
                </a:lnTo>
                <a:lnTo>
                  <a:pt x="10256876" y="2089734"/>
                </a:lnTo>
                <a:lnTo>
                  <a:pt x="10262502" y="2097900"/>
                </a:lnTo>
                <a:lnTo>
                  <a:pt x="10270833" y="2103412"/>
                </a:lnTo>
                <a:lnTo>
                  <a:pt x="10281006" y="2105444"/>
                </a:lnTo>
                <a:lnTo>
                  <a:pt x="10291178" y="2103412"/>
                </a:lnTo>
                <a:lnTo>
                  <a:pt x="10299497" y="2097900"/>
                </a:lnTo>
                <a:lnTo>
                  <a:pt x="10305136" y="2089734"/>
                </a:lnTo>
                <a:lnTo>
                  <a:pt x="10307193" y="2079764"/>
                </a:lnTo>
                <a:close/>
              </a:path>
              <a:path w="10307319" h="2923540">
                <a:moveTo>
                  <a:pt x="10307193" y="1977059"/>
                </a:moveTo>
                <a:lnTo>
                  <a:pt x="10305136" y="1967090"/>
                </a:lnTo>
                <a:lnTo>
                  <a:pt x="10299497" y="1958924"/>
                </a:lnTo>
                <a:lnTo>
                  <a:pt x="10291178" y="1953412"/>
                </a:lnTo>
                <a:lnTo>
                  <a:pt x="10281006" y="1951380"/>
                </a:lnTo>
                <a:lnTo>
                  <a:pt x="10270833" y="1953412"/>
                </a:lnTo>
                <a:lnTo>
                  <a:pt x="10262502" y="1958924"/>
                </a:lnTo>
                <a:lnTo>
                  <a:pt x="10256876" y="1967090"/>
                </a:lnTo>
                <a:lnTo>
                  <a:pt x="10254805" y="1977059"/>
                </a:lnTo>
                <a:lnTo>
                  <a:pt x="10256876" y="1987029"/>
                </a:lnTo>
                <a:lnTo>
                  <a:pt x="10262502" y="1995195"/>
                </a:lnTo>
                <a:lnTo>
                  <a:pt x="10270833" y="2000707"/>
                </a:lnTo>
                <a:lnTo>
                  <a:pt x="10281006" y="2002739"/>
                </a:lnTo>
                <a:lnTo>
                  <a:pt x="10291178" y="2000707"/>
                </a:lnTo>
                <a:lnTo>
                  <a:pt x="10299497" y="1995195"/>
                </a:lnTo>
                <a:lnTo>
                  <a:pt x="10305136" y="1987029"/>
                </a:lnTo>
                <a:lnTo>
                  <a:pt x="10307193" y="1977059"/>
                </a:lnTo>
                <a:close/>
              </a:path>
              <a:path w="10307319" h="2923540">
                <a:moveTo>
                  <a:pt x="10307193" y="1874354"/>
                </a:moveTo>
                <a:lnTo>
                  <a:pt x="10305136" y="1864385"/>
                </a:lnTo>
                <a:lnTo>
                  <a:pt x="10299497" y="1856219"/>
                </a:lnTo>
                <a:lnTo>
                  <a:pt x="10291178" y="1850707"/>
                </a:lnTo>
                <a:lnTo>
                  <a:pt x="10281006" y="1848675"/>
                </a:lnTo>
                <a:lnTo>
                  <a:pt x="10270833" y="1850707"/>
                </a:lnTo>
                <a:lnTo>
                  <a:pt x="10262502" y="1856219"/>
                </a:lnTo>
                <a:lnTo>
                  <a:pt x="10256876" y="1864385"/>
                </a:lnTo>
                <a:lnTo>
                  <a:pt x="10254805" y="1874354"/>
                </a:lnTo>
                <a:lnTo>
                  <a:pt x="10256876" y="1884324"/>
                </a:lnTo>
                <a:lnTo>
                  <a:pt x="10262502" y="1892490"/>
                </a:lnTo>
                <a:lnTo>
                  <a:pt x="10270833" y="1898002"/>
                </a:lnTo>
                <a:lnTo>
                  <a:pt x="10281006" y="1900034"/>
                </a:lnTo>
                <a:lnTo>
                  <a:pt x="10291178" y="1898002"/>
                </a:lnTo>
                <a:lnTo>
                  <a:pt x="10299497" y="1892490"/>
                </a:lnTo>
                <a:lnTo>
                  <a:pt x="10305136" y="1884324"/>
                </a:lnTo>
                <a:lnTo>
                  <a:pt x="10307193" y="1874354"/>
                </a:lnTo>
                <a:close/>
              </a:path>
              <a:path w="10307319" h="2923540">
                <a:moveTo>
                  <a:pt x="10307193" y="1771650"/>
                </a:moveTo>
                <a:lnTo>
                  <a:pt x="10305136" y="1761680"/>
                </a:lnTo>
                <a:lnTo>
                  <a:pt x="10299497" y="1753514"/>
                </a:lnTo>
                <a:lnTo>
                  <a:pt x="10291178" y="1748002"/>
                </a:lnTo>
                <a:lnTo>
                  <a:pt x="10281006" y="1745970"/>
                </a:lnTo>
                <a:lnTo>
                  <a:pt x="10270833" y="1748002"/>
                </a:lnTo>
                <a:lnTo>
                  <a:pt x="10262502" y="1753514"/>
                </a:lnTo>
                <a:lnTo>
                  <a:pt x="10256876" y="1761680"/>
                </a:lnTo>
                <a:lnTo>
                  <a:pt x="10254805" y="1771650"/>
                </a:lnTo>
                <a:lnTo>
                  <a:pt x="10256876" y="1781619"/>
                </a:lnTo>
                <a:lnTo>
                  <a:pt x="10262502" y="1789785"/>
                </a:lnTo>
                <a:lnTo>
                  <a:pt x="10270833" y="1795297"/>
                </a:lnTo>
                <a:lnTo>
                  <a:pt x="10281006" y="1797329"/>
                </a:lnTo>
                <a:lnTo>
                  <a:pt x="10291178" y="1795297"/>
                </a:lnTo>
                <a:lnTo>
                  <a:pt x="10299497" y="1789785"/>
                </a:lnTo>
                <a:lnTo>
                  <a:pt x="10305136" y="1781619"/>
                </a:lnTo>
                <a:lnTo>
                  <a:pt x="10307193" y="1771650"/>
                </a:lnTo>
                <a:close/>
              </a:path>
              <a:path w="10307319" h="2923540">
                <a:moveTo>
                  <a:pt x="10307193" y="1668945"/>
                </a:moveTo>
                <a:lnTo>
                  <a:pt x="10305136" y="1658975"/>
                </a:lnTo>
                <a:lnTo>
                  <a:pt x="10299497" y="1650809"/>
                </a:lnTo>
                <a:lnTo>
                  <a:pt x="10291178" y="1645297"/>
                </a:lnTo>
                <a:lnTo>
                  <a:pt x="10281006" y="1643265"/>
                </a:lnTo>
                <a:lnTo>
                  <a:pt x="10270833" y="1645297"/>
                </a:lnTo>
                <a:lnTo>
                  <a:pt x="10262502" y="1650809"/>
                </a:lnTo>
                <a:lnTo>
                  <a:pt x="10256876" y="1658975"/>
                </a:lnTo>
                <a:lnTo>
                  <a:pt x="10254805" y="1668945"/>
                </a:lnTo>
                <a:lnTo>
                  <a:pt x="10256876" y="1678914"/>
                </a:lnTo>
                <a:lnTo>
                  <a:pt x="10262502" y="1687080"/>
                </a:lnTo>
                <a:lnTo>
                  <a:pt x="10270833" y="1692592"/>
                </a:lnTo>
                <a:lnTo>
                  <a:pt x="10281006" y="1694624"/>
                </a:lnTo>
                <a:lnTo>
                  <a:pt x="10291178" y="1692592"/>
                </a:lnTo>
                <a:lnTo>
                  <a:pt x="10299497" y="1687080"/>
                </a:lnTo>
                <a:lnTo>
                  <a:pt x="10305136" y="1678914"/>
                </a:lnTo>
                <a:lnTo>
                  <a:pt x="10307193" y="1668945"/>
                </a:lnTo>
                <a:close/>
              </a:path>
              <a:path w="10307319" h="2923540">
                <a:moveTo>
                  <a:pt x="10307193" y="1566240"/>
                </a:moveTo>
                <a:lnTo>
                  <a:pt x="10305136" y="1556270"/>
                </a:lnTo>
                <a:lnTo>
                  <a:pt x="10299497" y="1548104"/>
                </a:lnTo>
                <a:lnTo>
                  <a:pt x="10291178" y="1542592"/>
                </a:lnTo>
                <a:lnTo>
                  <a:pt x="10281006" y="1540560"/>
                </a:lnTo>
                <a:lnTo>
                  <a:pt x="10270833" y="1542592"/>
                </a:lnTo>
                <a:lnTo>
                  <a:pt x="10262502" y="1548104"/>
                </a:lnTo>
                <a:lnTo>
                  <a:pt x="10256876" y="1556270"/>
                </a:lnTo>
                <a:lnTo>
                  <a:pt x="10254805" y="1566240"/>
                </a:lnTo>
                <a:lnTo>
                  <a:pt x="10256876" y="1576209"/>
                </a:lnTo>
                <a:lnTo>
                  <a:pt x="10262502" y="1584375"/>
                </a:lnTo>
                <a:lnTo>
                  <a:pt x="10270833" y="1589887"/>
                </a:lnTo>
                <a:lnTo>
                  <a:pt x="10281006" y="1591919"/>
                </a:lnTo>
                <a:lnTo>
                  <a:pt x="10291178" y="1589887"/>
                </a:lnTo>
                <a:lnTo>
                  <a:pt x="10299497" y="1584375"/>
                </a:lnTo>
                <a:lnTo>
                  <a:pt x="10305136" y="1576209"/>
                </a:lnTo>
                <a:lnTo>
                  <a:pt x="10307193" y="1566240"/>
                </a:lnTo>
                <a:close/>
              </a:path>
              <a:path w="10307319" h="2923540">
                <a:moveTo>
                  <a:pt x="10307193" y="1463535"/>
                </a:moveTo>
                <a:lnTo>
                  <a:pt x="10305136" y="1453565"/>
                </a:lnTo>
                <a:lnTo>
                  <a:pt x="10299497" y="1445399"/>
                </a:lnTo>
                <a:lnTo>
                  <a:pt x="10291178" y="1439887"/>
                </a:lnTo>
                <a:lnTo>
                  <a:pt x="10281006" y="1437868"/>
                </a:lnTo>
                <a:lnTo>
                  <a:pt x="10270833" y="1439887"/>
                </a:lnTo>
                <a:lnTo>
                  <a:pt x="10262502" y="1445399"/>
                </a:lnTo>
                <a:lnTo>
                  <a:pt x="10256876" y="1453565"/>
                </a:lnTo>
                <a:lnTo>
                  <a:pt x="10254805" y="1463535"/>
                </a:lnTo>
                <a:lnTo>
                  <a:pt x="10256876" y="1473504"/>
                </a:lnTo>
                <a:lnTo>
                  <a:pt x="10262502" y="1481670"/>
                </a:lnTo>
                <a:lnTo>
                  <a:pt x="10270833" y="1487182"/>
                </a:lnTo>
                <a:lnTo>
                  <a:pt x="10281006" y="1489214"/>
                </a:lnTo>
                <a:lnTo>
                  <a:pt x="10291178" y="1487182"/>
                </a:lnTo>
                <a:lnTo>
                  <a:pt x="10299497" y="1481670"/>
                </a:lnTo>
                <a:lnTo>
                  <a:pt x="10305136" y="1473504"/>
                </a:lnTo>
                <a:lnTo>
                  <a:pt x="10307193" y="1463535"/>
                </a:lnTo>
                <a:close/>
              </a:path>
              <a:path w="10307319" h="2923540">
                <a:moveTo>
                  <a:pt x="10307193" y="1360830"/>
                </a:moveTo>
                <a:lnTo>
                  <a:pt x="10305136" y="1350860"/>
                </a:lnTo>
                <a:lnTo>
                  <a:pt x="10299497" y="1342694"/>
                </a:lnTo>
                <a:lnTo>
                  <a:pt x="10291178" y="1337183"/>
                </a:lnTo>
                <a:lnTo>
                  <a:pt x="10281006" y="1335163"/>
                </a:lnTo>
                <a:lnTo>
                  <a:pt x="10270833" y="1337183"/>
                </a:lnTo>
                <a:lnTo>
                  <a:pt x="10262502" y="1342694"/>
                </a:lnTo>
                <a:lnTo>
                  <a:pt x="10256876" y="1350860"/>
                </a:lnTo>
                <a:lnTo>
                  <a:pt x="10254805" y="1360830"/>
                </a:lnTo>
                <a:lnTo>
                  <a:pt x="10256876" y="1370799"/>
                </a:lnTo>
                <a:lnTo>
                  <a:pt x="10262502" y="1378966"/>
                </a:lnTo>
                <a:lnTo>
                  <a:pt x="10270833" y="1384490"/>
                </a:lnTo>
                <a:lnTo>
                  <a:pt x="10281006" y="1386509"/>
                </a:lnTo>
                <a:lnTo>
                  <a:pt x="10291178" y="1384490"/>
                </a:lnTo>
                <a:lnTo>
                  <a:pt x="10299497" y="1378966"/>
                </a:lnTo>
                <a:lnTo>
                  <a:pt x="10305136" y="1370799"/>
                </a:lnTo>
                <a:lnTo>
                  <a:pt x="10307193" y="1360830"/>
                </a:lnTo>
                <a:close/>
              </a:path>
              <a:path w="10307319" h="2923540">
                <a:moveTo>
                  <a:pt x="10307193" y="1258125"/>
                </a:moveTo>
                <a:lnTo>
                  <a:pt x="10305136" y="1248156"/>
                </a:lnTo>
                <a:lnTo>
                  <a:pt x="10299497" y="1239989"/>
                </a:lnTo>
                <a:lnTo>
                  <a:pt x="10291178" y="1234478"/>
                </a:lnTo>
                <a:lnTo>
                  <a:pt x="10281006" y="1232458"/>
                </a:lnTo>
                <a:lnTo>
                  <a:pt x="10270833" y="1234478"/>
                </a:lnTo>
                <a:lnTo>
                  <a:pt x="10262502" y="1239989"/>
                </a:lnTo>
                <a:lnTo>
                  <a:pt x="10256876" y="1248156"/>
                </a:lnTo>
                <a:lnTo>
                  <a:pt x="10254805" y="1258125"/>
                </a:lnTo>
                <a:lnTo>
                  <a:pt x="10256876" y="1268095"/>
                </a:lnTo>
                <a:lnTo>
                  <a:pt x="10262502" y="1276261"/>
                </a:lnTo>
                <a:lnTo>
                  <a:pt x="10270833" y="1281785"/>
                </a:lnTo>
                <a:lnTo>
                  <a:pt x="10281006" y="1283804"/>
                </a:lnTo>
                <a:lnTo>
                  <a:pt x="10291178" y="1281785"/>
                </a:lnTo>
                <a:lnTo>
                  <a:pt x="10299497" y="1276261"/>
                </a:lnTo>
                <a:lnTo>
                  <a:pt x="10305136" y="1268095"/>
                </a:lnTo>
                <a:lnTo>
                  <a:pt x="10307193" y="1258125"/>
                </a:lnTo>
                <a:close/>
              </a:path>
              <a:path w="10307319" h="2923540">
                <a:moveTo>
                  <a:pt x="10307193" y="1155420"/>
                </a:moveTo>
                <a:lnTo>
                  <a:pt x="10305136" y="1145451"/>
                </a:lnTo>
                <a:lnTo>
                  <a:pt x="10299497" y="1137285"/>
                </a:lnTo>
                <a:lnTo>
                  <a:pt x="10291178" y="1131773"/>
                </a:lnTo>
                <a:lnTo>
                  <a:pt x="10281006" y="1129753"/>
                </a:lnTo>
                <a:lnTo>
                  <a:pt x="10270833" y="1131773"/>
                </a:lnTo>
                <a:lnTo>
                  <a:pt x="10262502" y="1137285"/>
                </a:lnTo>
                <a:lnTo>
                  <a:pt x="10256876" y="1145451"/>
                </a:lnTo>
                <a:lnTo>
                  <a:pt x="10254805" y="1155420"/>
                </a:lnTo>
                <a:lnTo>
                  <a:pt x="10256876" y="1165390"/>
                </a:lnTo>
                <a:lnTo>
                  <a:pt x="10262502" y="1173556"/>
                </a:lnTo>
                <a:lnTo>
                  <a:pt x="10270833" y="1179080"/>
                </a:lnTo>
                <a:lnTo>
                  <a:pt x="10281006" y="1181100"/>
                </a:lnTo>
                <a:lnTo>
                  <a:pt x="10291178" y="1179080"/>
                </a:lnTo>
                <a:lnTo>
                  <a:pt x="10299497" y="1173556"/>
                </a:lnTo>
                <a:lnTo>
                  <a:pt x="10305136" y="1165390"/>
                </a:lnTo>
                <a:lnTo>
                  <a:pt x="10307193" y="1155420"/>
                </a:lnTo>
                <a:close/>
              </a:path>
              <a:path w="10307319" h="2923540">
                <a:moveTo>
                  <a:pt x="10307193" y="1052715"/>
                </a:moveTo>
                <a:lnTo>
                  <a:pt x="10305136" y="1042746"/>
                </a:lnTo>
                <a:lnTo>
                  <a:pt x="10299497" y="1034592"/>
                </a:lnTo>
                <a:lnTo>
                  <a:pt x="10291178" y="1029068"/>
                </a:lnTo>
                <a:lnTo>
                  <a:pt x="10281006" y="1027049"/>
                </a:lnTo>
                <a:lnTo>
                  <a:pt x="10270833" y="1029068"/>
                </a:lnTo>
                <a:lnTo>
                  <a:pt x="10262502" y="1034592"/>
                </a:lnTo>
                <a:lnTo>
                  <a:pt x="10256876" y="1042746"/>
                </a:lnTo>
                <a:lnTo>
                  <a:pt x="10254805" y="1052715"/>
                </a:lnTo>
                <a:lnTo>
                  <a:pt x="10256876" y="1062685"/>
                </a:lnTo>
                <a:lnTo>
                  <a:pt x="10262502" y="1070851"/>
                </a:lnTo>
                <a:lnTo>
                  <a:pt x="10270833" y="1076375"/>
                </a:lnTo>
                <a:lnTo>
                  <a:pt x="10281006" y="1078395"/>
                </a:lnTo>
                <a:lnTo>
                  <a:pt x="10291178" y="1076375"/>
                </a:lnTo>
                <a:lnTo>
                  <a:pt x="10299497" y="1070851"/>
                </a:lnTo>
                <a:lnTo>
                  <a:pt x="10305136" y="1062685"/>
                </a:lnTo>
                <a:lnTo>
                  <a:pt x="10307193" y="1052715"/>
                </a:lnTo>
                <a:close/>
              </a:path>
              <a:path w="10307319" h="2923540">
                <a:moveTo>
                  <a:pt x="10307193" y="950010"/>
                </a:moveTo>
                <a:lnTo>
                  <a:pt x="10305136" y="940041"/>
                </a:lnTo>
                <a:lnTo>
                  <a:pt x="10299497" y="931887"/>
                </a:lnTo>
                <a:lnTo>
                  <a:pt x="10291178" y="926363"/>
                </a:lnTo>
                <a:lnTo>
                  <a:pt x="10281006" y="924344"/>
                </a:lnTo>
                <a:lnTo>
                  <a:pt x="10270833" y="926363"/>
                </a:lnTo>
                <a:lnTo>
                  <a:pt x="10262502" y="931887"/>
                </a:lnTo>
                <a:lnTo>
                  <a:pt x="10256876" y="940041"/>
                </a:lnTo>
                <a:lnTo>
                  <a:pt x="10254805" y="950010"/>
                </a:lnTo>
                <a:lnTo>
                  <a:pt x="10256876" y="959980"/>
                </a:lnTo>
                <a:lnTo>
                  <a:pt x="10262502" y="968146"/>
                </a:lnTo>
                <a:lnTo>
                  <a:pt x="10270833" y="973670"/>
                </a:lnTo>
                <a:lnTo>
                  <a:pt x="10281006" y="975690"/>
                </a:lnTo>
                <a:lnTo>
                  <a:pt x="10291178" y="973670"/>
                </a:lnTo>
                <a:lnTo>
                  <a:pt x="10299497" y="968146"/>
                </a:lnTo>
                <a:lnTo>
                  <a:pt x="10305136" y="959980"/>
                </a:lnTo>
                <a:lnTo>
                  <a:pt x="10307193" y="950010"/>
                </a:lnTo>
                <a:close/>
              </a:path>
              <a:path w="10307319" h="2923540">
                <a:moveTo>
                  <a:pt x="10307193" y="847305"/>
                </a:moveTo>
                <a:lnTo>
                  <a:pt x="10305136" y="837336"/>
                </a:lnTo>
                <a:lnTo>
                  <a:pt x="10299497" y="829183"/>
                </a:lnTo>
                <a:lnTo>
                  <a:pt x="10291178" y="823658"/>
                </a:lnTo>
                <a:lnTo>
                  <a:pt x="10281006" y="821639"/>
                </a:lnTo>
                <a:lnTo>
                  <a:pt x="10270833" y="823658"/>
                </a:lnTo>
                <a:lnTo>
                  <a:pt x="10262502" y="829183"/>
                </a:lnTo>
                <a:lnTo>
                  <a:pt x="10256876" y="837336"/>
                </a:lnTo>
                <a:lnTo>
                  <a:pt x="10254805" y="847305"/>
                </a:lnTo>
                <a:lnTo>
                  <a:pt x="10256876" y="857275"/>
                </a:lnTo>
                <a:lnTo>
                  <a:pt x="10262502" y="865441"/>
                </a:lnTo>
                <a:lnTo>
                  <a:pt x="10270833" y="870966"/>
                </a:lnTo>
                <a:lnTo>
                  <a:pt x="10281006" y="872985"/>
                </a:lnTo>
                <a:lnTo>
                  <a:pt x="10291178" y="870966"/>
                </a:lnTo>
                <a:lnTo>
                  <a:pt x="10299497" y="865441"/>
                </a:lnTo>
                <a:lnTo>
                  <a:pt x="10305136" y="857275"/>
                </a:lnTo>
                <a:lnTo>
                  <a:pt x="10307193" y="847305"/>
                </a:lnTo>
                <a:close/>
              </a:path>
              <a:path w="10307319" h="2923540">
                <a:moveTo>
                  <a:pt x="10307193" y="744601"/>
                </a:moveTo>
                <a:lnTo>
                  <a:pt x="10305136" y="734631"/>
                </a:lnTo>
                <a:lnTo>
                  <a:pt x="10299497" y="726478"/>
                </a:lnTo>
                <a:lnTo>
                  <a:pt x="10291178" y="720953"/>
                </a:lnTo>
                <a:lnTo>
                  <a:pt x="10281006" y="718934"/>
                </a:lnTo>
                <a:lnTo>
                  <a:pt x="10270833" y="720953"/>
                </a:lnTo>
                <a:lnTo>
                  <a:pt x="10262502" y="726478"/>
                </a:lnTo>
                <a:lnTo>
                  <a:pt x="10256876" y="734631"/>
                </a:lnTo>
                <a:lnTo>
                  <a:pt x="10254805" y="744601"/>
                </a:lnTo>
                <a:lnTo>
                  <a:pt x="10256876" y="754570"/>
                </a:lnTo>
                <a:lnTo>
                  <a:pt x="10262502" y="762736"/>
                </a:lnTo>
                <a:lnTo>
                  <a:pt x="10270833" y="768261"/>
                </a:lnTo>
                <a:lnTo>
                  <a:pt x="10281006" y="770280"/>
                </a:lnTo>
                <a:lnTo>
                  <a:pt x="10291178" y="768261"/>
                </a:lnTo>
                <a:lnTo>
                  <a:pt x="10299497" y="762736"/>
                </a:lnTo>
                <a:lnTo>
                  <a:pt x="10305136" y="754570"/>
                </a:lnTo>
                <a:lnTo>
                  <a:pt x="10307193" y="744601"/>
                </a:lnTo>
                <a:close/>
              </a:path>
              <a:path w="10307319" h="2923540">
                <a:moveTo>
                  <a:pt x="10307193" y="641896"/>
                </a:moveTo>
                <a:lnTo>
                  <a:pt x="10305136" y="631926"/>
                </a:lnTo>
                <a:lnTo>
                  <a:pt x="10299497" y="623773"/>
                </a:lnTo>
                <a:lnTo>
                  <a:pt x="10291178" y="618248"/>
                </a:lnTo>
                <a:lnTo>
                  <a:pt x="10281006" y="616229"/>
                </a:lnTo>
                <a:lnTo>
                  <a:pt x="10270833" y="618248"/>
                </a:lnTo>
                <a:lnTo>
                  <a:pt x="10262502" y="623773"/>
                </a:lnTo>
                <a:lnTo>
                  <a:pt x="10256876" y="631926"/>
                </a:lnTo>
                <a:lnTo>
                  <a:pt x="10254805" y="641896"/>
                </a:lnTo>
                <a:lnTo>
                  <a:pt x="10256876" y="651865"/>
                </a:lnTo>
                <a:lnTo>
                  <a:pt x="10262502" y="660031"/>
                </a:lnTo>
                <a:lnTo>
                  <a:pt x="10270833" y="665556"/>
                </a:lnTo>
                <a:lnTo>
                  <a:pt x="10281006" y="667575"/>
                </a:lnTo>
                <a:lnTo>
                  <a:pt x="10291178" y="665556"/>
                </a:lnTo>
                <a:lnTo>
                  <a:pt x="10299497" y="660031"/>
                </a:lnTo>
                <a:lnTo>
                  <a:pt x="10305136" y="651865"/>
                </a:lnTo>
                <a:lnTo>
                  <a:pt x="10307193" y="641896"/>
                </a:lnTo>
                <a:close/>
              </a:path>
              <a:path w="10307319" h="2923540">
                <a:moveTo>
                  <a:pt x="10307193" y="539203"/>
                </a:moveTo>
                <a:lnTo>
                  <a:pt x="10305136" y="529234"/>
                </a:lnTo>
                <a:lnTo>
                  <a:pt x="10299497" y="521068"/>
                </a:lnTo>
                <a:lnTo>
                  <a:pt x="10291178" y="515543"/>
                </a:lnTo>
                <a:lnTo>
                  <a:pt x="10281006" y="513524"/>
                </a:lnTo>
                <a:lnTo>
                  <a:pt x="10270833" y="515543"/>
                </a:lnTo>
                <a:lnTo>
                  <a:pt x="10262502" y="521068"/>
                </a:lnTo>
                <a:lnTo>
                  <a:pt x="10256876" y="529234"/>
                </a:lnTo>
                <a:lnTo>
                  <a:pt x="10254805" y="539203"/>
                </a:lnTo>
                <a:lnTo>
                  <a:pt x="10256876" y="549173"/>
                </a:lnTo>
                <a:lnTo>
                  <a:pt x="10262502" y="557326"/>
                </a:lnTo>
                <a:lnTo>
                  <a:pt x="10270833" y="562851"/>
                </a:lnTo>
                <a:lnTo>
                  <a:pt x="10281006" y="564870"/>
                </a:lnTo>
                <a:lnTo>
                  <a:pt x="10291178" y="562851"/>
                </a:lnTo>
                <a:lnTo>
                  <a:pt x="10299497" y="557326"/>
                </a:lnTo>
                <a:lnTo>
                  <a:pt x="10305136" y="549173"/>
                </a:lnTo>
                <a:lnTo>
                  <a:pt x="10307193" y="539203"/>
                </a:lnTo>
                <a:close/>
              </a:path>
              <a:path w="10307319" h="2923540">
                <a:moveTo>
                  <a:pt x="10307193" y="436499"/>
                </a:moveTo>
                <a:lnTo>
                  <a:pt x="10305136" y="426529"/>
                </a:lnTo>
                <a:lnTo>
                  <a:pt x="10299497" y="418363"/>
                </a:lnTo>
                <a:lnTo>
                  <a:pt x="10291178" y="412838"/>
                </a:lnTo>
                <a:lnTo>
                  <a:pt x="10281006" y="410819"/>
                </a:lnTo>
                <a:lnTo>
                  <a:pt x="10270833" y="412838"/>
                </a:lnTo>
                <a:lnTo>
                  <a:pt x="10262502" y="418363"/>
                </a:lnTo>
                <a:lnTo>
                  <a:pt x="10256876" y="426529"/>
                </a:lnTo>
                <a:lnTo>
                  <a:pt x="10254805" y="436499"/>
                </a:lnTo>
                <a:lnTo>
                  <a:pt x="10256876" y="446468"/>
                </a:lnTo>
                <a:lnTo>
                  <a:pt x="10262502" y="454621"/>
                </a:lnTo>
                <a:lnTo>
                  <a:pt x="10270833" y="460146"/>
                </a:lnTo>
                <a:lnTo>
                  <a:pt x="10281006" y="462165"/>
                </a:lnTo>
                <a:lnTo>
                  <a:pt x="10291178" y="460146"/>
                </a:lnTo>
                <a:lnTo>
                  <a:pt x="10299497" y="454621"/>
                </a:lnTo>
                <a:lnTo>
                  <a:pt x="10305136" y="446468"/>
                </a:lnTo>
                <a:lnTo>
                  <a:pt x="10307193" y="436499"/>
                </a:lnTo>
                <a:close/>
              </a:path>
              <a:path w="10307319" h="2923540">
                <a:moveTo>
                  <a:pt x="10307193" y="333794"/>
                </a:moveTo>
                <a:lnTo>
                  <a:pt x="10305136" y="323824"/>
                </a:lnTo>
                <a:lnTo>
                  <a:pt x="10299497" y="315658"/>
                </a:lnTo>
                <a:lnTo>
                  <a:pt x="10291178" y="310134"/>
                </a:lnTo>
                <a:lnTo>
                  <a:pt x="10281006" y="308114"/>
                </a:lnTo>
                <a:lnTo>
                  <a:pt x="10270833" y="310134"/>
                </a:lnTo>
                <a:lnTo>
                  <a:pt x="10262502" y="315658"/>
                </a:lnTo>
                <a:lnTo>
                  <a:pt x="10256876" y="323824"/>
                </a:lnTo>
                <a:lnTo>
                  <a:pt x="10254805" y="333794"/>
                </a:lnTo>
                <a:lnTo>
                  <a:pt x="10256876" y="343763"/>
                </a:lnTo>
                <a:lnTo>
                  <a:pt x="10262502" y="351917"/>
                </a:lnTo>
                <a:lnTo>
                  <a:pt x="10270833" y="357441"/>
                </a:lnTo>
                <a:lnTo>
                  <a:pt x="10281006" y="359460"/>
                </a:lnTo>
                <a:lnTo>
                  <a:pt x="10291178" y="357441"/>
                </a:lnTo>
                <a:lnTo>
                  <a:pt x="10299497" y="351917"/>
                </a:lnTo>
                <a:lnTo>
                  <a:pt x="10305136" y="343763"/>
                </a:lnTo>
                <a:lnTo>
                  <a:pt x="10307193" y="333794"/>
                </a:lnTo>
                <a:close/>
              </a:path>
              <a:path w="10307319" h="2923540">
                <a:moveTo>
                  <a:pt x="10307193" y="231089"/>
                </a:moveTo>
                <a:lnTo>
                  <a:pt x="10305136" y="221119"/>
                </a:lnTo>
                <a:lnTo>
                  <a:pt x="10299497" y="212953"/>
                </a:lnTo>
                <a:lnTo>
                  <a:pt x="10291178" y="207429"/>
                </a:lnTo>
                <a:lnTo>
                  <a:pt x="10281006" y="205409"/>
                </a:lnTo>
                <a:lnTo>
                  <a:pt x="10270833" y="207429"/>
                </a:lnTo>
                <a:lnTo>
                  <a:pt x="10262502" y="212953"/>
                </a:lnTo>
                <a:lnTo>
                  <a:pt x="10256876" y="221119"/>
                </a:lnTo>
                <a:lnTo>
                  <a:pt x="10254805" y="231089"/>
                </a:lnTo>
                <a:lnTo>
                  <a:pt x="10256876" y="241058"/>
                </a:lnTo>
                <a:lnTo>
                  <a:pt x="10262502" y="249212"/>
                </a:lnTo>
                <a:lnTo>
                  <a:pt x="10270833" y="254736"/>
                </a:lnTo>
                <a:lnTo>
                  <a:pt x="10281006" y="256755"/>
                </a:lnTo>
                <a:lnTo>
                  <a:pt x="10291178" y="254736"/>
                </a:lnTo>
                <a:lnTo>
                  <a:pt x="10299497" y="249212"/>
                </a:lnTo>
                <a:lnTo>
                  <a:pt x="10305136" y="241058"/>
                </a:lnTo>
                <a:lnTo>
                  <a:pt x="10307193" y="231089"/>
                </a:lnTo>
                <a:close/>
              </a:path>
              <a:path w="10307319" h="2923540">
                <a:moveTo>
                  <a:pt x="10307193" y="128384"/>
                </a:moveTo>
                <a:lnTo>
                  <a:pt x="10305136" y="118414"/>
                </a:lnTo>
                <a:lnTo>
                  <a:pt x="10299497" y="110248"/>
                </a:lnTo>
                <a:lnTo>
                  <a:pt x="10291178" y="104724"/>
                </a:lnTo>
                <a:lnTo>
                  <a:pt x="10281006" y="102704"/>
                </a:lnTo>
                <a:lnTo>
                  <a:pt x="10270833" y="104724"/>
                </a:lnTo>
                <a:lnTo>
                  <a:pt x="10262502" y="110248"/>
                </a:lnTo>
                <a:lnTo>
                  <a:pt x="10256876" y="118414"/>
                </a:lnTo>
                <a:lnTo>
                  <a:pt x="10254805" y="128384"/>
                </a:lnTo>
                <a:lnTo>
                  <a:pt x="10256876" y="138353"/>
                </a:lnTo>
                <a:lnTo>
                  <a:pt x="10262502" y="146507"/>
                </a:lnTo>
                <a:lnTo>
                  <a:pt x="10270833" y="152031"/>
                </a:lnTo>
                <a:lnTo>
                  <a:pt x="10281006" y="154051"/>
                </a:lnTo>
                <a:lnTo>
                  <a:pt x="10291178" y="152031"/>
                </a:lnTo>
                <a:lnTo>
                  <a:pt x="10299497" y="146507"/>
                </a:lnTo>
                <a:lnTo>
                  <a:pt x="10305136" y="138353"/>
                </a:lnTo>
                <a:lnTo>
                  <a:pt x="10307193" y="128384"/>
                </a:lnTo>
                <a:close/>
              </a:path>
              <a:path w="10307319" h="2923540">
                <a:moveTo>
                  <a:pt x="10307193" y="25679"/>
                </a:moveTo>
                <a:lnTo>
                  <a:pt x="10305136" y="15709"/>
                </a:lnTo>
                <a:lnTo>
                  <a:pt x="10299497" y="7543"/>
                </a:lnTo>
                <a:lnTo>
                  <a:pt x="10291178" y="2019"/>
                </a:lnTo>
                <a:lnTo>
                  <a:pt x="10281006" y="0"/>
                </a:lnTo>
                <a:lnTo>
                  <a:pt x="10270833" y="2019"/>
                </a:lnTo>
                <a:lnTo>
                  <a:pt x="10262502" y="7543"/>
                </a:lnTo>
                <a:lnTo>
                  <a:pt x="10256876" y="15709"/>
                </a:lnTo>
                <a:lnTo>
                  <a:pt x="10254805" y="25679"/>
                </a:lnTo>
                <a:lnTo>
                  <a:pt x="10256876" y="35648"/>
                </a:lnTo>
                <a:lnTo>
                  <a:pt x="10262502" y="43815"/>
                </a:lnTo>
                <a:lnTo>
                  <a:pt x="10270833" y="49326"/>
                </a:lnTo>
                <a:lnTo>
                  <a:pt x="10281006" y="51346"/>
                </a:lnTo>
                <a:lnTo>
                  <a:pt x="10291178" y="49326"/>
                </a:lnTo>
                <a:lnTo>
                  <a:pt x="10299497" y="43815"/>
                </a:lnTo>
                <a:lnTo>
                  <a:pt x="10305136" y="35648"/>
                </a:lnTo>
                <a:lnTo>
                  <a:pt x="10307193" y="25679"/>
                </a:lnTo>
                <a:close/>
              </a:path>
            </a:pathLst>
          </a:custGeom>
          <a:solidFill>
            <a:srgbClr val="004AAC"/>
          </a:solidFill>
        </p:spPr>
        <p:txBody>
          <a:bodyPr wrap="square" lIns="0" tIns="0" rIns="0" bIns="0" rtlCol="0"/>
          <a:lstStyle/>
          <a:p>
            <a:endParaRPr sz="1200" smtClean="0">
              <a:solidFill>
                <a:prstClr val="black"/>
              </a:solidFill>
            </a:endParaRPr>
          </a:p>
        </p:txBody>
      </p:sp>
      <p:sp>
        <p:nvSpPr>
          <p:cNvPr id="18" name="bg object 18"/>
          <p:cNvSpPr/>
          <p:nvPr/>
        </p:nvSpPr>
        <p:spPr>
          <a:xfrm>
            <a:off x="515954" y="2692124"/>
            <a:ext cx="1224314" cy="2397507"/>
          </a:xfrm>
          <a:prstGeom prst="rect">
            <a:avLst/>
          </a:prstGeom>
          <a:blipFill>
            <a:blip r:embed="rId3" cstate="print"/>
            <a:stretch>
              <a:fillRect/>
            </a:stretch>
          </a:blipFill>
        </p:spPr>
        <p:txBody>
          <a:bodyPr wrap="square" lIns="0" tIns="0" rIns="0" bIns="0" rtlCol="0"/>
          <a:lstStyle/>
          <a:p>
            <a:endParaRPr sz="1200" smtClean="0">
              <a:solidFill>
                <a:prstClr val="black"/>
              </a:solidFill>
            </a:endParaRPr>
          </a:p>
        </p:txBody>
      </p:sp>
      <p:sp>
        <p:nvSpPr>
          <p:cNvPr id="19" name="bg object 19"/>
          <p:cNvSpPr/>
          <p:nvPr/>
        </p:nvSpPr>
        <p:spPr>
          <a:xfrm>
            <a:off x="1236074" y="1380181"/>
            <a:ext cx="35137" cy="1403773"/>
          </a:xfrm>
          <a:custGeom>
            <a:avLst/>
            <a:gdLst/>
            <a:ahLst/>
            <a:cxnLst/>
            <a:rect l="l" t="t" r="r" b="b"/>
            <a:pathLst>
              <a:path w="52705" h="2105660">
                <a:moveTo>
                  <a:pt x="52387" y="2079766"/>
                </a:moveTo>
                <a:lnTo>
                  <a:pt x="50320" y="2089736"/>
                </a:lnTo>
                <a:lnTo>
                  <a:pt x="44693" y="2097900"/>
                </a:lnTo>
                <a:lnTo>
                  <a:pt x="36364" y="2103417"/>
                </a:lnTo>
                <a:lnTo>
                  <a:pt x="26193" y="2105443"/>
                </a:lnTo>
                <a:lnTo>
                  <a:pt x="16023" y="2103417"/>
                </a:lnTo>
                <a:lnTo>
                  <a:pt x="7694" y="2097900"/>
                </a:lnTo>
                <a:lnTo>
                  <a:pt x="2066" y="2089736"/>
                </a:lnTo>
                <a:lnTo>
                  <a:pt x="0" y="2079766"/>
                </a:lnTo>
                <a:lnTo>
                  <a:pt x="2066" y="2069797"/>
                </a:lnTo>
                <a:lnTo>
                  <a:pt x="7694" y="2061633"/>
                </a:lnTo>
                <a:lnTo>
                  <a:pt x="16023" y="2056116"/>
                </a:lnTo>
                <a:lnTo>
                  <a:pt x="26193" y="2054090"/>
                </a:lnTo>
                <a:lnTo>
                  <a:pt x="36364" y="2056116"/>
                </a:lnTo>
                <a:lnTo>
                  <a:pt x="44693" y="2061633"/>
                </a:lnTo>
                <a:lnTo>
                  <a:pt x="50320" y="2069797"/>
                </a:lnTo>
                <a:lnTo>
                  <a:pt x="52387" y="2079766"/>
                </a:lnTo>
                <a:close/>
              </a:path>
              <a:path w="52705" h="2105660">
                <a:moveTo>
                  <a:pt x="52387" y="1977062"/>
                </a:moveTo>
                <a:lnTo>
                  <a:pt x="50320" y="1987031"/>
                </a:lnTo>
                <a:lnTo>
                  <a:pt x="44693" y="1995196"/>
                </a:lnTo>
                <a:lnTo>
                  <a:pt x="36364" y="2000712"/>
                </a:lnTo>
                <a:lnTo>
                  <a:pt x="26193" y="2002738"/>
                </a:lnTo>
                <a:lnTo>
                  <a:pt x="16023" y="2000712"/>
                </a:lnTo>
                <a:lnTo>
                  <a:pt x="7694" y="1995196"/>
                </a:lnTo>
                <a:lnTo>
                  <a:pt x="2066" y="1987031"/>
                </a:lnTo>
                <a:lnTo>
                  <a:pt x="0" y="1977062"/>
                </a:lnTo>
                <a:lnTo>
                  <a:pt x="2066" y="1967092"/>
                </a:lnTo>
                <a:lnTo>
                  <a:pt x="7694" y="1958928"/>
                </a:lnTo>
                <a:lnTo>
                  <a:pt x="16023" y="1953412"/>
                </a:lnTo>
                <a:lnTo>
                  <a:pt x="26193" y="1951386"/>
                </a:lnTo>
                <a:lnTo>
                  <a:pt x="36364" y="1953412"/>
                </a:lnTo>
                <a:lnTo>
                  <a:pt x="44693" y="1958928"/>
                </a:lnTo>
                <a:lnTo>
                  <a:pt x="50320" y="1967092"/>
                </a:lnTo>
                <a:lnTo>
                  <a:pt x="52387" y="1977062"/>
                </a:lnTo>
                <a:close/>
              </a:path>
              <a:path w="52705" h="2105660">
                <a:moveTo>
                  <a:pt x="52387" y="1874357"/>
                </a:moveTo>
                <a:lnTo>
                  <a:pt x="50320" y="1884327"/>
                </a:lnTo>
                <a:lnTo>
                  <a:pt x="44693" y="1892491"/>
                </a:lnTo>
                <a:lnTo>
                  <a:pt x="36364" y="1898007"/>
                </a:lnTo>
                <a:lnTo>
                  <a:pt x="26193" y="1900033"/>
                </a:lnTo>
                <a:lnTo>
                  <a:pt x="16023" y="1898007"/>
                </a:lnTo>
                <a:lnTo>
                  <a:pt x="7694" y="1892491"/>
                </a:lnTo>
                <a:lnTo>
                  <a:pt x="2066" y="1884327"/>
                </a:lnTo>
                <a:lnTo>
                  <a:pt x="0" y="1874357"/>
                </a:lnTo>
                <a:lnTo>
                  <a:pt x="2066" y="1864388"/>
                </a:lnTo>
                <a:lnTo>
                  <a:pt x="7694" y="1856224"/>
                </a:lnTo>
                <a:lnTo>
                  <a:pt x="16023" y="1850707"/>
                </a:lnTo>
                <a:lnTo>
                  <a:pt x="26193" y="1848681"/>
                </a:lnTo>
                <a:lnTo>
                  <a:pt x="36364" y="1850707"/>
                </a:lnTo>
                <a:lnTo>
                  <a:pt x="44693" y="1856224"/>
                </a:lnTo>
                <a:lnTo>
                  <a:pt x="50320" y="1864388"/>
                </a:lnTo>
                <a:lnTo>
                  <a:pt x="52387" y="1874357"/>
                </a:lnTo>
                <a:close/>
              </a:path>
              <a:path w="52705" h="2105660">
                <a:moveTo>
                  <a:pt x="52387" y="1771653"/>
                </a:moveTo>
                <a:lnTo>
                  <a:pt x="50320" y="1781622"/>
                </a:lnTo>
                <a:lnTo>
                  <a:pt x="44693" y="1789787"/>
                </a:lnTo>
                <a:lnTo>
                  <a:pt x="36364" y="1795303"/>
                </a:lnTo>
                <a:lnTo>
                  <a:pt x="26193" y="1797329"/>
                </a:lnTo>
                <a:lnTo>
                  <a:pt x="16023" y="1795303"/>
                </a:lnTo>
                <a:lnTo>
                  <a:pt x="7694" y="1789787"/>
                </a:lnTo>
                <a:lnTo>
                  <a:pt x="2066" y="1781622"/>
                </a:lnTo>
                <a:lnTo>
                  <a:pt x="0" y="1771653"/>
                </a:lnTo>
                <a:lnTo>
                  <a:pt x="2066" y="1761683"/>
                </a:lnTo>
                <a:lnTo>
                  <a:pt x="7694" y="1753519"/>
                </a:lnTo>
                <a:lnTo>
                  <a:pt x="16023" y="1748003"/>
                </a:lnTo>
                <a:lnTo>
                  <a:pt x="26193" y="1745977"/>
                </a:lnTo>
                <a:lnTo>
                  <a:pt x="36364" y="1748003"/>
                </a:lnTo>
                <a:lnTo>
                  <a:pt x="44693" y="1753519"/>
                </a:lnTo>
                <a:lnTo>
                  <a:pt x="50320" y="1761683"/>
                </a:lnTo>
                <a:lnTo>
                  <a:pt x="52387" y="1771653"/>
                </a:lnTo>
                <a:close/>
              </a:path>
              <a:path w="52705" h="2105660">
                <a:moveTo>
                  <a:pt x="52387" y="1668948"/>
                </a:moveTo>
                <a:lnTo>
                  <a:pt x="50320" y="1678918"/>
                </a:lnTo>
                <a:lnTo>
                  <a:pt x="44693" y="1687082"/>
                </a:lnTo>
                <a:lnTo>
                  <a:pt x="36364" y="1692598"/>
                </a:lnTo>
                <a:lnTo>
                  <a:pt x="26193" y="1694624"/>
                </a:lnTo>
                <a:lnTo>
                  <a:pt x="16023" y="1692598"/>
                </a:lnTo>
                <a:lnTo>
                  <a:pt x="7694" y="1687082"/>
                </a:lnTo>
                <a:lnTo>
                  <a:pt x="2066" y="1678918"/>
                </a:lnTo>
                <a:lnTo>
                  <a:pt x="0" y="1668948"/>
                </a:lnTo>
                <a:lnTo>
                  <a:pt x="2066" y="1658979"/>
                </a:lnTo>
                <a:lnTo>
                  <a:pt x="7694" y="1650814"/>
                </a:lnTo>
                <a:lnTo>
                  <a:pt x="16023" y="1645298"/>
                </a:lnTo>
                <a:lnTo>
                  <a:pt x="26193" y="1643272"/>
                </a:lnTo>
                <a:lnTo>
                  <a:pt x="36364" y="1645298"/>
                </a:lnTo>
                <a:lnTo>
                  <a:pt x="44693" y="1650814"/>
                </a:lnTo>
                <a:lnTo>
                  <a:pt x="50320" y="1658979"/>
                </a:lnTo>
                <a:lnTo>
                  <a:pt x="52387" y="1668948"/>
                </a:lnTo>
                <a:close/>
              </a:path>
              <a:path w="52705" h="2105660">
                <a:moveTo>
                  <a:pt x="52387" y="1566244"/>
                </a:moveTo>
                <a:lnTo>
                  <a:pt x="50320" y="1576213"/>
                </a:lnTo>
                <a:lnTo>
                  <a:pt x="44693" y="1584377"/>
                </a:lnTo>
                <a:lnTo>
                  <a:pt x="36364" y="1589894"/>
                </a:lnTo>
                <a:lnTo>
                  <a:pt x="26193" y="1591920"/>
                </a:lnTo>
                <a:lnTo>
                  <a:pt x="16023" y="1589894"/>
                </a:lnTo>
                <a:lnTo>
                  <a:pt x="7694" y="1584377"/>
                </a:lnTo>
                <a:lnTo>
                  <a:pt x="2066" y="1576213"/>
                </a:lnTo>
                <a:lnTo>
                  <a:pt x="0" y="1566244"/>
                </a:lnTo>
                <a:lnTo>
                  <a:pt x="2066" y="1556274"/>
                </a:lnTo>
                <a:lnTo>
                  <a:pt x="7694" y="1548110"/>
                </a:lnTo>
                <a:lnTo>
                  <a:pt x="16023" y="1542594"/>
                </a:lnTo>
                <a:lnTo>
                  <a:pt x="26193" y="1540568"/>
                </a:lnTo>
                <a:lnTo>
                  <a:pt x="36364" y="1542594"/>
                </a:lnTo>
                <a:lnTo>
                  <a:pt x="44693" y="1548110"/>
                </a:lnTo>
                <a:lnTo>
                  <a:pt x="50320" y="1556274"/>
                </a:lnTo>
                <a:lnTo>
                  <a:pt x="52387" y="1566244"/>
                </a:lnTo>
                <a:close/>
              </a:path>
              <a:path w="52705" h="2105660">
                <a:moveTo>
                  <a:pt x="52387" y="1463539"/>
                </a:moveTo>
                <a:lnTo>
                  <a:pt x="50320" y="1473509"/>
                </a:lnTo>
                <a:lnTo>
                  <a:pt x="44693" y="1481673"/>
                </a:lnTo>
                <a:lnTo>
                  <a:pt x="36364" y="1487189"/>
                </a:lnTo>
                <a:lnTo>
                  <a:pt x="26193" y="1489215"/>
                </a:lnTo>
                <a:lnTo>
                  <a:pt x="16023" y="1487189"/>
                </a:lnTo>
                <a:lnTo>
                  <a:pt x="7694" y="1481673"/>
                </a:lnTo>
                <a:lnTo>
                  <a:pt x="2066" y="1473509"/>
                </a:lnTo>
                <a:lnTo>
                  <a:pt x="0" y="1463539"/>
                </a:lnTo>
                <a:lnTo>
                  <a:pt x="2066" y="1453570"/>
                </a:lnTo>
                <a:lnTo>
                  <a:pt x="7694" y="1445405"/>
                </a:lnTo>
                <a:lnTo>
                  <a:pt x="16023" y="1439889"/>
                </a:lnTo>
                <a:lnTo>
                  <a:pt x="26193" y="1437863"/>
                </a:lnTo>
                <a:lnTo>
                  <a:pt x="36364" y="1439889"/>
                </a:lnTo>
                <a:lnTo>
                  <a:pt x="44693" y="1445405"/>
                </a:lnTo>
                <a:lnTo>
                  <a:pt x="50320" y="1453570"/>
                </a:lnTo>
                <a:lnTo>
                  <a:pt x="52387" y="1463539"/>
                </a:lnTo>
                <a:close/>
              </a:path>
              <a:path w="52705" h="2105660">
                <a:moveTo>
                  <a:pt x="52387" y="1360835"/>
                </a:moveTo>
                <a:lnTo>
                  <a:pt x="50320" y="1370804"/>
                </a:lnTo>
                <a:lnTo>
                  <a:pt x="44693" y="1378968"/>
                </a:lnTo>
                <a:lnTo>
                  <a:pt x="36364" y="1384485"/>
                </a:lnTo>
                <a:lnTo>
                  <a:pt x="26193" y="1386511"/>
                </a:lnTo>
                <a:lnTo>
                  <a:pt x="16023" y="1384485"/>
                </a:lnTo>
                <a:lnTo>
                  <a:pt x="7694" y="1378968"/>
                </a:lnTo>
                <a:lnTo>
                  <a:pt x="2066" y="1370804"/>
                </a:lnTo>
                <a:lnTo>
                  <a:pt x="0" y="1360835"/>
                </a:lnTo>
                <a:lnTo>
                  <a:pt x="2066" y="1350865"/>
                </a:lnTo>
                <a:lnTo>
                  <a:pt x="7694" y="1342701"/>
                </a:lnTo>
                <a:lnTo>
                  <a:pt x="16023" y="1337185"/>
                </a:lnTo>
                <a:lnTo>
                  <a:pt x="26193" y="1335158"/>
                </a:lnTo>
                <a:lnTo>
                  <a:pt x="36364" y="1337185"/>
                </a:lnTo>
                <a:lnTo>
                  <a:pt x="44693" y="1342701"/>
                </a:lnTo>
                <a:lnTo>
                  <a:pt x="50320" y="1350865"/>
                </a:lnTo>
                <a:lnTo>
                  <a:pt x="52387" y="1360835"/>
                </a:lnTo>
                <a:close/>
              </a:path>
              <a:path w="52705" h="2105660">
                <a:moveTo>
                  <a:pt x="52387" y="1258130"/>
                </a:moveTo>
                <a:lnTo>
                  <a:pt x="50320" y="1268100"/>
                </a:lnTo>
                <a:lnTo>
                  <a:pt x="44693" y="1276264"/>
                </a:lnTo>
                <a:lnTo>
                  <a:pt x="36364" y="1281780"/>
                </a:lnTo>
                <a:lnTo>
                  <a:pt x="26193" y="1283806"/>
                </a:lnTo>
                <a:lnTo>
                  <a:pt x="16023" y="1281780"/>
                </a:lnTo>
                <a:lnTo>
                  <a:pt x="7694" y="1276264"/>
                </a:lnTo>
                <a:lnTo>
                  <a:pt x="2066" y="1268100"/>
                </a:lnTo>
                <a:lnTo>
                  <a:pt x="0" y="1258130"/>
                </a:lnTo>
                <a:lnTo>
                  <a:pt x="2066" y="1248161"/>
                </a:lnTo>
                <a:lnTo>
                  <a:pt x="7694" y="1239996"/>
                </a:lnTo>
                <a:lnTo>
                  <a:pt x="16023" y="1234480"/>
                </a:lnTo>
                <a:lnTo>
                  <a:pt x="26193" y="1232454"/>
                </a:lnTo>
                <a:lnTo>
                  <a:pt x="36364" y="1234480"/>
                </a:lnTo>
                <a:lnTo>
                  <a:pt x="44693" y="1239996"/>
                </a:lnTo>
                <a:lnTo>
                  <a:pt x="50320" y="1248161"/>
                </a:lnTo>
                <a:lnTo>
                  <a:pt x="52387" y="1258130"/>
                </a:lnTo>
                <a:close/>
              </a:path>
              <a:path w="52705" h="2105660">
                <a:moveTo>
                  <a:pt x="52387" y="1155426"/>
                </a:moveTo>
                <a:lnTo>
                  <a:pt x="50320" y="1165395"/>
                </a:lnTo>
                <a:lnTo>
                  <a:pt x="44693" y="1173559"/>
                </a:lnTo>
                <a:lnTo>
                  <a:pt x="36364" y="1179076"/>
                </a:lnTo>
                <a:lnTo>
                  <a:pt x="26193" y="1181102"/>
                </a:lnTo>
                <a:lnTo>
                  <a:pt x="16023" y="1179076"/>
                </a:lnTo>
                <a:lnTo>
                  <a:pt x="7694" y="1173559"/>
                </a:lnTo>
                <a:lnTo>
                  <a:pt x="2066" y="1165395"/>
                </a:lnTo>
                <a:lnTo>
                  <a:pt x="0" y="1155426"/>
                </a:lnTo>
                <a:lnTo>
                  <a:pt x="2066" y="1145456"/>
                </a:lnTo>
                <a:lnTo>
                  <a:pt x="7694" y="1137292"/>
                </a:lnTo>
                <a:lnTo>
                  <a:pt x="16023" y="1131775"/>
                </a:lnTo>
                <a:lnTo>
                  <a:pt x="26193" y="1129749"/>
                </a:lnTo>
                <a:lnTo>
                  <a:pt x="36364" y="1131775"/>
                </a:lnTo>
                <a:lnTo>
                  <a:pt x="44693" y="1137292"/>
                </a:lnTo>
                <a:lnTo>
                  <a:pt x="50320" y="1145456"/>
                </a:lnTo>
                <a:lnTo>
                  <a:pt x="52387" y="1155426"/>
                </a:lnTo>
                <a:close/>
              </a:path>
              <a:path w="52705" h="2105660">
                <a:moveTo>
                  <a:pt x="52387" y="1052721"/>
                </a:moveTo>
                <a:lnTo>
                  <a:pt x="50320" y="1062691"/>
                </a:lnTo>
                <a:lnTo>
                  <a:pt x="44693" y="1070855"/>
                </a:lnTo>
                <a:lnTo>
                  <a:pt x="36364" y="1076371"/>
                </a:lnTo>
                <a:lnTo>
                  <a:pt x="26193" y="1078397"/>
                </a:lnTo>
                <a:lnTo>
                  <a:pt x="16023" y="1076371"/>
                </a:lnTo>
                <a:lnTo>
                  <a:pt x="7694" y="1070855"/>
                </a:lnTo>
                <a:lnTo>
                  <a:pt x="2066" y="1062691"/>
                </a:lnTo>
                <a:lnTo>
                  <a:pt x="0" y="1052721"/>
                </a:lnTo>
                <a:lnTo>
                  <a:pt x="2066" y="1042751"/>
                </a:lnTo>
                <a:lnTo>
                  <a:pt x="7694" y="1034587"/>
                </a:lnTo>
                <a:lnTo>
                  <a:pt x="16023" y="1029071"/>
                </a:lnTo>
                <a:lnTo>
                  <a:pt x="26193" y="1027045"/>
                </a:lnTo>
                <a:lnTo>
                  <a:pt x="36364" y="1029071"/>
                </a:lnTo>
                <a:lnTo>
                  <a:pt x="44693" y="1034587"/>
                </a:lnTo>
                <a:lnTo>
                  <a:pt x="50320" y="1042751"/>
                </a:lnTo>
                <a:lnTo>
                  <a:pt x="52387" y="1052721"/>
                </a:lnTo>
                <a:close/>
              </a:path>
              <a:path w="52705" h="2105660">
                <a:moveTo>
                  <a:pt x="52387" y="950016"/>
                </a:moveTo>
                <a:lnTo>
                  <a:pt x="50320" y="959986"/>
                </a:lnTo>
                <a:lnTo>
                  <a:pt x="44693" y="968150"/>
                </a:lnTo>
                <a:lnTo>
                  <a:pt x="36364" y="973667"/>
                </a:lnTo>
                <a:lnTo>
                  <a:pt x="26193" y="975693"/>
                </a:lnTo>
                <a:lnTo>
                  <a:pt x="16023" y="973667"/>
                </a:lnTo>
                <a:lnTo>
                  <a:pt x="7694" y="968150"/>
                </a:lnTo>
                <a:lnTo>
                  <a:pt x="2066" y="959986"/>
                </a:lnTo>
                <a:lnTo>
                  <a:pt x="0" y="950016"/>
                </a:lnTo>
                <a:lnTo>
                  <a:pt x="2066" y="940047"/>
                </a:lnTo>
                <a:lnTo>
                  <a:pt x="7694" y="931883"/>
                </a:lnTo>
                <a:lnTo>
                  <a:pt x="16023" y="926366"/>
                </a:lnTo>
                <a:lnTo>
                  <a:pt x="26193" y="924340"/>
                </a:lnTo>
                <a:lnTo>
                  <a:pt x="36364" y="926366"/>
                </a:lnTo>
                <a:lnTo>
                  <a:pt x="44693" y="931883"/>
                </a:lnTo>
                <a:lnTo>
                  <a:pt x="50320" y="940047"/>
                </a:lnTo>
                <a:lnTo>
                  <a:pt x="52387" y="950016"/>
                </a:lnTo>
                <a:close/>
              </a:path>
              <a:path w="52705" h="2105660">
                <a:moveTo>
                  <a:pt x="52387" y="847312"/>
                </a:moveTo>
                <a:lnTo>
                  <a:pt x="50320" y="857281"/>
                </a:lnTo>
                <a:lnTo>
                  <a:pt x="44693" y="865446"/>
                </a:lnTo>
                <a:lnTo>
                  <a:pt x="36364" y="870962"/>
                </a:lnTo>
                <a:lnTo>
                  <a:pt x="26193" y="872988"/>
                </a:lnTo>
                <a:lnTo>
                  <a:pt x="16023" y="870962"/>
                </a:lnTo>
                <a:lnTo>
                  <a:pt x="7694" y="865446"/>
                </a:lnTo>
                <a:lnTo>
                  <a:pt x="2066" y="857281"/>
                </a:lnTo>
                <a:lnTo>
                  <a:pt x="0" y="847312"/>
                </a:lnTo>
                <a:lnTo>
                  <a:pt x="2066" y="837342"/>
                </a:lnTo>
                <a:lnTo>
                  <a:pt x="7694" y="829178"/>
                </a:lnTo>
                <a:lnTo>
                  <a:pt x="16023" y="823662"/>
                </a:lnTo>
                <a:lnTo>
                  <a:pt x="26193" y="821636"/>
                </a:lnTo>
                <a:lnTo>
                  <a:pt x="36364" y="823662"/>
                </a:lnTo>
                <a:lnTo>
                  <a:pt x="44693" y="829178"/>
                </a:lnTo>
                <a:lnTo>
                  <a:pt x="50320" y="837342"/>
                </a:lnTo>
                <a:lnTo>
                  <a:pt x="52387" y="847312"/>
                </a:lnTo>
                <a:close/>
              </a:path>
              <a:path w="52705" h="2105660">
                <a:moveTo>
                  <a:pt x="52387" y="744607"/>
                </a:moveTo>
                <a:lnTo>
                  <a:pt x="50320" y="754577"/>
                </a:lnTo>
                <a:lnTo>
                  <a:pt x="44693" y="762741"/>
                </a:lnTo>
                <a:lnTo>
                  <a:pt x="36364" y="768258"/>
                </a:lnTo>
                <a:lnTo>
                  <a:pt x="26193" y="770284"/>
                </a:lnTo>
                <a:lnTo>
                  <a:pt x="16023" y="768258"/>
                </a:lnTo>
                <a:lnTo>
                  <a:pt x="7694" y="762741"/>
                </a:lnTo>
                <a:lnTo>
                  <a:pt x="2066" y="754577"/>
                </a:lnTo>
                <a:lnTo>
                  <a:pt x="0" y="744607"/>
                </a:lnTo>
                <a:lnTo>
                  <a:pt x="2066" y="734638"/>
                </a:lnTo>
                <a:lnTo>
                  <a:pt x="7694" y="726474"/>
                </a:lnTo>
                <a:lnTo>
                  <a:pt x="16023" y="720957"/>
                </a:lnTo>
                <a:lnTo>
                  <a:pt x="26193" y="718931"/>
                </a:lnTo>
                <a:lnTo>
                  <a:pt x="36364" y="720957"/>
                </a:lnTo>
                <a:lnTo>
                  <a:pt x="44693" y="726474"/>
                </a:lnTo>
                <a:lnTo>
                  <a:pt x="50320" y="734638"/>
                </a:lnTo>
                <a:lnTo>
                  <a:pt x="52387" y="744607"/>
                </a:lnTo>
                <a:close/>
              </a:path>
              <a:path w="52705" h="2105660">
                <a:moveTo>
                  <a:pt x="52387" y="641903"/>
                </a:moveTo>
                <a:lnTo>
                  <a:pt x="50320" y="651872"/>
                </a:lnTo>
                <a:lnTo>
                  <a:pt x="44693" y="660037"/>
                </a:lnTo>
                <a:lnTo>
                  <a:pt x="36364" y="665553"/>
                </a:lnTo>
                <a:lnTo>
                  <a:pt x="26193" y="667579"/>
                </a:lnTo>
                <a:lnTo>
                  <a:pt x="16023" y="665553"/>
                </a:lnTo>
                <a:lnTo>
                  <a:pt x="7694" y="660037"/>
                </a:lnTo>
                <a:lnTo>
                  <a:pt x="2066" y="651872"/>
                </a:lnTo>
                <a:lnTo>
                  <a:pt x="0" y="641903"/>
                </a:lnTo>
                <a:lnTo>
                  <a:pt x="2066" y="631933"/>
                </a:lnTo>
                <a:lnTo>
                  <a:pt x="7694" y="623769"/>
                </a:lnTo>
                <a:lnTo>
                  <a:pt x="16023" y="618253"/>
                </a:lnTo>
                <a:lnTo>
                  <a:pt x="26193" y="616227"/>
                </a:lnTo>
                <a:lnTo>
                  <a:pt x="36364" y="618253"/>
                </a:lnTo>
                <a:lnTo>
                  <a:pt x="44693" y="623769"/>
                </a:lnTo>
                <a:lnTo>
                  <a:pt x="50320" y="631933"/>
                </a:lnTo>
                <a:lnTo>
                  <a:pt x="52387" y="641903"/>
                </a:lnTo>
                <a:close/>
              </a:path>
              <a:path w="52705" h="2105660">
                <a:moveTo>
                  <a:pt x="52387" y="539198"/>
                </a:moveTo>
                <a:lnTo>
                  <a:pt x="50320" y="549168"/>
                </a:lnTo>
                <a:lnTo>
                  <a:pt x="44693" y="557332"/>
                </a:lnTo>
                <a:lnTo>
                  <a:pt x="36364" y="562848"/>
                </a:lnTo>
                <a:lnTo>
                  <a:pt x="26193" y="564874"/>
                </a:lnTo>
                <a:lnTo>
                  <a:pt x="16023" y="562848"/>
                </a:lnTo>
                <a:lnTo>
                  <a:pt x="7694" y="557332"/>
                </a:lnTo>
                <a:lnTo>
                  <a:pt x="2066" y="549168"/>
                </a:lnTo>
                <a:lnTo>
                  <a:pt x="0" y="539198"/>
                </a:lnTo>
                <a:lnTo>
                  <a:pt x="2066" y="529229"/>
                </a:lnTo>
                <a:lnTo>
                  <a:pt x="7694" y="521065"/>
                </a:lnTo>
                <a:lnTo>
                  <a:pt x="16023" y="515548"/>
                </a:lnTo>
                <a:lnTo>
                  <a:pt x="26193" y="513522"/>
                </a:lnTo>
                <a:lnTo>
                  <a:pt x="36364" y="515548"/>
                </a:lnTo>
                <a:lnTo>
                  <a:pt x="44693" y="521065"/>
                </a:lnTo>
                <a:lnTo>
                  <a:pt x="50320" y="529229"/>
                </a:lnTo>
                <a:lnTo>
                  <a:pt x="52387" y="539198"/>
                </a:lnTo>
                <a:close/>
              </a:path>
              <a:path w="52705" h="2105660">
                <a:moveTo>
                  <a:pt x="52387" y="436494"/>
                </a:moveTo>
                <a:lnTo>
                  <a:pt x="50320" y="446463"/>
                </a:lnTo>
                <a:lnTo>
                  <a:pt x="44693" y="454628"/>
                </a:lnTo>
                <a:lnTo>
                  <a:pt x="36364" y="460144"/>
                </a:lnTo>
                <a:lnTo>
                  <a:pt x="26193" y="462170"/>
                </a:lnTo>
                <a:lnTo>
                  <a:pt x="16023" y="460144"/>
                </a:lnTo>
                <a:lnTo>
                  <a:pt x="7694" y="454628"/>
                </a:lnTo>
                <a:lnTo>
                  <a:pt x="2066" y="446463"/>
                </a:lnTo>
                <a:lnTo>
                  <a:pt x="0" y="436494"/>
                </a:lnTo>
                <a:lnTo>
                  <a:pt x="2066" y="426524"/>
                </a:lnTo>
                <a:lnTo>
                  <a:pt x="7694" y="418360"/>
                </a:lnTo>
                <a:lnTo>
                  <a:pt x="16023" y="412844"/>
                </a:lnTo>
                <a:lnTo>
                  <a:pt x="26193" y="410818"/>
                </a:lnTo>
                <a:lnTo>
                  <a:pt x="36364" y="412844"/>
                </a:lnTo>
                <a:lnTo>
                  <a:pt x="44693" y="418360"/>
                </a:lnTo>
                <a:lnTo>
                  <a:pt x="50320" y="426524"/>
                </a:lnTo>
                <a:lnTo>
                  <a:pt x="52387" y="436494"/>
                </a:lnTo>
                <a:close/>
              </a:path>
              <a:path w="52705" h="2105660">
                <a:moveTo>
                  <a:pt x="52387" y="333789"/>
                </a:moveTo>
                <a:lnTo>
                  <a:pt x="50320" y="343759"/>
                </a:lnTo>
                <a:lnTo>
                  <a:pt x="44693" y="351923"/>
                </a:lnTo>
                <a:lnTo>
                  <a:pt x="36364" y="357439"/>
                </a:lnTo>
                <a:lnTo>
                  <a:pt x="26193" y="359465"/>
                </a:lnTo>
                <a:lnTo>
                  <a:pt x="16023" y="357439"/>
                </a:lnTo>
                <a:lnTo>
                  <a:pt x="7694" y="351923"/>
                </a:lnTo>
                <a:lnTo>
                  <a:pt x="2066" y="343759"/>
                </a:lnTo>
                <a:lnTo>
                  <a:pt x="0" y="333789"/>
                </a:lnTo>
                <a:lnTo>
                  <a:pt x="2066" y="323820"/>
                </a:lnTo>
                <a:lnTo>
                  <a:pt x="7694" y="315655"/>
                </a:lnTo>
                <a:lnTo>
                  <a:pt x="16023" y="310139"/>
                </a:lnTo>
                <a:lnTo>
                  <a:pt x="26193" y="308113"/>
                </a:lnTo>
                <a:lnTo>
                  <a:pt x="36364" y="310139"/>
                </a:lnTo>
                <a:lnTo>
                  <a:pt x="44693" y="315655"/>
                </a:lnTo>
                <a:lnTo>
                  <a:pt x="50320" y="323820"/>
                </a:lnTo>
                <a:lnTo>
                  <a:pt x="52387" y="333789"/>
                </a:lnTo>
                <a:close/>
              </a:path>
              <a:path w="52705" h="2105660">
                <a:moveTo>
                  <a:pt x="52387" y="231085"/>
                </a:moveTo>
                <a:lnTo>
                  <a:pt x="50320" y="241054"/>
                </a:lnTo>
                <a:lnTo>
                  <a:pt x="44693" y="249219"/>
                </a:lnTo>
                <a:lnTo>
                  <a:pt x="36364" y="254735"/>
                </a:lnTo>
                <a:lnTo>
                  <a:pt x="26193" y="256761"/>
                </a:lnTo>
                <a:lnTo>
                  <a:pt x="16023" y="254735"/>
                </a:lnTo>
                <a:lnTo>
                  <a:pt x="7694" y="249219"/>
                </a:lnTo>
                <a:lnTo>
                  <a:pt x="2066" y="241054"/>
                </a:lnTo>
                <a:lnTo>
                  <a:pt x="0" y="231085"/>
                </a:lnTo>
                <a:lnTo>
                  <a:pt x="2066" y="221115"/>
                </a:lnTo>
                <a:lnTo>
                  <a:pt x="7694" y="212951"/>
                </a:lnTo>
                <a:lnTo>
                  <a:pt x="16023" y="207435"/>
                </a:lnTo>
                <a:lnTo>
                  <a:pt x="26193" y="205409"/>
                </a:lnTo>
                <a:lnTo>
                  <a:pt x="36364" y="207435"/>
                </a:lnTo>
                <a:lnTo>
                  <a:pt x="44693" y="212951"/>
                </a:lnTo>
                <a:lnTo>
                  <a:pt x="50320" y="221115"/>
                </a:lnTo>
                <a:lnTo>
                  <a:pt x="52387" y="231085"/>
                </a:lnTo>
                <a:close/>
              </a:path>
              <a:path w="52705" h="2105660">
                <a:moveTo>
                  <a:pt x="52387" y="128380"/>
                </a:moveTo>
                <a:lnTo>
                  <a:pt x="50320" y="138350"/>
                </a:lnTo>
                <a:lnTo>
                  <a:pt x="44693" y="146514"/>
                </a:lnTo>
                <a:lnTo>
                  <a:pt x="36364" y="152030"/>
                </a:lnTo>
                <a:lnTo>
                  <a:pt x="26193" y="154056"/>
                </a:lnTo>
                <a:lnTo>
                  <a:pt x="16023" y="152030"/>
                </a:lnTo>
                <a:lnTo>
                  <a:pt x="7694" y="146514"/>
                </a:lnTo>
                <a:lnTo>
                  <a:pt x="2066" y="138350"/>
                </a:lnTo>
                <a:lnTo>
                  <a:pt x="0" y="128380"/>
                </a:lnTo>
                <a:lnTo>
                  <a:pt x="2066" y="118411"/>
                </a:lnTo>
                <a:lnTo>
                  <a:pt x="7694" y="110246"/>
                </a:lnTo>
                <a:lnTo>
                  <a:pt x="16023" y="104730"/>
                </a:lnTo>
                <a:lnTo>
                  <a:pt x="26193" y="102704"/>
                </a:lnTo>
                <a:lnTo>
                  <a:pt x="36364" y="104730"/>
                </a:lnTo>
                <a:lnTo>
                  <a:pt x="44693" y="110246"/>
                </a:lnTo>
                <a:lnTo>
                  <a:pt x="50320" y="118411"/>
                </a:lnTo>
                <a:lnTo>
                  <a:pt x="52387" y="128380"/>
                </a:lnTo>
                <a:close/>
              </a:path>
              <a:path w="52705" h="2105660">
                <a:moveTo>
                  <a:pt x="52387" y="25676"/>
                </a:moveTo>
                <a:lnTo>
                  <a:pt x="50320" y="35645"/>
                </a:lnTo>
                <a:lnTo>
                  <a:pt x="44693" y="43809"/>
                </a:lnTo>
                <a:lnTo>
                  <a:pt x="36364" y="49326"/>
                </a:lnTo>
                <a:lnTo>
                  <a:pt x="26193" y="51352"/>
                </a:lnTo>
                <a:lnTo>
                  <a:pt x="16023" y="49326"/>
                </a:lnTo>
                <a:lnTo>
                  <a:pt x="7694" y="43809"/>
                </a:lnTo>
                <a:lnTo>
                  <a:pt x="2066" y="35645"/>
                </a:lnTo>
                <a:lnTo>
                  <a:pt x="0" y="25676"/>
                </a:lnTo>
                <a:lnTo>
                  <a:pt x="2066" y="15706"/>
                </a:lnTo>
                <a:lnTo>
                  <a:pt x="7694" y="7542"/>
                </a:lnTo>
                <a:lnTo>
                  <a:pt x="16023" y="2025"/>
                </a:lnTo>
                <a:lnTo>
                  <a:pt x="26193" y="0"/>
                </a:lnTo>
                <a:lnTo>
                  <a:pt x="36364" y="2025"/>
                </a:lnTo>
                <a:lnTo>
                  <a:pt x="44693" y="7542"/>
                </a:lnTo>
                <a:lnTo>
                  <a:pt x="50320" y="15706"/>
                </a:lnTo>
                <a:lnTo>
                  <a:pt x="52387" y="25676"/>
                </a:lnTo>
                <a:close/>
              </a:path>
            </a:pathLst>
          </a:custGeom>
          <a:solidFill>
            <a:srgbClr val="004AAC"/>
          </a:solidFill>
        </p:spPr>
        <p:txBody>
          <a:bodyPr wrap="square" lIns="0" tIns="0" rIns="0" bIns="0" rtlCol="0"/>
          <a:lstStyle/>
          <a:p>
            <a:endParaRPr sz="1200" smtClean="0">
              <a:solidFill>
                <a:prstClr val="black"/>
              </a:solidFill>
            </a:endParaRPr>
          </a:p>
        </p:txBody>
      </p:sp>
      <p:sp>
        <p:nvSpPr>
          <p:cNvPr id="20" name="bg object 20"/>
          <p:cNvSpPr/>
          <p:nvPr/>
        </p:nvSpPr>
        <p:spPr>
          <a:xfrm>
            <a:off x="8436627" y="2959329"/>
            <a:ext cx="1757680" cy="1133263"/>
          </a:xfrm>
          <a:custGeom>
            <a:avLst/>
            <a:gdLst/>
            <a:ahLst/>
            <a:cxnLst/>
            <a:rect l="l" t="t" r="r" b="b"/>
            <a:pathLst>
              <a:path w="2636519" h="1699895">
                <a:moveTo>
                  <a:pt x="2635961" y="1696567"/>
                </a:moveTo>
                <a:lnTo>
                  <a:pt x="0" y="1696567"/>
                </a:lnTo>
                <a:lnTo>
                  <a:pt x="0" y="1699818"/>
                </a:lnTo>
                <a:lnTo>
                  <a:pt x="2635961" y="1699818"/>
                </a:lnTo>
                <a:lnTo>
                  <a:pt x="2635961" y="1696567"/>
                </a:lnTo>
                <a:close/>
              </a:path>
              <a:path w="2636519" h="1699895">
                <a:moveTo>
                  <a:pt x="2635961" y="848283"/>
                </a:moveTo>
                <a:lnTo>
                  <a:pt x="0" y="848283"/>
                </a:lnTo>
                <a:lnTo>
                  <a:pt x="0" y="851535"/>
                </a:lnTo>
                <a:lnTo>
                  <a:pt x="2635961" y="851535"/>
                </a:lnTo>
                <a:lnTo>
                  <a:pt x="2635961" y="848283"/>
                </a:lnTo>
                <a:close/>
              </a:path>
              <a:path w="2636519" h="1699895">
                <a:moveTo>
                  <a:pt x="2635961" y="0"/>
                </a:moveTo>
                <a:lnTo>
                  <a:pt x="0" y="0"/>
                </a:lnTo>
                <a:lnTo>
                  <a:pt x="0" y="3251"/>
                </a:lnTo>
                <a:lnTo>
                  <a:pt x="2635961" y="3251"/>
                </a:lnTo>
                <a:lnTo>
                  <a:pt x="2635961" y="0"/>
                </a:lnTo>
                <a:close/>
              </a:path>
            </a:pathLst>
          </a:custGeom>
          <a:solidFill>
            <a:srgbClr val="000000">
              <a:alpha val="24708"/>
            </a:srgbClr>
          </a:solidFill>
        </p:spPr>
        <p:txBody>
          <a:bodyPr wrap="square" lIns="0" tIns="0" rIns="0" bIns="0" rtlCol="0"/>
          <a:lstStyle/>
          <a:p>
            <a:endParaRPr sz="1200" smtClean="0">
              <a:solidFill>
                <a:prstClr val="black"/>
              </a:solidFill>
            </a:endParaRPr>
          </a:p>
        </p:txBody>
      </p:sp>
      <p:sp>
        <p:nvSpPr>
          <p:cNvPr id="21" name="bg object 21"/>
          <p:cNvSpPr/>
          <p:nvPr/>
        </p:nvSpPr>
        <p:spPr>
          <a:xfrm>
            <a:off x="8436631" y="4655889"/>
            <a:ext cx="1757680" cy="2540"/>
          </a:xfrm>
          <a:custGeom>
            <a:avLst/>
            <a:gdLst/>
            <a:ahLst/>
            <a:cxnLst/>
            <a:rect l="l" t="t" r="r" b="b"/>
            <a:pathLst>
              <a:path w="2636519" h="3809">
                <a:moveTo>
                  <a:pt x="2635955" y="3252"/>
                </a:moveTo>
                <a:lnTo>
                  <a:pt x="0" y="3252"/>
                </a:lnTo>
                <a:lnTo>
                  <a:pt x="0" y="0"/>
                </a:lnTo>
                <a:lnTo>
                  <a:pt x="2635955" y="0"/>
                </a:lnTo>
                <a:lnTo>
                  <a:pt x="2635955" y="3252"/>
                </a:lnTo>
                <a:close/>
              </a:path>
            </a:pathLst>
          </a:custGeom>
          <a:solidFill>
            <a:srgbClr val="000000">
              <a:alpha val="59999"/>
            </a:srgbClr>
          </a:solidFill>
        </p:spPr>
        <p:txBody>
          <a:bodyPr wrap="square" lIns="0" tIns="0" rIns="0" bIns="0" rtlCol="0"/>
          <a:lstStyle/>
          <a:p>
            <a:endParaRPr sz="1200" smtClean="0">
              <a:solidFill>
                <a:prstClr val="black"/>
              </a:solidFill>
            </a:endParaRPr>
          </a:p>
        </p:txBody>
      </p:sp>
      <p:sp>
        <p:nvSpPr>
          <p:cNvPr id="22" name="bg object 22"/>
          <p:cNvSpPr/>
          <p:nvPr/>
        </p:nvSpPr>
        <p:spPr>
          <a:xfrm>
            <a:off x="8436627" y="3021253"/>
            <a:ext cx="1757680" cy="1635760"/>
          </a:xfrm>
          <a:custGeom>
            <a:avLst/>
            <a:gdLst/>
            <a:ahLst/>
            <a:cxnLst/>
            <a:rect l="l" t="t" r="r" b="b"/>
            <a:pathLst>
              <a:path w="2636519" h="2453640">
                <a:moveTo>
                  <a:pt x="500837" y="34734"/>
                </a:moveTo>
                <a:lnTo>
                  <a:pt x="471195" y="1016"/>
                </a:lnTo>
                <a:lnTo>
                  <a:pt x="466077" y="0"/>
                </a:lnTo>
                <a:lnTo>
                  <a:pt x="34759" y="0"/>
                </a:lnTo>
                <a:lnTo>
                  <a:pt x="1016" y="29629"/>
                </a:lnTo>
                <a:lnTo>
                  <a:pt x="0" y="34734"/>
                </a:lnTo>
                <a:lnTo>
                  <a:pt x="0" y="2453589"/>
                </a:lnTo>
                <a:lnTo>
                  <a:pt x="500837" y="2453589"/>
                </a:lnTo>
                <a:lnTo>
                  <a:pt x="500837" y="34734"/>
                </a:lnTo>
                <a:close/>
              </a:path>
              <a:path w="2636519" h="2453640">
                <a:moveTo>
                  <a:pt x="1034618" y="1576489"/>
                </a:moveTo>
                <a:lnTo>
                  <a:pt x="1004976" y="1542770"/>
                </a:lnTo>
                <a:lnTo>
                  <a:pt x="999858" y="1541754"/>
                </a:lnTo>
                <a:lnTo>
                  <a:pt x="568540" y="1541754"/>
                </a:lnTo>
                <a:lnTo>
                  <a:pt x="534797" y="1571383"/>
                </a:lnTo>
                <a:lnTo>
                  <a:pt x="533781" y="1576489"/>
                </a:lnTo>
                <a:lnTo>
                  <a:pt x="533781" y="2453589"/>
                </a:lnTo>
                <a:lnTo>
                  <a:pt x="1034618" y="2453589"/>
                </a:lnTo>
                <a:lnTo>
                  <a:pt x="1034618" y="1576489"/>
                </a:lnTo>
                <a:close/>
              </a:path>
              <a:path w="2636519" h="2453640">
                <a:moveTo>
                  <a:pt x="1568399" y="1945919"/>
                </a:moveTo>
                <a:lnTo>
                  <a:pt x="1538757" y="1912200"/>
                </a:lnTo>
                <a:lnTo>
                  <a:pt x="1533639" y="1911184"/>
                </a:lnTo>
                <a:lnTo>
                  <a:pt x="1102321" y="1911184"/>
                </a:lnTo>
                <a:lnTo>
                  <a:pt x="1068578" y="1940801"/>
                </a:lnTo>
                <a:lnTo>
                  <a:pt x="1067562" y="1945919"/>
                </a:lnTo>
                <a:lnTo>
                  <a:pt x="1067562" y="2453589"/>
                </a:lnTo>
                <a:lnTo>
                  <a:pt x="1568399" y="2453589"/>
                </a:lnTo>
                <a:lnTo>
                  <a:pt x="1568399" y="1945919"/>
                </a:lnTo>
                <a:close/>
              </a:path>
              <a:path w="2636519" h="2453640">
                <a:moveTo>
                  <a:pt x="2102180" y="2152472"/>
                </a:moveTo>
                <a:lnTo>
                  <a:pt x="2072538" y="2118753"/>
                </a:lnTo>
                <a:lnTo>
                  <a:pt x="2067420" y="2117737"/>
                </a:lnTo>
                <a:lnTo>
                  <a:pt x="1636102" y="2117737"/>
                </a:lnTo>
                <a:lnTo>
                  <a:pt x="1602359" y="2147366"/>
                </a:lnTo>
                <a:lnTo>
                  <a:pt x="1601343" y="2152472"/>
                </a:lnTo>
                <a:lnTo>
                  <a:pt x="1601343" y="2453589"/>
                </a:lnTo>
                <a:lnTo>
                  <a:pt x="2102180" y="2453589"/>
                </a:lnTo>
                <a:lnTo>
                  <a:pt x="2102180" y="2152472"/>
                </a:lnTo>
                <a:close/>
              </a:path>
              <a:path w="2636519" h="2453640">
                <a:moveTo>
                  <a:pt x="2635961" y="2452319"/>
                </a:moveTo>
                <a:lnTo>
                  <a:pt x="2635504" y="2451239"/>
                </a:lnTo>
                <a:lnTo>
                  <a:pt x="2633713" y="2449436"/>
                </a:lnTo>
                <a:lnTo>
                  <a:pt x="2632633" y="2448991"/>
                </a:lnTo>
                <a:lnTo>
                  <a:pt x="2138451" y="2448991"/>
                </a:lnTo>
                <a:lnTo>
                  <a:pt x="2137372" y="2449436"/>
                </a:lnTo>
                <a:lnTo>
                  <a:pt x="2135568" y="2451239"/>
                </a:lnTo>
                <a:lnTo>
                  <a:pt x="2135124" y="2452319"/>
                </a:lnTo>
                <a:lnTo>
                  <a:pt x="2135124" y="2453589"/>
                </a:lnTo>
                <a:lnTo>
                  <a:pt x="2635961" y="2453589"/>
                </a:lnTo>
                <a:lnTo>
                  <a:pt x="2635961" y="2452319"/>
                </a:lnTo>
                <a:close/>
              </a:path>
            </a:pathLst>
          </a:custGeom>
          <a:solidFill>
            <a:srgbClr val="12538A"/>
          </a:solidFill>
        </p:spPr>
        <p:txBody>
          <a:bodyPr wrap="square" lIns="0" tIns="0" rIns="0" bIns="0" rtlCol="0"/>
          <a:lstStyle/>
          <a:p>
            <a:endParaRPr sz="1200" smtClean="0">
              <a:solidFill>
                <a:prstClr val="black"/>
              </a:solidFill>
            </a:endParaRPr>
          </a:p>
        </p:txBody>
      </p:sp>
      <p:sp>
        <p:nvSpPr>
          <p:cNvPr id="23" name="bg object 23"/>
          <p:cNvSpPr/>
          <p:nvPr/>
        </p:nvSpPr>
        <p:spPr>
          <a:xfrm>
            <a:off x="6136978" y="2591530"/>
            <a:ext cx="35137" cy="1403773"/>
          </a:xfrm>
          <a:custGeom>
            <a:avLst/>
            <a:gdLst/>
            <a:ahLst/>
            <a:cxnLst/>
            <a:rect l="l" t="t" r="r" b="b"/>
            <a:pathLst>
              <a:path w="52704" h="2105660">
                <a:moveTo>
                  <a:pt x="52387" y="2079766"/>
                </a:moveTo>
                <a:lnTo>
                  <a:pt x="50320" y="2089736"/>
                </a:lnTo>
                <a:lnTo>
                  <a:pt x="44693" y="2097900"/>
                </a:lnTo>
                <a:lnTo>
                  <a:pt x="36364" y="2103417"/>
                </a:lnTo>
                <a:lnTo>
                  <a:pt x="26193" y="2105443"/>
                </a:lnTo>
                <a:lnTo>
                  <a:pt x="16023" y="2103417"/>
                </a:lnTo>
                <a:lnTo>
                  <a:pt x="7694" y="2097900"/>
                </a:lnTo>
                <a:lnTo>
                  <a:pt x="2066" y="2089736"/>
                </a:lnTo>
                <a:lnTo>
                  <a:pt x="0" y="2079766"/>
                </a:lnTo>
                <a:lnTo>
                  <a:pt x="2066" y="2069797"/>
                </a:lnTo>
                <a:lnTo>
                  <a:pt x="7694" y="2061633"/>
                </a:lnTo>
                <a:lnTo>
                  <a:pt x="16023" y="2056116"/>
                </a:lnTo>
                <a:lnTo>
                  <a:pt x="26193" y="2054090"/>
                </a:lnTo>
                <a:lnTo>
                  <a:pt x="36364" y="2056116"/>
                </a:lnTo>
                <a:lnTo>
                  <a:pt x="44693" y="2061633"/>
                </a:lnTo>
                <a:lnTo>
                  <a:pt x="50320" y="2069797"/>
                </a:lnTo>
                <a:lnTo>
                  <a:pt x="52387" y="2079766"/>
                </a:lnTo>
                <a:close/>
              </a:path>
              <a:path w="52704" h="2105660">
                <a:moveTo>
                  <a:pt x="52387" y="1977062"/>
                </a:moveTo>
                <a:lnTo>
                  <a:pt x="50320" y="1987031"/>
                </a:lnTo>
                <a:lnTo>
                  <a:pt x="44693" y="1995196"/>
                </a:lnTo>
                <a:lnTo>
                  <a:pt x="36364" y="2000712"/>
                </a:lnTo>
                <a:lnTo>
                  <a:pt x="26193" y="2002738"/>
                </a:lnTo>
                <a:lnTo>
                  <a:pt x="16023" y="2000712"/>
                </a:lnTo>
                <a:lnTo>
                  <a:pt x="7694" y="1995196"/>
                </a:lnTo>
                <a:lnTo>
                  <a:pt x="2066" y="1987031"/>
                </a:lnTo>
                <a:lnTo>
                  <a:pt x="0" y="1977062"/>
                </a:lnTo>
                <a:lnTo>
                  <a:pt x="2066" y="1967092"/>
                </a:lnTo>
                <a:lnTo>
                  <a:pt x="7694" y="1958928"/>
                </a:lnTo>
                <a:lnTo>
                  <a:pt x="16023" y="1953412"/>
                </a:lnTo>
                <a:lnTo>
                  <a:pt x="26193" y="1951386"/>
                </a:lnTo>
                <a:lnTo>
                  <a:pt x="36364" y="1953412"/>
                </a:lnTo>
                <a:lnTo>
                  <a:pt x="44693" y="1958928"/>
                </a:lnTo>
                <a:lnTo>
                  <a:pt x="50320" y="1967092"/>
                </a:lnTo>
                <a:lnTo>
                  <a:pt x="52387" y="1977062"/>
                </a:lnTo>
                <a:close/>
              </a:path>
              <a:path w="52704" h="2105660">
                <a:moveTo>
                  <a:pt x="52387" y="1874357"/>
                </a:moveTo>
                <a:lnTo>
                  <a:pt x="50320" y="1884327"/>
                </a:lnTo>
                <a:lnTo>
                  <a:pt x="44693" y="1892491"/>
                </a:lnTo>
                <a:lnTo>
                  <a:pt x="36364" y="1898007"/>
                </a:lnTo>
                <a:lnTo>
                  <a:pt x="26193" y="1900033"/>
                </a:lnTo>
                <a:lnTo>
                  <a:pt x="16023" y="1898007"/>
                </a:lnTo>
                <a:lnTo>
                  <a:pt x="7694" y="1892491"/>
                </a:lnTo>
                <a:lnTo>
                  <a:pt x="2066" y="1884327"/>
                </a:lnTo>
                <a:lnTo>
                  <a:pt x="0" y="1874357"/>
                </a:lnTo>
                <a:lnTo>
                  <a:pt x="2066" y="1864388"/>
                </a:lnTo>
                <a:lnTo>
                  <a:pt x="7694" y="1856224"/>
                </a:lnTo>
                <a:lnTo>
                  <a:pt x="16023" y="1850707"/>
                </a:lnTo>
                <a:lnTo>
                  <a:pt x="26193" y="1848681"/>
                </a:lnTo>
                <a:lnTo>
                  <a:pt x="36364" y="1850707"/>
                </a:lnTo>
                <a:lnTo>
                  <a:pt x="44693" y="1856224"/>
                </a:lnTo>
                <a:lnTo>
                  <a:pt x="50320" y="1864388"/>
                </a:lnTo>
                <a:lnTo>
                  <a:pt x="52387" y="1874357"/>
                </a:lnTo>
                <a:close/>
              </a:path>
              <a:path w="52704" h="2105660">
                <a:moveTo>
                  <a:pt x="52387" y="1771653"/>
                </a:moveTo>
                <a:lnTo>
                  <a:pt x="50320" y="1781622"/>
                </a:lnTo>
                <a:lnTo>
                  <a:pt x="44693" y="1789787"/>
                </a:lnTo>
                <a:lnTo>
                  <a:pt x="36364" y="1795303"/>
                </a:lnTo>
                <a:lnTo>
                  <a:pt x="26193" y="1797329"/>
                </a:lnTo>
                <a:lnTo>
                  <a:pt x="16023" y="1795303"/>
                </a:lnTo>
                <a:lnTo>
                  <a:pt x="7694" y="1789787"/>
                </a:lnTo>
                <a:lnTo>
                  <a:pt x="2066" y="1781622"/>
                </a:lnTo>
                <a:lnTo>
                  <a:pt x="0" y="1771653"/>
                </a:lnTo>
                <a:lnTo>
                  <a:pt x="2066" y="1761683"/>
                </a:lnTo>
                <a:lnTo>
                  <a:pt x="7694" y="1753519"/>
                </a:lnTo>
                <a:lnTo>
                  <a:pt x="16023" y="1748003"/>
                </a:lnTo>
                <a:lnTo>
                  <a:pt x="26193" y="1745977"/>
                </a:lnTo>
                <a:lnTo>
                  <a:pt x="36364" y="1748003"/>
                </a:lnTo>
                <a:lnTo>
                  <a:pt x="44693" y="1753519"/>
                </a:lnTo>
                <a:lnTo>
                  <a:pt x="50320" y="1761683"/>
                </a:lnTo>
                <a:lnTo>
                  <a:pt x="52387" y="1771653"/>
                </a:lnTo>
                <a:close/>
              </a:path>
              <a:path w="52704" h="2105660">
                <a:moveTo>
                  <a:pt x="52387" y="1668948"/>
                </a:moveTo>
                <a:lnTo>
                  <a:pt x="50320" y="1678918"/>
                </a:lnTo>
                <a:lnTo>
                  <a:pt x="44693" y="1687082"/>
                </a:lnTo>
                <a:lnTo>
                  <a:pt x="36364" y="1692598"/>
                </a:lnTo>
                <a:lnTo>
                  <a:pt x="26193" y="1694624"/>
                </a:lnTo>
                <a:lnTo>
                  <a:pt x="16023" y="1692598"/>
                </a:lnTo>
                <a:lnTo>
                  <a:pt x="7694" y="1687082"/>
                </a:lnTo>
                <a:lnTo>
                  <a:pt x="2066" y="1678918"/>
                </a:lnTo>
                <a:lnTo>
                  <a:pt x="0" y="1668948"/>
                </a:lnTo>
                <a:lnTo>
                  <a:pt x="2066" y="1658979"/>
                </a:lnTo>
                <a:lnTo>
                  <a:pt x="7694" y="1650814"/>
                </a:lnTo>
                <a:lnTo>
                  <a:pt x="16023" y="1645298"/>
                </a:lnTo>
                <a:lnTo>
                  <a:pt x="26193" y="1643272"/>
                </a:lnTo>
                <a:lnTo>
                  <a:pt x="36364" y="1645298"/>
                </a:lnTo>
                <a:lnTo>
                  <a:pt x="44693" y="1650814"/>
                </a:lnTo>
                <a:lnTo>
                  <a:pt x="50320" y="1658979"/>
                </a:lnTo>
                <a:lnTo>
                  <a:pt x="52387" y="1668948"/>
                </a:lnTo>
                <a:close/>
              </a:path>
              <a:path w="52704" h="2105660">
                <a:moveTo>
                  <a:pt x="52387" y="1566244"/>
                </a:moveTo>
                <a:lnTo>
                  <a:pt x="50320" y="1576213"/>
                </a:lnTo>
                <a:lnTo>
                  <a:pt x="44693" y="1584377"/>
                </a:lnTo>
                <a:lnTo>
                  <a:pt x="36364" y="1589894"/>
                </a:lnTo>
                <a:lnTo>
                  <a:pt x="26193" y="1591920"/>
                </a:lnTo>
                <a:lnTo>
                  <a:pt x="16023" y="1589894"/>
                </a:lnTo>
                <a:lnTo>
                  <a:pt x="7694" y="1584377"/>
                </a:lnTo>
                <a:lnTo>
                  <a:pt x="2066" y="1576213"/>
                </a:lnTo>
                <a:lnTo>
                  <a:pt x="0" y="1566244"/>
                </a:lnTo>
                <a:lnTo>
                  <a:pt x="2066" y="1556274"/>
                </a:lnTo>
                <a:lnTo>
                  <a:pt x="7694" y="1548110"/>
                </a:lnTo>
                <a:lnTo>
                  <a:pt x="16023" y="1542594"/>
                </a:lnTo>
                <a:lnTo>
                  <a:pt x="26193" y="1540568"/>
                </a:lnTo>
                <a:lnTo>
                  <a:pt x="36364" y="1542594"/>
                </a:lnTo>
                <a:lnTo>
                  <a:pt x="44693" y="1548110"/>
                </a:lnTo>
                <a:lnTo>
                  <a:pt x="50320" y="1556274"/>
                </a:lnTo>
                <a:lnTo>
                  <a:pt x="52387" y="1566244"/>
                </a:lnTo>
                <a:close/>
              </a:path>
              <a:path w="52704" h="2105660">
                <a:moveTo>
                  <a:pt x="52387" y="1463539"/>
                </a:moveTo>
                <a:lnTo>
                  <a:pt x="50320" y="1473509"/>
                </a:lnTo>
                <a:lnTo>
                  <a:pt x="44693" y="1481673"/>
                </a:lnTo>
                <a:lnTo>
                  <a:pt x="36364" y="1487189"/>
                </a:lnTo>
                <a:lnTo>
                  <a:pt x="26193" y="1489215"/>
                </a:lnTo>
                <a:lnTo>
                  <a:pt x="16023" y="1487189"/>
                </a:lnTo>
                <a:lnTo>
                  <a:pt x="7694" y="1481673"/>
                </a:lnTo>
                <a:lnTo>
                  <a:pt x="2066" y="1473509"/>
                </a:lnTo>
                <a:lnTo>
                  <a:pt x="0" y="1463539"/>
                </a:lnTo>
                <a:lnTo>
                  <a:pt x="2066" y="1453570"/>
                </a:lnTo>
                <a:lnTo>
                  <a:pt x="7694" y="1445405"/>
                </a:lnTo>
                <a:lnTo>
                  <a:pt x="16023" y="1439889"/>
                </a:lnTo>
                <a:lnTo>
                  <a:pt x="26193" y="1437863"/>
                </a:lnTo>
                <a:lnTo>
                  <a:pt x="36364" y="1439889"/>
                </a:lnTo>
                <a:lnTo>
                  <a:pt x="44693" y="1445405"/>
                </a:lnTo>
                <a:lnTo>
                  <a:pt x="50320" y="1453570"/>
                </a:lnTo>
                <a:lnTo>
                  <a:pt x="52387" y="1463539"/>
                </a:lnTo>
                <a:close/>
              </a:path>
              <a:path w="52704" h="2105660">
                <a:moveTo>
                  <a:pt x="52387" y="1360835"/>
                </a:moveTo>
                <a:lnTo>
                  <a:pt x="50320" y="1370804"/>
                </a:lnTo>
                <a:lnTo>
                  <a:pt x="44693" y="1378968"/>
                </a:lnTo>
                <a:lnTo>
                  <a:pt x="36364" y="1384485"/>
                </a:lnTo>
                <a:lnTo>
                  <a:pt x="26193" y="1386511"/>
                </a:lnTo>
                <a:lnTo>
                  <a:pt x="16023" y="1384485"/>
                </a:lnTo>
                <a:lnTo>
                  <a:pt x="7694" y="1378968"/>
                </a:lnTo>
                <a:lnTo>
                  <a:pt x="2066" y="1370804"/>
                </a:lnTo>
                <a:lnTo>
                  <a:pt x="0" y="1360835"/>
                </a:lnTo>
                <a:lnTo>
                  <a:pt x="2066" y="1350865"/>
                </a:lnTo>
                <a:lnTo>
                  <a:pt x="7694" y="1342701"/>
                </a:lnTo>
                <a:lnTo>
                  <a:pt x="16023" y="1337185"/>
                </a:lnTo>
                <a:lnTo>
                  <a:pt x="26193" y="1335158"/>
                </a:lnTo>
                <a:lnTo>
                  <a:pt x="36364" y="1337185"/>
                </a:lnTo>
                <a:lnTo>
                  <a:pt x="44693" y="1342701"/>
                </a:lnTo>
                <a:lnTo>
                  <a:pt x="50320" y="1350865"/>
                </a:lnTo>
                <a:lnTo>
                  <a:pt x="52387" y="1360835"/>
                </a:lnTo>
                <a:close/>
              </a:path>
              <a:path w="52704" h="2105660">
                <a:moveTo>
                  <a:pt x="52387" y="1258130"/>
                </a:moveTo>
                <a:lnTo>
                  <a:pt x="50320" y="1268100"/>
                </a:lnTo>
                <a:lnTo>
                  <a:pt x="44693" y="1276264"/>
                </a:lnTo>
                <a:lnTo>
                  <a:pt x="36364" y="1281780"/>
                </a:lnTo>
                <a:lnTo>
                  <a:pt x="26193" y="1283806"/>
                </a:lnTo>
                <a:lnTo>
                  <a:pt x="16023" y="1281780"/>
                </a:lnTo>
                <a:lnTo>
                  <a:pt x="7694" y="1276264"/>
                </a:lnTo>
                <a:lnTo>
                  <a:pt x="2066" y="1268100"/>
                </a:lnTo>
                <a:lnTo>
                  <a:pt x="0" y="1258130"/>
                </a:lnTo>
                <a:lnTo>
                  <a:pt x="2066" y="1248161"/>
                </a:lnTo>
                <a:lnTo>
                  <a:pt x="7694" y="1239996"/>
                </a:lnTo>
                <a:lnTo>
                  <a:pt x="16023" y="1234480"/>
                </a:lnTo>
                <a:lnTo>
                  <a:pt x="26193" y="1232454"/>
                </a:lnTo>
                <a:lnTo>
                  <a:pt x="36364" y="1234480"/>
                </a:lnTo>
                <a:lnTo>
                  <a:pt x="44693" y="1239996"/>
                </a:lnTo>
                <a:lnTo>
                  <a:pt x="50320" y="1248161"/>
                </a:lnTo>
                <a:lnTo>
                  <a:pt x="52387" y="1258130"/>
                </a:lnTo>
                <a:close/>
              </a:path>
              <a:path w="52704" h="2105660">
                <a:moveTo>
                  <a:pt x="52387" y="1155426"/>
                </a:moveTo>
                <a:lnTo>
                  <a:pt x="50320" y="1165395"/>
                </a:lnTo>
                <a:lnTo>
                  <a:pt x="44693" y="1173559"/>
                </a:lnTo>
                <a:lnTo>
                  <a:pt x="36364" y="1179076"/>
                </a:lnTo>
                <a:lnTo>
                  <a:pt x="26193" y="1181102"/>
                </a:lnTo>
                <a:lnTo>
                  <a:pt x="16023" y="1179076"/>
                </a:lnTo>
                <a:lnTo>
                  <a:pt x="7694" y="1173559"/>
                </a:lnTo>
                <a:lnTo>
                  <a:pt x="2066" y="1165395"/>
                </a:lnTo>
                <a:lnTo>
                  <a:pt x="0" y="1155426"/>
                </a:lnTo>
                <a:lnTo>
                  <a:pt x="2066" y="1145456"/>
                </a:lnTo>
                <a:lnTo>
                  <a:pt x="7694" y="1137292"/>
                </a:lnTo>
                <a:lnTo>
                  <a:pt x="16023" y="1131775"/>
                </a:lnTo>
                <a:lnTo>
                  <a:pt x="26193" y="1129749"/>
                </a:lnTo>
                <a:lnTo>
                  <a:pt x="36364" y="1131775"/>
                </a:lnTo>
                <a:lnTo>
                  <a:pt x="44693" y="1137292"/>
                </a:lnTo>
                <a:lnTo>
                  <a:pt x="50320" y="1145456"/>
                </a:lnTo>
                <a:lnTo>
                  <a:pt x="52387" y="1155426"/>
                </a:lnTo>
                <a:close/>
              </a:path>
              <a:path w="52704" h="2105660">
                <a:moveTo>
                  <a:pt x="52387" y="1052721"/>
                </a:moveTo>
                <a:lnTo>
                  <a:pt x="50320" y="1062691"/>
                </a:lnTo>
                <a:lnTo>
                  <a:pt x="44693" y="1070855"/>
                </a:lnTo>
                <a:lnTo>
                  <a:pt x="36364" y="1076371"/>
                </a:lnTo>
                <a:lnTo>
                  <a:pt x="26193" y="1078397"/>
                </a:lnTo>
                <a:lnTo>
                  <a:pt x="16023" y="1076371"/>
                </a:lnTo>
                <a:lnTo>
                  <a:pt x="7694" y="1070855"/>
                </a:lnTo>
                <a:lnTo>
                  <a:pt x="2066" y="1062691"/>
                </a:lnTo>
                <a:lnTo>
                  <a:pt x="0" y="1052721"/>
                </a:lnTo>
                <a:lnTo>
                  <a:pt x="2066" y="1042751"/>
                </a:lnTo>
                <a:lnTo>
                  <a:pt x="7694" y="1034587"/>
                </a:lnTo>
                <a:lnTo>
                  <a:pt x="16023" y="1029071"/>
                </a:lnTo>
                <a:lnTo>
                  <a:pt x="26193" y="1027045"/>
                </a:lnTo>
                <a:lnTo>
                  <a:pt x="36364" y="1029071"/>
                </a:lnTo>
                <a:lnTo>
                  <a:pt x="44693" y="1034587"/>
                </a:lnTo>
                <a:lnTo>
                  <a:pt x="50320" y="1042751"/>
                </a:lnTo>
                <a:lnTo>
                  <a:pt x="52387" y="1052721"/>
                </a:lnTo>
                <a:close/>
              </a:path>
              <a:path w="52704" h="2105660">
                <a:moveTo>
                  <a:pt x="52387" y="950016"/>
                </a:moveTo>
                <a:lnTo>
                  <a:pt x="50320" y="959986"/>
                </a:lnTo>
                <a:lnTo>
                  <a:pt x="44693" y="968150"/>
                </a:lnTo>
                <a:lnTo>
                  <a:pt x="36364" y="973667"/>
                </a:lnTo>
                <a:lnTo>
                  <a:pt x="26193" y="975693"/>
                </a:lnTo>
                <a:lnTo>
                  <a:pt x="16023" y="973667"/>
                </a:lnTo>
                <a:lnTo>
                  <a:pt x="7694" y="968150"/>
                </a:lnTo>
                <a:lnTo>
                  <a:pt x="2066" y="959986"/>
                </a:lnTo>
                <a:lnTo>
                  <a:pt x="0" y="950016"/>
                </a:lnTo>
                <a:lnTo>
                  <a:pt x="2066" y="940047"/>
                </a:lnTo>
                <a:lnTo>
                  <a:pt x="7694" y="931883"/>
                </a:lnTo>
                <a:lnTo>
                  <a:pt x="16023" y="926366"/>
                </a:lnTo>
                <a:lnTo>
                  <a:pt x="26193" y="924340"/>
                </a:lnTo>
                <a:lnTo>
                  <a:pt x="36364" y="926366"/>
                </a:lnTo>
                <a:lnTo>
                  <a:pt x="44693" y="931883"/>
                </a:lnTo>
                <a:lnTo>
                  <a:pt x="50320" y="940047"/>
                </a:lnTo>
                <a:lnTo>
                  <a:pt x="52387" y="950016"/>
                </a:lnTo>
                <a:close/>
              </a:path>
              <a:path w="52704" h="2105660">
                <a:moveTo>
                  <a:pt x="52387" y="847312"/>
                </a:moveTo>
                <a:lnTo>
                  <a:pt x="50320" y="857281"/>
                </a:lnTo>
                <a:lnTo>
                  <a:pt x="44693" y="865446"/>
                </a:lnTo>
                <a:lnTo>
                  <a:pt x="36364" y="870962"/>
                </a:lnTo>
                <a:lnTo>
                  <a:pt x="26193" y="872988"/>
                </a:lnTo>
                <a:lnTo>
                  <a:pt x="16023" y="870962"/>
                </a:lnTo>
                <a:lnTo>
                  <a:pt x="7694" y="865446"/>
                </a:lnTo>
                <a:lnTo>
                  <a:pt x="2066" y="857281"/>
                </a:lnTo>
                <a:lnTo>
                  <a:pt x="0" y="847312"/>
                </a:lnTo>
                <a:lnTo>
                  <a:pt x="2066" y="837342"/>
                </a:lnTo>
                <a:lnTo>
                  <a:pt x="7694" y="829178"/>
                </a:lnTo>
                <a:lnTo>
                  <a:pt x="16023" y="823662"/>
                </a:lnTo>
                <a:lnTo>
                  <a:pt x="26193" y="821636"/>
                </a:lnTo>
                <a:lnTo>
                  <a:pt x="36364" y="823662"/>
                </a:lnTo>
                <a:lnTo>
                  <a:pt x="44693" y="829178"/>
                </a:lnTo>
                <a:lnTo>
                  <a:pt x="50320" y="837342"/>
                </a:lnTo>
                <a:lnTo>
                  <a:pt x="52387" y="847312"/>
                </a:lnTo>
                <a:close/>
              </a:path>
              <a:path w="52704" h="2105660">
                <a:moveTo>
                  <a:pt x="52387" y="744607"/>
                </a:moveTo>
                <a:lnTo>
                  <a:pt x="50320" y="754577"/>
                </a:lnTo>
                <a:lnTo>
                  <a:pt x="44693" y="762741"/>
                </a:lnTo>
                <a:lnTo>
                  <a:pt x="36364" y="768258"/>
                </a:lnTo>
                <a:lnTo>
                  <a:pt x="26193" y="770284"/>
                </a:lnTo>
                <a:lnTo>
                  <a:pt x="16023" y="768258"/>
                </a:lnTo>
                <a:lnTo>
                  <a:pt x="7694" y="762741"/>
                </a:lnTo>
                <a:lnTo>
                  <a:pt x="2066" y="754577"/>
                </a:lnTo>
                <a:lnTo>
                  <a:pt x="0" y="744607"/>
                </a:lnTo>
                <a:lnTo>
                  <a:pt x="2066" y="734638"/>
                </a:lnTo>
                <a:lnTo>
                  <a:pt x="7694" y="726474"/>
                </a:lnTo>
                <a:lnTo>
                  <a:pt x="16023" y="720957"/>
                </a:lnTo>
                <a:lnTo>
                  <a:pt x="26193" y="718931"/>
                </a:lnTo>
                <a:lnTo>
                  <a:pt x="36364" y="720957"/>
                </a:lnTo>
                <a:lnTo>
                  <a:pt x="44693" y="726474"/>
                </a:lnTo>
                <a:lnTo>
                  <a:pt x="50320" y="734638"/>
                </a:lnTo>
                <a:lnTo>
                  <a:pt x="52387" y="744607"/>
                </a:lnTo>
                <a:close/>
              </a:path>
              <a:path w="52704" h="2105660">
                <a:moveTo>
                  <a:pt x="52387" y="641903"/>
                </a:moveTo>
                <a:lnTo>
                  <a:pt x="50320" y="651872"/>
                </a:lnTo>
                <a:lnTo>
                  <a:pt x="44693" y="660037"/>
                </a:lnTo>
                <a:lnTo>
                  <a:pt x="36364" y="665553"/>
                </a:lnTo>
                <a:lnTo>
                  <a:pt x="26193" y="667579"/>
                </a:lnTo>
                <a:lnTo>
                  <a:pt x="16023" y="665553"/>
                </a:lnTo>
                <a:lnTo>
                  <a:pt x="7694" y="660037"/>
                </a:lnTo>
                <a:lnTo>
                  <a:pt x="2066" y="651872"/>
                </a:lnTo>
                <a:lnTo>
                  <a:pt x="0" y="641903"/>
                </a:lnTo>
                <a:lnTo>
                  <a:pt x="2066" y="631933"/>
                </a:lnTo>
                <a:lnTo>
                  <a:pt x="7694" y="623769"/>
                </a:lnTo>
                <a:lnTo>
                  <a:pt x="16023" y="618253"/>
                </a:lnTo>
                <a:lnTo>
                  <a:pt x="26193" y="616227"/>
                </a:lnTo>
                <a:lnTo>
                  <a:pt x="36364" y="618253"/>
                </a:lnTo>
                <a:lnTo>
                  <a:pt x="44693" y="623769"/>
                </a:lnTo>
                <a:lnTo>
                  <a:pt x="50320" y="631933"/>
                </a:lnTo>
                <a:lnTo>
                  <a:pt x="52387" y="641903"/>
                </a:lnTo>
                <a:close/>
              </a:path>
              <a:path w="52704" h="2105660">
                <a:moveTo>
                  <a:pt x="52387" y="539198"/>
                </a:moveTo>
                <a:lnTo>
                  <a:pt x="50320" y="549168"/>
                </a:lnTo>
                <a:lnTo>
                  <a:pt x="44693" y="557332"/>
                </a:lnTo>
                <a:lnTo>
                  <a:pt x="36364" y="562848"/>
                </a:lnTo>
                <a:lnTo>
                  <a:pt x="26193" y="564874"/>
                </a:lnTo>
                <a:lnTo>
                  <a:pt x="16023" y="562848"/>
                </a:lnTo>
                <a:lnTo>
                  <a:pt x="7694" y="557332"/>
                </a:lnTo>
                <a:lnTo>
                  <a:pt x="2066" y="549168"/>
                </a:lnTo>
                <a:lnTo>
                  <a:pt x="0" y="539198"/>
                </a:lnTo>
                <a:lnTo>
                  <a:pt x="2066" y="529229"/>
                </a:lnTo>
                <a:lnTo>
                  <a:pt x="7694" y="521065"/>
                </a:lnTo>
                <a:lnTo>
                  <a:pt x="16023" y="515548"/>
                </a:lnTo>
                <a:lnTo>
                  <a:pt x="26193" y="513522"/>
                </a:lnTo>
                <a:lnTo>
                  <a:pt x="36364" y="515548"/>
                </a:lnTo>
                <a:lnTo>
                  <a:pt x="44693" y="521065"/>
                </a:lnTo>
                <a:lnTo>
                  <a:pt x="50320" y="529229"/>
                </a:lnTo>
                <a:lnTo>
                  <a:pt x="52387" y="539198"/>
                </a:lnTo>
                <a:close/>
              </a:path>
              <a:path w="52704" h="2105660">
                <a:moveTo>
                  <a:pt x="52387" y="436494"/>
                </a:moveTo>
                <a:lnTo>
                  <a:pt x="50320" y="446463"/>
                </a:lnTo>
                <a:lnTo>
                  <a:pt x="44693" y="454628"/>
                </a:lnTo>
                <a:lnTo>
                  <a:pt x="36364" y="460144"/>
                </a:lnTo>
                <a:lnTo>
                  <a:pt x="26193" y="462170"/>
                </a:lnTo>
                <a:lnTo>
                  <a:pt x="16023" y="460144"/>
                </a:lnTo>
                <a:lnTo>
                  <a:pt x="7694" y="454628"/>
                </a:lnTo>
                <a:lnTo>
                  <a:pt x="2066" y="446463"/>
                </a:lnTo>
                <a:lnTo>
                  <a:pt x="0" y="436494"/>
                </a:lnTo>
                <a:lnTo>
                  <a:pt x="2066" y="426524"/>
                </a:lnTo>
                <a:lnTo>
                  <a:pt x="7694" y="418360"/>
                </a:lnTo>
                <a:lnTo>
                  <a:pt x="16023" y="412844"/>
                </a:lnTo>
                <a:lnTo>
                  <a:pt x="26193" y="410818"/>
                </a:lnTo>
                <a:lnTo>
                  <a:pt x="36364" y="412844"/>
                </a:lnTo>
                <a:lnTo>
                  <a:pt x="44693" y="418360"/>
                </a:lnTo>
                <a:lnTo>
                  <a:pt x="50320" y="426524"/>
                </a:lnTo>
                <a:lnTo>
                  <a:pt x="52387" y="436494"/>
                </a:lnTo>
                <a:close/>
              </a:path>
              <a:path w="52704" h="2105660">
                <a:moveTo>
                  <a:pt x="52387" y="333789"/>
                </a:moveTo>
                <a:lnTo>
                  <a:pt x="50320" y="343759"/>
                </a:lnTo>
                <a:lnTo>
                  <a:pt x="44693" y="351923"/>
                </a:lnTo>
                <a:lnTo>
                  <a:pt x="36364" y="357439"/>
                </a:lnTo>
                <a:lnTo>
                  <a:pt x="26193" y="359465"/>
                </a:lnTo>
                <a:lnTo>
                  <a:pt x="16023" y="357439"/>
                </a:lnTo>
                <a:lnTo>
                  <a:pt x="7694" y="351923"/>
                </a:lnTo>
                <a:lnTo>
                  <a:pt x="2066" y="343759"/>
                </a:lnTo>
                <a:lnTo>
                  <a:pt x="0" y="333789"/>
                </a:lnTo>
                <a:lnTo>
                  <a:pt x="2066" y="323820"/>
                </a:lnTo>
                <a:lnTo>
                  <a:pt x="7694" y="315655"/>
                </a:lnTo>
                <a:lnTo>
                  <a:pt x="16023" y="310139"/>
                </a:lnTo>
                <a:lnTo>
                  <a:pt x="26193" y="308113"/>
                </a:lnTo>
                <a:lnTo>
                  <a:pt x="36364" y="310139"/>
                </a:lnTo>
                <a:lnTo>
                  <a:pt x="44693" y="315655"/>
                </a:lnTo>
                <a:lnTo>
                  <a:pt x="50320" y="323820"/>
                </a:lnTo>
                <a:lnTo>
                  <a:pt x="52387" y="333789"/>
                </a:lnTo>
                <a:close/>
              </a:path>
              <a:path w="52704" h="2105660">
                <a:moveTo>
                  <a:pt x="52387" y="231085"/>
                </a:moveTo>
                <a:lnTo>
                  <a:pt x="50320" y="241054"/>
                </a:lnTo>
                <a:lnTo>
                  <a:pt x="44693" y="249219"/>
                </a:lnTo>
                <a:lnTo>
                  <a:pt x="36364" y="254735"/>
                </a:lnTo>
                <a:lnTo>
                  <a:pt x="26193" y="256761"/>
                </a:lnTo>
                <a:lnTo>
                  <a:pt x="16023" y="254735"/>
                </a:lnTo>
                <a:lnTo>
                  <a:pt x="7694" y="249219"/>
                </a:lnTo>
                <a:lnTo>
                  <a:pt x="2066" y="241054"/>
                </a:lnTo>
                <a:lnTo>
                  <a:pt x="0" y="231085"/>
                </a:lnTo>
                <a:lnTo>
                  <a:pt x="2066" y="221115"/>
                </a:lnTo>
                <a:lnTo>
                  <a:pt x="7694" y="212951"/>
                </a:lnTo>
                <a:lnTo>
                  <a:pt x="16023" y="207435"/>
                </a:lnTo>
                <a:lnTo>
                  <a:pt x="26193" y="205409"/>
                </a:lnTo>
                <a:lnTo>
                  <a:pt x="36364" y="207435"/>
                </a:lnTo>
                <a:lnTo>
                  <a:pt x="44693" y="212951"/>
                </a:lnTo>
                <a:lnTo>
                  <a:pt x="50320" y="221115"/>
                </a:lnTo>
                <a:lnTo>
                  <a:pt x="52387" y="231085"/>
                </a:lnTo>
                <a:close/>
              </a:path>
              <a:path w="52704" h="2105660">
                <a:moveTo>
                  <a:pt x="52387" y="128380"/>
                </a:moveTo>
                <a:lnTo>
                  <a:pt x="50320" y="138350"/>
                </a:lnTo>
                <a:lnTo>
                  <a:pt x="44693" y="146514"/>
                </a:lnTo>
                <a:lnTo>
                  <a:pt x="36364" y="152030"/>
                </a:lnTo>
                <a:lnTo>
                  <a:pt x="26193" y="154056"/>
                </a:lnTo>
                <a:lnTo>
                  <a:pt x="16023" y="152030"/>
                </a:lnTo>
                <a:lnTo>
                  <a:pt x="7694" y="146514"/>
                </a:lnTo>
                <a:lnTo>
                  <a:pt x="2066" y="138350"/>
                </a:lnTo>
                <a:lnTo>
                  <a:pt x="0" y="128380"/>
                </a:lnTo>
                <a:lnTo>
                  <a:pt x="2066" y="118411"/>
                </a:lnTo>
                <a:lnTo>
                  <a:pt x="7694" y="110246"/>
                </a:lnTo>
                <a:lnTo>
                  <a:pt x="16023" y="104730"/>
                </a:lnTo>
                <a:lnTo>
                  <a:pt x="26193" y="102704"/>
                </a:lnTo>
                <a:lnTo>
                  <a:pt x="36364" y="104730"/>
                </a:lnTo>
                <a:lnTo>
                  <a:pt x="44693" y="110246"/>
                </a:lnTo>
                <a:lnTo>
                  <a:pt x="50320" y="118411"/>
                </a:lnTo>
                <a:lnTo>
                  <a:pt x="52387" y="128380"/>
                </a:lnTo>
                <a:close/>
              </a:path>
              <a:path w="52704" h="2105660">
                <a:moveTo>
                  <a:pt x="52387" y="25676"/>
                </a:moveTo>
                <a:lnTo>
                  <a:pt x="50320" y="35645"/>
                </a:lnTo>
                <a:lnTo>
                  <a:pt x="44693" y="43809"/>
                </a:lnTo>
                <a:lnTo>
                  <a:pt x="36364" y="49326"/>
                </a:lnTo>
                <a:lnTo>
                  <a:pt x="26193" y="51352"/>
                </a:lnTo>
                <a:lnTo>
                  <a:pt x="16023" y="49326"/>
                </a:lnTo>
                <a:lnTo>
                  <a:pt x="7694" y="43809"/>
                </a:lnTo>
                <a:lnTo>
                  <a:pt x="2066" y="35645"/>
                </a:lnTo>
                <a:lnTo>
                  <a:pt x="0" y="25676"/>
                </a:lnTo>
                <a:lnTo>
                  <a:pt x="2066" y="15706"/>
                </a:lnTo>
                <a:lnTo>
                  <a:pt x="7694" y="7542"/>
                </a:lnTo>
                <a:lnTo>
                  <a:pt x="16023" y="2025"/>
                </a:lnTo>
                <a:lnTo>
                  <a:pt x="26193" y="0"/>
                </a:lnTo>
                <a:lnTo>
                  <a:pt x="36364" y="2025"/>
                </a:lnTo>
                <a:lnTo>
                  <a:pt x="44693" y="7542"/>
                </a:lnTo>
                <a:lnTo>
                  <a:pt x="50320" y="15706"/>
                </a:lnTo>
                <a:lnTo>
                  <a:pt x="52387" y="25676"/>
                </a:lnTo>
                <a:close/>
              </a:path>
            </a:pathLst>
          </a:custGeom>
          <a:solidFill>
            <a:srgbClr val="004AAC"/>
          </a:solidFill>
        </p:spPr>
        <p:txBody>
          <a:bodyPr wrap="square" lIns="0" tIns="0" rIns="0" bIns="0" rtlCol="0"/>
          <a:lstStyle/>
          <a:p>
            <a:endParaRPr sz="1200" smtClean="0">
              <a:solidFill>
                <a:prstClr val="black"/>
              </a:solidFill>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9/21/2020</a:t>
            </a:fld>
            <a:endParaRPr lang="en-US">
              <a:solidFill>
                <a:prstClr val="black">
                  <a:tint val="75000"/>
                </a:prstClr>
              </a:solidFill>
            </a:endParaRP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3503475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24FE0C-5E32-4BA4-9224-2FB53FEF1F11}" type="datetimeFigureOut">
              <a:rPr lang="en-IN" smtClean="0">
                <a:solidFill>
                  <a:prstClr val="black">
                    <a:tint val="75000"/>
                  </a:prstClr>
                </a:solidFill>
              </a:rPr>
              <a:pPr/>
              <a:t>21-09-2020</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152A19CE-5476-4DEC-A516-92A89378D0E5}"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709122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9224FE0C-5E32-4BA4-9224-2FB53FEF1F11}" type="datetimeFigureOut">
              <a:rPr lang="en-IN" smtClean="0">
                <a:solidFill>
                  <a:prstClr val="black">
                    <a:tint val="75000"/>
                  </a:prstClr>
                </a:solidFill>
              </a:rPr>
              <a:pPr/>
              <a:t>21-09-2020</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152A19CE-5476-4DEC-A516-92A89378D0E5}"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914099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224FE0C-5E32-4BA4-9224-2FB53FEF1F11}" type="datetimeFigureOut">
              <a:rPr lang="en-IN" smtClean="0">
                <a:solidFill>
                  <a:prstClr val="black">
                    <a:tint val="75000"/>
                  </a:prstClr>
                </a:solidFill>
              </a:rPr>
              <a:pPr/>
              <a:t>21-09-2020</a:t>
            </a:fld>
            <a:endParaRPr lang="en-IN">
              <a:solidFill>
                <a:prstClr val="black">
                  <a:tint val="75000"/>
                </a:prstClr>
              </a:solidFill>
            </a:endParaRPr>
          </a:p>
        </p:txBody>
      </p:sp>
      <p:sp>
        <p:nvSpPr>
          <p:cNvPr id="8" name="Footer Placeholder 7"/>
          <p:cNvSpPr>
            <a:spLocks noGrp="1"/>
          </p:cNvSpPr>
          <p:nvPr>
            <p:ph type="ftr" sz="quarter" idx="11"/>
          </p:nvPr>
        </p:nvSpPr>
        <p:spPr/>
        <p:txBody>
          <a:bodyPr/>
          <a:lstStyle/>
          <a:p>
            <a:endParaRPr lang="en-IN">
              <a:solidFill>
                <a:prstClr val="black">
                  <a:tint val="75000"/>
                </a:prstClr>
              </a:solidFill>
            </a:endParaRPr>
          </a:p>
        </p:txBody>
      </p:sp>
      <p:sp>
        <p:nvSpPr>
          <p:cNvPr id="9" name="Slide Number Placeholder 8"/>
          <p:cNvSpPr>
            <a:spLocks noGrp="1"/>
          </p:cNvSpPr>
          <p:nvPr>
            <p:ph type="sldNum" sz="quarter" idx="12"/>
          </p:nvPr>
        </p:nvSpPr>
        <p:spPr/>
        <p:txBody>
          <a:bodyPr/>
          <a:lstStyle/>
          <a:p>
            <a:fld id="{152A19CE-5476-4DEC-A516-92A89378D0E5}"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113859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9224FE0C-5E32-4BA4-9224-2FB53FEF1F11}" type="datetimeFigureOut">
              <a:rPr lang="en-IN" smtClean="0">
                <a:solidFill>
                  <a:prstClr val="black">
                    <a:tint val="75000"/>
                  </a:prstClr>
                </a:solidFill>
              </a:rPr>
              <a:pPr/>
              <a:t>21-09-2020</a:t>
            </a:fld>
            <a:endParaRPr lang="en-IN">
              <a:solidFill>
                <a:prstClr val="black">
                  <a:tint val="75000"/>
                </a:prstClr>
              </a:solidFill>
            </a:endParaRPr>
          </a:p>
        </p:txBody>
      </p:sp>
      <p:sp>
        <p:nvSpPr>
          <p:cNvPr id="4" name="Footer Placeholder 3"/>
          <p:cNvSpPr>
            <a:spLocks noGrp="1"/>
          </p:cNvSpPr>
          <p:nvPr>
            <p:ph type="ftr" sz="quarter" idx="11"/>
          </p:nvPr>
        </p:nvSpPr>
        <p:spPr/>
        <p:txBody>
          <a:bodyPr/>
          <a:lstStyle/>
          <a:p>
            <a:endParaRPr lang="en-IN">
              <a:solidFill>
                <a:prstClr val="black">
                  <a:tint val="75000"/>
                </a:prstClr>
              </a:solidFill>
            </a:endParaRPr>
          </a:p>
        </p:txBody>
      </p:sp>
      <p:sp>
        <p:nvSpPr>
          <p:cNvPr id="5" name="Slide Number Placeholder 4"/>
          <p:cNvSpPr>
            <a:spLocks noGrp="1"/>
          </p:cNvSpPr>
          <p:nvPr>
            <p:ph type="sldNum" sz="quarter" idx="12"/>
          </p:nvPr>
        </p:nvSpPr>
        <p:spPr/>
        <p:txBody>
          <a:bodyPr/>
          <a:lstStyle/>
          <a:p>
            <a:fld id="{152A19CE-5476-4DEC-A516-92A89378D0E5}"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957580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24FE0C-5E32-4BA4-9224-2FB53FEF1F11}" type="datetimeFigureOut">
              <a:rPr lang="en-IN" smtClean="0">
                <a:solidFill>
                  <a:prstClr val="black">
                    <a:tint val="75000"/>
                  </a:prstClr>
                </a:solidFill>
              </a:rPr>
              <a:pPr/>
              <a:t>21-09-2020</a:t>
            </a:fld>
            <a:endParaRPr lang="en-IN">
              <a:solidFill>
                <a:prstClr val="black">
                  <a:tint val="75000"/>
                </a:prstClr>
              </a:solidFill>
            </a:endParaRPr>
          </a:p>
        </p:txBody>
      </p:sp>
      <p:sp>
        <p:nvSpPr>
          <p:cNvPr id="3" name="Footer Placeholder 2"/>
          <p:cNvSpPr>
            <a:spLocks noGrp="1"/>
          </p:cNvSpPr>
          <p:nvPr>
            <p:ph type="ftr" sz="quarter" idx="11"/>
          </p:nvPr>
        </p:nvSpPr>
        <p:spPr/>
        <p:txBody>
          <a:bodyPr/>
          <a:lstStyle/>
          <a:p>
            <a:endParaRPr lang="en-IN">
              <a:solidFill>
                <a:prstClr val="black">
                  <a:tint val="75000"/>
                </a:prstClr>
              </a:solidFill>
            </a:endParaRPr>
          </a:p>
        </p:txBody>
      </p:sp>
      <p:sp>
        <p:nvSpPr>
          <p:cNvPr id="4" name="Slide Number Placeholder 3"/>
          <p:cNvSpPr>
            <a:spLocks noGrp="1"/>
          </p:cNvSpPr>
          <p:nvPr>
            <p:ph type="sldNum" sz="quarter" idx="12"/>
          </p:nvPr>
        </p:nvSpPr>
        <p:spPr/>
        <p:txBody>
          <a:bodyPr/>
          <a:lstStyle/>
          <a:p>
            <a:fld id="{152A19CE-5476-4DEC-A516-92A89378D0E5}"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480268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24FE0C-5E32-4BA4-9224-2FB53FEF1F11}" type="datetimeFigureOut">
              <a:rPr lang="en-IN" smtClean="0">
                <a:solidFill>
                  <a:prstClr val="black">
                    <a:tint val="75000"/>
                  </a:prstClr>
                </a:solidFill>
              </a:rPr>
              <a:pPr/>
              <a:t>21-09-2020</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152A19CE-5476-4DEC-A516-92A89378D0E5}"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318056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24FE0C-5E32-4BA4-9224-2FB53FEF1F11}" type="datetimeFigureOut">
              <a:rPr lang="en-IN" smtClean="0">
                <a:solidFill>
                  <a:prstClr val="black">
                    <a:tint val="75000"/>
                  </a:prstClr>
                </a:solidFill>
              </a:rPr>
              <a:pPr/>
              <a:t>21-09-2020</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152A19CE-5476-4DEC-A516-92A89378D0E5}"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677896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theme" Target="../theme/theme3.xml"/><Relationship Id="rId5" Type="http://schemas.openxmlformats.org/officeDocument/2006/relationships/slideLayout" Target="../slideLayouts/slideLayout28.xml"/><Relationship Id="rId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24FE0C-5E32-4BA4-9224-2FB53FEF1F11}" type="datetimeFigureOut">
              <a:rPr lang="en-IN" smtClean="0">
                <a:solidFill>
                  <a:prstClr val="black">
                    <a:tint val="75000"/>
                  </a:prstClr>
                </a:solidFill>
              </a:rPr>
              <a:pPr/>
              <a:t>21-09-2020</a:t>
            </a:fld>
            <a:endParaRPr lang="en-IN">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2A19CE-5476-4DEC-A516-92A89378D0E5}"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9340989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24FE0C-5E32-4BA4-9224-2FB53FEF1F11}" type="datetimeFigureOut">
              <a:rPr lang="en-IN" smtClean="0">
                <a:solidFill>
                  <a:prstClr val="black">
                    <a:tint val="75000"/>
                  </a:prstClr>
                </a:solidFill>
              </a:rPr>
              <a:pPr/>
              <a:t>21-09-2020</a:t>
            </a:fld>
            <a:endParaRPr lang="en-IN">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2A19CE-5476-4DEC-A516-92A89378D0E5}"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25732289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219179" y="574126"/>
            <a:ext cx="9753643" cy="1100301"/>
          </a:xfrm>
          <a:prstGeom prst="rect">
            <a:avLst/>
          </a:prstGeom>
        </p:spPr>
        <p:txBody>
          <a:bodyPr wrap="square" lIns="0" tIns="0" rIns="0" bIns="0">
            <a:spAutoFit/>
          </a:bodyPr>
          <a:lstStyle>
            <a:lvl1pPr>
              <a:defRPr sz="7150" b="0" i="0">
                <a:solidFill>
                  <a:srgbClr val="D58161"/>
                </a:solidFill>
                <a:latin typeface="Lucida Sans Unicode"/>
                <a:cs typeface="Lucida Sans Unicode"/>
              </a:defRPr>
            </a:lvl1pPr>
          </a:lstStyle>
          <a:p>
            <a:endParaRPr/>
          </a:p>
        </p:txBody>
      </p:sp>
      <p:sp>
        <p:nvSpPr>
          <p:cNvPr id="3" name="Holder 3"/>
          <p:cNvSpPr>
            <a:spLocks noGrp="1"/>
          </p:cNvSpPr>
          <p:nvPr>
            <p:ph type="body" idx="1"/>
          </p:nvPr>
        </p:nvSpPr>
        <p:spPr>
          <a:xfrm>
            <a:off x="177001" y="1166238"/>
            <a:ext cx="11837996" cy="27699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a:xfrm>
            <a:off x="609600" y="6377940"/>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9/21/2020</a:t>
            </a:fld>
            <a:endParaRPr lang="en-US">
              <a:solidFill>
                <a:prstClr val="black">
                  <a:tint val="75000"/>
                </a:prstClr>
              </a:solidFill>
            </a:endParaRPr>
          </a:p>
        </p:txBody>
      </p:sp>
      <p:sp>
        <p:nvSpPr>
          <p:cNvPr id="6" name="Holder 6"/>
          <p:cNvSpPr>
            <a:spLocks noGrp="1"/>
          </p:cNvSpPr>
          <p:nvPr>
            <p:ph type="sldNum" sz="quarter" idx="7"/>
          </p:nvPr>
        </p:nvSpPr>
        <p:spPr>
          <a:xfrm>
            <a:off x="8778241" y="6377940"/>
            <a:ext cx="2804160"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1355039772"/>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Lst>
  <p:txStyles>
    <p:titleStyle>
      <a:lvl1pPr>
        <a:defRPr>
          <a:latin typeface="+mj-lt"/>
          <a:ea typeface="+mj-ea"/>
          <a:cs typeface="+mj-cs"/>
        </a:defRPr>
      </a:lvl1pPr>
    </p:titleStyle>
    <p:bodyStyle>
      <a:lvl1pPr marL="0">
        <a:defRPr>
          <a:latin typeface="+mn-lt"/>
          <a:ea typeface="+mn-ea"/>
          <a:cs typeface="+mn-cs"/>
        </a:defRPr>
      </a:lvl1pPr>
      <a:lvl2pPr marL="304815">
        <a:defRPr>
          <a:latin typeface="+mn-lt"/>
          <a:ea typeface="+mn-ea"/>
          <a:cs typeface="+mn-cs"/>
        </a:defRPr>
      </a:lvl2pPr>
      <a:lvl3pPr marL="609630">
        <a:defRPr>
          <a:latin typeface="+mn-lt"/>
          <a:ea typeface="+mn-ea"/>
          <a:cs typeface="+mn-cs"/>
        </a:defRPr>
      </a:lvl3pPr>
      <a:lvl4pPr marL="914446">
        <a:defRPr>
          <a:latin typeface="+mn-lt"/>
          <a:ea typeface="+mn-ea"/>
          <a:cs typeface="+mn-cs"/>
        </a:defRPr>
      </a:lvl4pPr>
      <a:lvl5pPr marL="1219261">
        <a:defRPr>
          <a:latin typeface="+mn-lt"/>
          <a:ea typeface="+mn-ea"/>
          <a:cs typeface="+mn-cs"/>
        </a:defRPr>
      </a:lvl5pPr>
      <a:lvl6pPr marL="1524076">
        <a:defRPr>
          <a:latin typeface="+mn-lt"/>
          <a:ea typeface="+mn-ea"/>
          <a:cs typeface="+mn-cs"/>
        </a:defRPr>
      </a:lvl6pPr>
      <a:lvl7pPr marL="1828891">
        <a:defRPr>
          <a:latin typeface="+mn-lt"/>
          <a:ea typeface="+mn-ea"/>
          <a:cs typeface="+mn-cs"/>
        </a:defRPr>
      </a:lvl7pPr>
      <a:lvl8pPr marL="2133707">
        <a:defRPr>
          <a:latin typeface="+mn-lt"/>
          <a:ea typeface="+mn-ea"/>
          <a:cs typeface="+mn-cs"/>
        </a:defRPr>
      </a:lvl8pPr>
      <a:lvl9pPr marL="2438522">
        <a:defRPr>
          <a:latin typeface="+mn-lt"/>
          <a:ea typeface="+mn-ea"/>
          <a:cs typeface="+mn-cs"/>
        </a:defRPr>
      </a:lvl9pPr>
    </p:bodyStyle>
    <p:otherStyle>
      <a:lvl1pPr marL="0">
        <a:defRPr>
          <a:latin typeface="+mn-lt"/>
          <a:ea typeface="+mn-ea"/>
          <a:cs typeface="+mn-cs"/>
        </a:defRPr>
      </a:lvl1pPr>
      <a:lvl2pPr marL="304815">
        <a:defRPr>
          <a:latin typeface="+mn-lt"/>
          <a:ea typeface="+mn-ea"/>
          <a:cs typeface="+mn-cs"/>
        </a:defRPr>
      </a:lvl2pPr>
      <a:lvl3pPr marL="609630">
        <a:defRPr>
          <a:latin typeface="+mn-lt"/>
          <a:ea typeface="+mn-ea"/>
          <a:cs typeface="+mn-cs"/>
        </a:defRPr>
      </a:lvl3pPr>
      <a:lvl4pPr marL="914446">
        <a:defRPr>
          <a:latin typeface="+mn-lt"/>
          <a:ea typeface="+mn-ea"/>
          <a:cs typeface="+mn-cs"/>
        </a:defRPr>
      </a:lvl4pPr>
      <a:lvl5pPr marL="1219261">
        <a:defRPr>
          <a:latin typeface="+mn-lt"/>
          <a:ea typeface="+mn-ea"/>
          <a:cs typeface="+mn-cs"/>
        </a:defRPr>
      </a:lvl5pPr>
      <a:lvl6pPr marL="1524076">
        <a:defRPr>
          <a:latin typeface="+mn-lt"/>
          <a:ea typeface="+mn-ea"/>
          <a:cs typeface="+mn-cs"/>
        </a:defRPr>
      </a:lvl6pPr>
      <a:lvl7pPr marL="1828891">
        <a:defRPr>
          <a:latin typeface="+mn-lt"/>
          <a:ea typeface="+mn-ea"/>
          <a:cs typeface="+mn-cs"/>
        </a:defRPr>
      </a:lvl7pPr>
      <a:lvl8pPr marL="2133707">
        <a:defRPr>
          <a:latin typeface="+mn-lt"/>
          <a:ea typeface="+mn-ea"/>
          <a:cs typeface="+mn-cs"/>
        </a:defRPr>
      </a:lvl8pPr>
      <a:lvl9pPr marL="2438522">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8926c48a-4738-4ac8-8d02-e275dd64d37d?pbi_source=PowerPoint" TargetMode="External"/><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18" Type="http://schemas.openxmlformats.org/officeDocument/2006/relationships/image" Target="../media/image33.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png"/><Relationship Id="rId17" Type="http://schemas.openxmlformats.org/officeDocument/2006/relationships/image" Target="../media/image32.png"/><Relationship Id="rId2" Type="http://schemas.openxmlformats.org/officeDocument/2006/relationships/image" Target="../media/image17.png"/><Relationship Id="rId16" Type="http://schemas.openxmlformats.org/officeDocument/2006/relationships/image" Target="../media/image31.png"/><Relationship Id="rId1" Type="http://schemas.openxmlformats.org/officeDocument/2006/relationships/slideLayout" Target="../slideLayouts/slideLayout28.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5" Type="http://schemas.openxmlformats.org/officeDocument/2006/relationships/image" Target="../media/image30.png"/><Relationship Id="rId10" Type="http://schemas.openxmlformats.org/officeDocument/2006/relationships/image" Target="../media/image25.png"/><Relationship Id="rId19" Type="http://schemas.openxmlformats.org/officeDocument/2006/relationships/image" Target="../media/image34.png"/><Relationship Id="rId4" Type="http://schemas.openxmlformats.org/officeDocument/2006/relationships/image" Target="../media/image19.png"/><Relationship Id="rId9" Type="http://schemas.openxmlformats.org/officeDocument/2006/relationships/image" Target="../media/image24.png"/><Relationship Id="rId14" Type="http://schemas.openxmlformats.org/officeDocument/2006/relationships/image" Target="../media/image2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chart" Target="../charts/chart6.xml"/><Relationship Id="rId3" Type="http://schemas.openxmlformats.org/officeDocument/2006/relationships/chart" Target="../charts/chart1.xml"/><Relationship Id="rId7" Type="http://schemas.openxmlformats.org/officeDocument/2006/relationships/chart" Target="../charts/chart5.xml"/><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chart" Target="../charts/chart4.xml"/><Relationship Id="rId5" Type="http://schemas.openxmlformats.org/officeDocument/2006/relationships/chart" Target="../charts/chart3.xml"/><Relationship Id="rId10" Type="http://schemas.openxmlformats.org/officeDocument/2006/relationships/chart" Target="../charts/chart8.xml"/><Relationship Id="rId4" Type="http://schemas.openxmlformats.org/officeDocument/2006/relationships/chart" Target="../charts/chart2.xml"/><Relationship Id="rId9" Type="http://schemas.openxmlformats.org/officeDocument/2006/relationships/chart" Target="../charts/chart7.xml"/></Relationships>
</file>

<file path=ppt/slides/_rels/slide8.xml.rels><?xml version="1.0" encoding="UTF-8" standalone="yes"?>
<Relationships xmlns="http://schemas.openxmlformats.org/package/2006/relationships"><Relationship Id="rId8" Type="http://schemas.openxmlformats.org/officeDocument/2006/relationships/chart" Target="../charts/chart15.xml"/><Relationship Id="rId3" Type="http://schemas.openxmlformats.org/officeDocument/2006/relationships/chart" Target="../charts/chart10.xml"/><Relationship Id="rId7" Type="http://schemas.openxmlformats.org/officeDocument/2006/relationships/chart" Target="../charts/chart14.xml"/><Relationship Id="rId2" Type="http://schemas.openxmlformats.org/officeDocument/2006/relationships/chart" Target="../charts/chart9.xml"/><Relationship Id="rId1" Type="http://schemas.openxmlformats.org/officeDocument/2006/relationships/slideLayout" Target="../slideLayouts/slideLayout18.xml"/><Relationship Id="rId6" Type="http://schemas.openxmlformats.org/officeDocument/2006/relationships/chart" Target="../charts/chart13.xml"/><Relationship Id="rId5" Type="http://schemas.openxmlformats.org/officeDocument/2006/relationships/chart" Target="../charts/chart12.xml"/><Relationship Id="rId4" Type="http://schemas.openxmlformats.org/officeDocument/2006/relationships/chart" Target="../charts/chart11.xml"/><Relationship Id="rId9" Type="http://schemas.openxmlformats.org/officeDocument/2006/relationships/chart" Target="../charts/chart16.xml"/></Relationships>
</file>

<file path=ppt/slides/_rels/slide9.xml.rels><?xml version="1.0" encoding="UTF-8" standalone="yes"?>
<Relationships xmlns="http://schemas.openxmlformats.org/package/2006/relationships"><Relationship Id="rId8" Type="http://schemas.openxmlformats.org/officeDocument/2006/relationships/chart" Target="../charts/chart23.xml"/><Relationship Id="rId3" Type="http://schemas.openxmlformats.org/officeDocument/2006/relationships/chart" Target="../charts/chart18.xml"/><Relationship Id="rId7" Type="http://schemas.openxmlformats.org/officeDocument/2006/relationships/chart" Target="../charts/chart22.xml"/><Relationship Id="rId2" Type="http://schemas.openxmlformats.org/officeDocument/2006/relationships/chart" Target="../charts/chart17.xml"/><Relationship Id="rId1" Type="http://schemas.openxmlformats.org/officeDocument/2006/relationships/slideLayout" Target="../slideLayouts/slideLayout18.xml"/><Relationship Id="rId6" Type="http://schemas.openxmlformats.org/officeDocument/2006/relationships/chart" Target="../charts/chart21.xml"/><Relationship Id="rId5" Type="http://schemas.openxmlformats.org/officeDocument/2006/relationships/chart" Target="../charts/chart20.xml"/><Relationship Id="rId4" Type="http://schemas.openxmlformats.org/officeDocument/2006/relationships/chart" Target="../charts/chart19.xml"/><Relationship Id="rId9" Type="http://schemas.openxmlformats.org/officeDocument/2006/relationships/chart" Target="../charts/char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BEAD0A0F-3444-4805-BDE0-DF20BA4DA98D}"/>
              </a:ext>
            </a:extLst>
          </p:cNvPr>
          <p:cNvSpPr/>
          <p:nvPr/>
        </p:nvSpPr>
        <p:spPr>
          <a:xfrm>
            <a:off x="-1963" y="-34506"/>
            <a:ext cx="12192161" cy="1360234"/>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667" b="1" spc="687" dirty="0">
                <a:solidFill>
                  <a:schemeClr val="bg1"/>
                </a:solidFill>
                <a:cs typeface="Arial"/>
              </a:rPr>
              <a:t>EXECUTIVE</a:t>
            </a:r>
            <a:r>
              <a:rPr lang="en-IN" sz="2667" b="1" spc="60" dirty="0">
                <a:solidFill>
                  <a:schemeClr val="bg1"/>
                </a:solidFill>
                <a:cs typeface="Arial"/>
              </a:rPr>
              <a:t> </a:t>
            </a:r>
            <a:r>
              <a:rPr lang="en-IN" sz="2667" b="1" spc="797" dirty="0">
                <a:solidFill>
                  <a:schemeClr val="bg1"/>
                </a:solidFill>
                <a:cs typeface="Arial"/>
              </a:rPr>
              <a:t>SUMMARY</a:t>
            </a:r>
            <a:endParaRPr lang="en-IN" sz="2667" b="1" dirty="0">
              <a:solidFill>
                <a:schemeClr val="bg1"/>
              </a:solidFill>
            </a:endParaRPr>
          </a:p>
        </p:txBody>
      </p:sp>
      <p:graphicFrame>
        <p:nvGraphicFramePr>
          <p:cNvPr id="3" name="Diagram 2"/>
          <p:cNvGraphicFramePr/>
          <p:nvPr>
            <p:extLst>
              <p:ext uri="{D42A27DB-BD31-4B8C-83A1-F6EECF244321}">
                <p14:modId xmlns:p14="http://schemas.microsoft.com/office/powerpoint/2010/main" val="41983627"/>
              </p:ext>
            </p:extLst>
          </p:nvPr>
        </p:nvGraphicFramePr>
        <p:xfrm>
          <a:off x="1708030" y="1570008"/>
          <a:ext cx="8893834" cy="47876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14724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xmlns="" id="{69E3A181-5D43-4431-AD03-60E3980ABE99}"/>
              </a:ext>
            </a:extLst>
          </p:cNvPr>
          <p:cNvPicPr>
            <a:picLocks noChangeAspect="1"/>
          </p:cNvPicPr>
          <p:nvPr/>
        </p:nvPicPr>
        <p:blipFill rotWithShape="1">
          <a:blip r:embed="rId2">
            <a:extLst>
              <a:ext uri="{28A0092B-C50C-407E-A947-70E740481C1C}">
                <a14:useLocalDpi xmlns:a14="http://schemas.microsoft.com/office/drawing/2010/main" val="0"/>
              </a:ext>
            </a:extLst>
          </a:blip>
          <a:srcRect l="39501" t="32889" r="8071" b="14921"/>
          <a:stretch/>
        </p:blipFill>
        <p:spPr>
          <a:xfrm>
            <a:off x="82679" y="181611"/>
            <a:ext cx="11137879" cy="6236606"/>
          </a:xfrm>
          <a:prstGeom prst="rect">
            <a:avLst/>
          </a:prstGeom>
        </p:spPr>
      </p:pic>
    </p:spTree>
    <p:extLst>
      <p:ext uri="{BB962C8B-B14F-4D97-AF65-F5344CB8AC3E}">
        <p14:creationId xmlns:p14="http://schemas.microsoft.com/office/powerpoint/2010/main" val="106489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067" y="47009"/>
            <a:ext cx="12192000" cy="6858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33448B"/>
          </a:solidFill>
        </p:spPr>
        <p:txBody>
          <a:bodyPr wrap="square" lIns="0" tIns="0" rIns="0" bIns="0" rtlCol="0"/>
          <a:lstStyle/>
          <a:p>
            <a:endParaRPr sz="1200"/>
          </a:p>
        </p:txBody>
      </p:sp>
      <p:sp>
        <p:nvSpPr>
          <p:cNvPr id="3" name="object 3"/>
          <p:cNvSpPr txBox="1">
            <a:spLocks noGrp="1"/>
          </p:cNvSpPr>
          <p:nvPr>
            <p:ph type="title"/>
          </p:nvPr>
        </p:nvSpPr>
        <p:spPr>
          <a:xfrm>
            <a:off x="-1426755" y="412825"/>
            <a:ext cx="11467738" cy="743430"/>
          </a:xfrm>
          <a:prstGeom prst="rect">
            <a:avLst/>
          </a:prstGeom>
        </p:spPr>
        <p:txBody>
          <a:bodyPr vert="horz" wrap="square" lIns="0" tIns="9736" rIns="0" bIns="0" rtlCol="0" anchor="ctr">
            <a:spAutoFit/>
          </a:bodyPr>
          <a:lstStyle/>
          <a:p>
            <a:pPr marL="3549827" algn="ctr">
              <a:lnSpc>
                <a:spcPct val="100000"/>
              </a:lnSpc>
              <a:spcBef>
                <a:spcPts val="76"/>
              </a:spcBef>
            </a:pPr>
            <a:r>
              <a:rPr spc="1203" dirty="0"/>
              <a:t>MIND</a:t>
            </a:r>
            <a:r>
              <a:rPr spc="67" dirty="0"/>
              <a:t> </a:t>
            </a:r>
            <a:r>
              <a:rPr spc="1307" dirty="0"/>
              <a:t>BENDE</a:t>
            </a:r>
            <a:r>
              <a:rPr lang="en-IN" spc="1307" dirty="0"/>
              <a:t>R</a:t>
            </a:r>
            <a:r>
              <a:rPr spc="1307" dirty="0"/>
              <a:t>S</a:t>
            </a:r>
          </a:p>
        </p:txBody>
      </p:sp>
      <p:sp>
        <p:nvSpPr>
          <p:cNvPr id="4" name="object 4"/>
          <p:cNvSpPr txBox="1"/>
          <p:nvPr/>
        </p:nvSpPr>
        <p:spPr>
          <a:xfrm>
            <a:off x="455604" y="2596925"/>
            <a:ext cx="1187450" cy="216235"/>
          </a:xfrm>
          <a:prstGeom prst="rect">
            <a:avLst/>
          </a:prstGeom>
        </p:spPr>
        <p:txBody>
          <a:bodyPr vert="horz" wrap="square" lIns="0" tIns="11007" rIns="0" bIns="0" rtlCol="0">
            <a:spAutoFit/>
          </a:bodyPr>
          <a:lstStyle/>
          <a:p>
            <a:pPr marL="8467">
              <a:spcBef>
                <a:spcPts val="87"/>
              </a:spcBef>
            </a:pPr>
            <a:r>
              <a:rPr sz="1333" spc="263" dirty="0">
                <a:solidFill>
                  <a:srgbClr val="EDC8B6"/>
                </a:solidFill>
                <a:latin typeface="Arial"/>
                <a:cs typeface="Arial"/>
              </a:rPr>
              <a:t>DEBI</a:t>
            </a:r>
            <a:r>
              <a:rPr sz="1333" spc="63" dirty="0">
                <a:solidFill>
                  <a:srgbClr val="EDC8B6"/>
                </a:solidFill>
                <a:latin typeface="Arial"/>
                <a:cs typeface="Arial"/>
              </a:rPr>
              <a:t> </a:t>
            </a:r>
            <a:r>
              <a:rPr sz="1333" spc="263" dirty="0">
                <a:solidFill>
                  <a:srgbClr val="EDC8B6"/>
                </a:solidFill>
                <a:latin typeface="Arial"/>
                <a:cs typeface="Arial"/>
              </a:rPr>
              <a:t>PAUL</a:t>
            </a:r>
            <a:endParaRPr sz="1333">
              <a:latin typeface="Arial"/>
              <a:cs typeface="Arial"/>
            </a:endParaRPr>
          </a:p>
        </p:txBody>
      </p:sp>
      <p:sp>
        <p:nvSpPr>
          <p:cNvPr id="5" name="object 5"/>
          <p:cNvSpPr txBox="1"/>
          <p:nvPr/>
        </p:nvSpPr>
        <p:spPr>
          <a:xfrm>
            <a:off x="455604" y="2928349"/>
            <a:ext cx="2213610" cy="216235"/>
          </a:xfrm>
          <a:prstGeom prst="rect">
            <a:avLst/>
          </a:prstGeom>
        </p:spPr>
        <p:txBody>
          <a:bodyPr vert="horz" wrap="square" lIns="0" tIns="11007" rIns="0" bIns="0" rtlCol="0">
            <a:spAutoFit/>
          </a:bodyPr>
          <a:lstStyle/>
          <a:p>
            <a:pPr marL="8467">
              <a:spcBef>
                <a:spcPts val="87"/>
              </a:spcBef>
            </a:pPr>
            <a:r>
              <a:rPr sz="1333" spc="306" dirty="0">
                <a:solidFill>
                  <a:srgbClr val="EDC8B6"/>
                </a:solidFill>
                <a:latin typeface="Arial"/>
                <a:cs typeface="Arial"/>
              </a:rPr>
              <a:t>HANSRAJ</a:t>
            </a:r>
            <a:r>
              <a:rPr sz="1333" spc="80" dirty="0">
                <a:solidFill>
                  <a:srgbClr val="EDC8B6"/>
                </a:solidFill>
                <a:latin typeface="Arial"/>
                <a:cs typeface="Arial"/>
              </a:rPr>
              <a:t> </a:t>
            </a:r>
            <a:r>
              <a:rPr sz="1333" spc="297" dirty="0">
                <a:solidFill>
                  <a:srgbClr val="EDC8B6"/>
                </a:solidFill>
                <a:latin typeface="Arial"/>
                <a:cs typeface="Arial"/>
              </a:rPr>
              <a:t>COLLEGE</a:t>
            </a:r>
            <a:endParaRPr sz="1333">
              <a:latin typeface="Arial"/>
              <a:cs typeface="Arial"/>
            </a:endParaRPr>
          </a:p>
        </p:txBody>
      </p:sp>
      <p:sp>
        <p:nvSpPr>
          <p:cNvPr id="6" name="object 6"/>
          <p:cNvSpPr txBox="1"/>
          <p:nvPr/>
        </p:nvSpPr>
        <p:spPr>
          <a:xfrm>
            <a:off x="455603" y="3259774"/>
            <a:ext cx="1259840" cy="216235"/>
          </a:xfrm>
          <a:prstGeom prst="rect">
            <a:avLst/>
          </a:prstGeom>
        </p:spPr>
        <p:txBody>
          <a:bodyPr vert="horz" wrap="square" lIns="0" tIns="11007" rIns="0" bIns="0" rtlCol="0">
            <a:spAutoFit/>
          </a:bodyPr>
          <a:lstStyle/>
          <a:p>
            <a:pPr marL="8467">
              <a:spcBef>
                <a:spcPts val="87"/>
              </a:spcBef>
            </a:pPr>
            <a:r>
              <a:rPr sz="1333" spc="320" dirty="0">
                <a:solidFill>
                  <a:srgbClr val="EDC8B6"/>
                </a:solidFill>
                <a:latin typeface="Eras Medium ITC"/>
                <a:cs typeface="Eras Medium ITC"/>
              </a:rPr>
              <a:t>190257610</a:t>
            </a:r>
            <a:endParaRPr sz="1333">
              <a:latin typeface="Eras Medium ITC"/>
              <a:cs typeface="Eras Medium ITC"/>
            </a:endParaRPr>
          </a:p>
        </p:txBody>
      </p:sp>
      <p:sp>
        <p:nvSpPr>
          <p:cNvPr id="7" name="object 7"/>
          <p:cNvSpPr txBox="1"/>
          <p:nvPr/>
        </p:nvSpPr>
        <p:spPr>
          <a:xfrm>
            <a:off x="516595" y="3578922"/>
            <a:ext cx="2002318" cy="231196"/>
          </a:xfrm>
          <a:prstGeom prst="rect">
            <a:avLst/>
          </a:prstGeom>
        </p:spPr>
        <p:txBody>
          <a:bodyPr vert="horz" wrap="square" lIns="0" tIns="10583" rIns="0" bIns="0" rtlCol="0">
            <a:spAutoFit/>
          </a:bodyPr>
          <a:lstStyle/>
          <a:p>
            <a:pPr marL="8467">
              <a:spcBef>
                <a:spcPts val="83"/>
              </a:spcBef>
            </a:pPr>
            <a:r>
              <a:rPr lang="en-US" sz="1333" spc="313" dirty="0" smtClean="0">
                <a:solidFill>
                  <a:srgbClr val="EDC8B6"/>
                </a:solidFill>
                <a:latin typeface="Arial"/>
                <a:cs typeface="Arial"/>
              </a:rPr>
              <a:t>8.8 </a:t>
            </a:r>
            <a:r>
              <a:rPr sz="1333" spc="313" dirty="0" smtClean="0">
                <a:solidFill>
                  <a:srgbClr val="EDC8B6"/>
                </a:solidFill>
                <a:latin typeface="Arial"/>
                <a:cs typeface="Arial"/>
              </a:rPr>
              <a:t>CGPA </a:t>
            </a:r>
            <a:r>
              <a:rPr sz="1433" spc="250" dirty="0">
                <a:solidFill>
                  <a:srgbClr val="EDC8B6"/>
                </a:solidFill>
                <a:latin typeface="Lucida Sans Unicode"/>
                <a:cs typeface="Lucida Sans Unicode"/>
              </a:rPr>
              <a:t>(</a:t>
            </a:r>
            <a:r>
              <a:rPr sz="1333" spc="250" dirty="0">
                <a:solidFill>
                  <a:srgbClr val="EDC8B6"/>
                </a:solidFill>
                <a:latin typeface="Arial"/>
                <a:cs typeface="Arial"/>
              </a:rPr>
              <a:t>SEM</a:t>
            </a:r>
            <a:r>
              <a:rPr sz="1333" spc="-140" dirty="0">
                <a:solidFill>
                  <a:srgbClr val="EDC8B6"/>
                </a:solidFill>
                <a:latin typeface="Arial"/>
                <a:cs typeface="Arial"/>
              </a:rPr>
              <a:t> </a:t>
            </a:r>
            <a:r>
              <a:rPr sz="1333" spc="190" dirty="0">
                <a:solidFill>
                  <a:srgbClr val="EDC8B6"/>
                </a:solidFill>
                <a:latin typeface="Eras Medium ITC"/>
                <a:cs typeface="Eras Medium ITC"/>
              </a:rPr>
              <a:t>1</a:t>
            </a:r>
            <a:r>
              <a:rPr sz="1433" spc="190" dirty="0">
                <a:solidFill>
                  <a:srgbClr val="EDC8B6"/>
                </a:solidFill>
                <a:latin typeface="Lucida Sans Unicode"/>
                <a:cs typeface="Lucida Sans Unicode"/>
              </a:rPr>
              <a:t>)</a:t>
            </a:r>
            <a:endParaRPr sz="1433" dirty="0">
              <a:latin typeface="Lucida Sans Unicode"/>
              <a:cs typeface="Lucida Sans Unicode"/>
            </a:endParaRPr>
          </a:p>
        </p:txBody>
      </p:sp>
      <p:sp>
        <p:nvSpPr>
          <p:cNvPr id="8" name="object 8"/>
          <p:cNvSpPr txBox="1"/>
          <p:nvPr/>
        </p:nvSpPr>
        <p:spPr>
          <a:xfrm>
            <a:off x="5753383" y="4717021"/>
            <a:ext cx="1765723" cy="216235"/>
          </a:xfrm>
          <a:prstGeom prst="rect">
            <a:avLst/>
          </a:prstGeom>
        </p:spPr>
        <p:txBody>
          <a:bodyPr vert="horz" wrap="square" lIns="0" tIns="11007" rIns="0" bIns="0" rtlCol="0">
            <a:spAutoFit/>
          </a:bodyPr>
          <a:lstStyle/>
          <a:p>
            <a:pPr marL="8467">
              <a:spcBef>
                <a:spcPts val="87"/>
              </a:spcBef>
            </a:pPr>
            <a:r>
              <a:rPr sz="1333" spc="337" dirty="0">
                <a:solidFill>
                  <a:srgbClr val="EDC8B6"/>
                </a:solidFill>
                <a:latin typeface="Arial"/>
                <a:cs typeface="Arial"/>
              </a:rPr>
              <a:t>ANUBHAV</a:t>
            </a:r>
            <a:r>
              <a:rPr sz="1333" spc="70" dirty="0">
                <a:solidFill>
                  <a:srgbClr val="EDC8B6"/>
                </a:solidFill>
                <a:latin typeface="Arial"/>
                <a:cs typeface="Arial"/>
              </a:rPr>
              <a:t> </a:t>
            </a:r>
            <a:r>
              <a:rPr sz="1333" spc="313" dirty="0">
                <a:solidFill>
                  <a:srgbClr val="EDC8B6"/>
                </a:solidFill>
                <a:latin typeface="Arial"/>
                <a:cs typeface="Arial"/>
              </a:rPr>
              <a:t>NAIN</a:t>
            </a:r>
            <a:endParaRPr sz="1333">
              <a:latin typeface="Arial"/>
              <a:cs typeface="Arial"/>
            </a:endParaRPr>
          </a:p>
        </p:txBody>
      </p:sp>
      <p:sp>
        <p:nvSpPr>
          <p:cNvPr id="9" name="object 9"/>
          <p:cNvSpPr txBox="1"/>
          <p:nvPr/>
        </p:nvSpPr>
        <p:spPr>
          <a:xfrm>
            <a:off x="5753383" y="5048446"/>
            <a:ext cx="2213610" cy="216235"/>
          </a:xfrm>
          <a:prstGeom prst="rect">
            <a:avLst/>
          </a:prstGeom>
        </p:spPr>
        <p:txBody>
          <a:bodyPr vert="horz" wrap="square" lIns="0" tIns="11007" rIns="0" bIns="0" rtlCol="0">
            <a:spAutoFit/>
          </a:bodyPr>
          <a:lstStyle/>
          <a:p>
            <a:pPr marL="8467">
              <a:spcBef>
                <a:spcPts val="87"/>
              </a:spcBef>
            </a:pPr>
            <a:r>
              <a:rPr sz="1333" spc="306" dirty="0">
                <a:solidFill>
                  <a:srgbClr val="EDC8B6"/>
                </a:solidFill>
                <a:latin typeface="Arial"/>
                <a:cs typeface="Arial"/>
              </a:rPr>
              <a:t>HANSRAJ</a:t>
            </a:r>
            <a:r>
              <a:rPr sz="1333" spc="80" dirty="0">
                <a:solidFill>
                  <a:srgbClr val="EDC8B6"/>
                </a:solidFill>
                <a:latin typeface="Arial"/>
                <a:cs typeface="Arial"/>
              </a:rPr>
              <a:t> </a:t>
            </a:r>
            <a:r>
              <a:rPr sz="1333" spc="297" dirty="0">
                <a:solidFill>
                  <a:srgbClr val="EDC8B6"/>
                </a:solidFill>
                <a:latin typeface="Arial"/>
                <a:cs typeface="Arial"/>
              </a:rPr>
              <a:t>COLLEGE</a:t>
            </a:r>
            <a:endParaRPr sz="1333">
              <a:latin typeface="Arial"/>
              <a:cs typeface="Arial"/>
            </a:endParaRPr>
          </a:p>
        </p:txBody>
      </p:sp>
      <p:sp>
        <p:nvSpPr>
          <p:cNvPr id="10" name="object 10"/>
          <p:cNvSpPr txBox="1"/>
          <p:nvPr/>
        </p:nvSpPr>
        <p:spPr>
          <a:xfrm>
            <a:off x="5753383" y="5379870"/>
            <a:ext cx="1535853" cy="216235"/>
          </a:xfrm>
          <a:prstGeom prst="rect">
            <a:avLst/>
          </a:prstGeom>
        </p:spPr>
        <p:txBody>
          <a:bodyPr vert="horz" wrap="square" lIns="0" tIns="11007" rIns="0" bIns="0" rtlCol="0">
            <a:spAutoFit/>
          </a:bodyPr>
          <a:lstStyle/>
          <a:p>
            <a:pPr marL="8467">
              <a:spcBef>
                <a:spcPts val="87"/>
              </a:spcBef>
            </a:pPr>
            <a:r>
              <a:rPr sz="1333" spc="320" dirty="0">
                <a:solidFill>
                  <a:srgbClr val="EDC8B6"/>
                </a:solidFill>
                <a:latin typeface="Eras Medium ITC"/>
                <a:cs typeface="Eras Medium ITC"/>
              </a:rPr>
              <a:t>19025761003</a:t>
            </a:r>
            <a:endParaRPr sz="1333">
              <a:latin typeface="Eras Medium ITC"/>
              <a:cs typeface="Eras Medium ITC"/>
            </a:endParaRPr>
          </a:p>
        </p:txBody>
      </p:sp>
      <p:sp>
        <p:nvSpPr>
          <p:cNvPr id="11" name="object 11"/>
          <p:cNvSpPr txBox="1"/>
          <p:nvPr/>
        </p:nvSpPr>
        <p:spPr>
          <a:xfrm>
            <a:off x="5753383" y="5699018"/>
            <a:ext cx="1739477" cy="231196"/>
          </a:xfrm>
          <a:prstGeom prst="rect">
            <a:avLst/>
          </a:prstGeom>
        </p:spPr>
        <p:txBody>
          <a:bodyPr vert="horz" wrap="square" lIns="0" tIns="10583" rIns="0" bIns="0" rtlCol="0">
            <a:spAutoFit/>
          </a:bodyPr>
          <a:lstStyle/>
          <a:p>
            <a:pPr marL="8467">
              <a:spcBef>
                <a:spcPts val="83"/>
              </a:spcBef>
            </a:pPr>
            <a:r>
              <a:rPr sz="1333" spc="323" dirty="0">
                <a:solidFill>
                  <a:srgbClr val="EDC8B6"/>
                </a:solidFill>
                <a:latin typeface="Eras Medium ITC"/>
                <a:cs typeface="Eras Medium ITC"/>
              </a:rPr>
              <a:t>6</a:t>
            </a:r>
            <a:r>
              <a:rPr sz="1333" spc="130" dirty="0">
                <a:solidFill>
                  <a:srgbClr val="EDC8B6"/>
                </a:solidFill>
                <a:latin typeface="Eras Medium ITC"/>
                <a:cs typeface="Eras Medium ITC"/>
              </a:rPr>
              <a:t> </a:t>
            </a:r>
            <a:r>
              <a:rPr sz="1333" spc="313" dirty="0">
                <a:solidFill>
                  <a:srgbClr val="EDC8B6"/>
                </a:solidFill>
                <a:latin typeface="Arial"/>
                <a:cs typeface="Arial"/>
              </a:rPr>
              <a:t>CGPA</a:t>
            </a:r>
            <a:r>
              <a:rPr sz="1333" spc="93" dirty="0">
                <a:solidFill>
                  <a:srgbClr val="EDC8B6"/>
                </a:solidFill>
                <a:latin typeface="Arial"/>
                <a:cs typeface="Arial"/>
              </a:rPr>
              <a:t> </a:t>
            </a:r>
            <a:r>
              <a:rPr sz="1433" spc="250" dirty="0">
                <a:solidFill>
                  <a:srgbClr val="EDC8B6"/>
                </a:solidFill>
                <a:latin typeface="Lucida Sans Unicode"/>
                <a:cs typeface="Lucida Sans Unicode"/>
              </a:rPr>
              <a:t>(</a:t>
            </a:r>
            <a:r>
              <a:rPr sz="1333" spc="250" dirty="0">
                <a:solidFill>
                  <a:srgbClr val="EDC8B6"/>
                </a:solidFill>
                <a:latin typeface="Arial"/>
                <a:cs typeface="Arial"/>
              </a:rPr>
              <a:t>SEM</a:t>
            </a:r>
            <a:r>
              <a:rPr sz="1333" spc="97" dirty="0">
                <a:solidFill>
                  <a:srgbClr val="EDC8B6"/>
                </a:solidFill>
                <a:latin typeface="Arial"/>
                <a:cs typeface="Arial"/>
              </a:rPr>
              <a:t> </a:t>
            </a:r>
            <a:r>
              <a:rPr sz="1333" spc="190" dirty="0">
                <a:solidFill>
                  <a:srgbClr val="EDC8B6"/>
                </a:solidFill>
                <a:latin typeface="Eras Medium ITC"/>
                <a:cs typeface="Eras Medium ITC"/>
              </a:rPr>
              <a:t>1</a:t>
            </a:r>
            <a:r>
              <a:rPr sz="1433" spc="190" dirty="0">
                <a:solidFill>
                  <a:srgbClr val="EDC8B6"/>
                </a:solidFill>
                <a:latin typeface="Lucida Sans Unicode"/>
                <a:cs typeface="Lucida Sans Unicode"/>
              </a:rPr>
              <a:t>)</a:t>
            </a:r>
            <a:endParaRPr sz="1433">
              <a:latin typeface="Lucida Sans Unicode"/>
              <a:cs typeface="Lucida Sans Unicode"/>
            </a:endParaRPr>
          </a:p>
        </p:txBody>
      </p:sp>
      <p:sp>
        <p:nvSpPr>
          <p:cNvPr id="12" name="object 12"/>
          <p:cNvSpPr txBox="1"/>
          <p:nvPr/>
        </p:nvSpPr>
        <p:spPr>
          <a:xfrm>
            <a:off x="455604" y="4704746"/>
            <a:ext cx="1149350" cy="216235"/>
          </a:xfrm>
          <a:prstGeom prst="rect">
            <a:avLst/>
          </a:prstGeom>
        </p:spPr>
        <p:txBody>
          <a:bodyPr vert="horz" wrap="square" lIns="0" tIns="11007" rIns="0" bIns="0" rtlCol="0">
            <a:spAutoFit/>
          </a:bodyPr>
          <a:lstStyle/>
          <a:p>
            <a:pPr marL="8467">
              <a:spcBef>
                <a:spcPts val="87"/>
              </a:spcBef>
            </a:pPr>
            <a:r>
              <a:rPr sz="1333" spc="280" dirty="0">
                <a:solidFill>
                  <a:srgbClr val="EDC8B6"/>
                </a:solidFill>
                <a:latin typeface="Arial"/>
                <a:cs typeface="Arial"/>
              </a:rPr>
              <a:t>NITIN</a:t>
            </a:r>
            <a:r>
              <a:rPr sz="1333" spc="63" dirty="0">
                <a:solidFill>
                  <a:srgbClr val="EDC8B6"/>
                </a:solidFill>
                <a:latin typeface="Arial"/>
                <a:cs typeface="Arial"/>
              </a:rPr>
              <a:t> </a:t>
            </a:r>
            <a:r>
              <a:rPr sz="1333" spc="260" dirty="0">
                <a:solidFill>
                  <a:srgbClr val="EDC8B6"/>
                </a:solidFill>
                <a:latin typeface="Arial"/>
                <a:cs typeface="Arial"/>
              </a:rPr>
              <a:t>SEN</a:t>
            </a:r>
            <a:endParaRPr sz="1333">
              <a:latin typeface="Arial"/>
              <a:cs typeface="Arial"/>
            </a:endParaRPr>
          </a:p>
        </p:txBody>
      </p:sp>
      <p:sp>
        <p:nvSpPr>
          <p:cNvPr id="13" name="object 13"/>
          <p:cNvSpPr txBox="1"/>
          <p:nvPr/>
        </p:nvSpPr>
        <p:spPr>
          <a:xfrm>
            <a:off x="455604" y="5036170"/>
            <a:ext cx="2213610" cy="216235"/>
          </a:xfrm>
          <a:prstGeom prst="rect">
            <a:avLst/>
          </a:prstGeom>
        </p:spPr>
        <p:txBody>
          <a:bodyPr vert="horz" wrap="square" lIns="0" tIns="11007" rIns="0" bIns="0" rtlCol="0">
            <a:spAutoFit/>
          </a:bodyPr>
          <a:lstStyle/>
          <a:p>
            <a:pPr marL="8467">
              <a:spcBef>
                <a:spcPts val="87"/>
              </a:spcBef>
            </a:pPr>
            <a:r>
              <a:rPr sz="1333" spc="306" dirty="0">
                <a:solidFill>
                  <a:srgbClr val="EDC8B6"/>
                </a:solidFill>
                <a:latin typeface="Arial"/>
                <a:cs typeface="Arial"/>
              </a:rPr>
              <a:t>HANSRAJ</a:t>
            </a:r>
            <a:r>
              <a:rPr sz="1333" spc="80" dirty="0">
                <a:solidFill>
                  <a:srgbClr val="EDC8B6"/>
                </a:solidFill>
                <a:latin typeface="Arial"/>
                <a:cs typeface="Arial"/>
              </a:rPr>
              <a:t> </a:t>
            </a:r>
            <a:r>
              <a:rPr sz="1333" spc="297" dirty="0">
                <a:solidFill>
                  <a:srgbClr val="EDC8B6"/>
                </a:solidFill>
                <a:latin typeface="Arial"/>
                <a:cs typeface="Arial"/>
              </a:rPr>
              <a:t>COLLEGE</a:t>
            </a:r>
            <a:endParaRPr sz="1333">
              <a:latin typeface="Arial"/>
              <a:cs typeface="Arial"/>
            </a:endParaRPr>
          </a:p>
        </p:txBody>
      </p:sp>
      <p:sp>
        <p:nvSpPr>
          <p:cNvPr id="14" name="object 14"/>
          <p:cNvSpPr txBox="1"/>
          <p:nvPr/>
        </p:nvSpPr>
        <p:spPr>
          <a:xfrm>
            <a:off x="455604" y="5367594"/>
            <a:ext cx="1535853" cy="216235"/>
          </a:xfrm>
          <a:prstGeom prst="rect">
            <a:avLst/>
          </a:prstGeom>
        </p:spPr>
        <p:txBody>
          <a:bodyPr vert="horz" wrap="square" lIns="0" tIns="11007" rIns="0" bIns="0" rtlCol="0">
            <a:spAutoFit/>
          </a:bodyPr>
          <a:lstStyle/>
          <a:p>
            <a:pPr marL="8467">
              <a:spcBef>
                <a:spcPts val="87"/>
              </a:spcBef>
            </a:pPr>
            <a:r>
              <a:rPr sz="1333" spc="320" dirty="0">
                <a:solidFill>
                  <a:srgbClr val="EDC8B6"/>
                </a:solidFill>
                <a:latin typeface="Eras Medium ITC"/>
                <a:cs typeface="Eras Medium ITC"/>
              </a:rPr>
              <a:t>19025761015</a:t>
            </a:r>
            <a:endParaRPr sz="1333">
              <a:latin typeface="Eras Medium ITC"/>
              <a:cs typeface="Eras Medium ITC"/>
            </a:endParaRPr>
          </a:p>
        </p:txBody>
      </p:sp>
      <p:sp>
        <p:nvSpPr>
          <p:cNvPr id="15" name="object 15"/>
          <p:cNvSpPr txBox="1"/>
          <p:nvPr/>
        </p:nvSpPr>
        <p:spPr>
          <a:xfrm>
            <a:off x="516595" y="5686742"/>
            <a:ext cx="1253490" cy="231196"/>
          </a:xfrm>
          <a:prstGeom prst="rect">
            <a:avLst/>
          </a:prstGeom>
        </p:spPr>
        <p:txBody>
          <a:bodyPr vert="horz" wrap="square" lIns="0" tIns="10583" rIns="0" bIns="0" rtlCol="0">
            <a:spAutoFit/>
          </a:bodyPr>
          <a:lstStyle/>
          <a:p>
            <a:pPr marL="8467">
              <a:spcBef>
                <a:spcPts val="83"/>
              </a:spcBef>
            </a:pPr>
            <a:r>
              <a:rPr sz="1333" spc="267" dirty="0">
                <a:solidFill>
                  <a:srgbClr val="EDC8B6"/>
                </a:solidFill>
                <a:latin typeface="Eras Medium ITC"/>
                <a:cs typeface="Eras Medium ITC"/>
              </a:rPr>
              <a:t>7</a:t>
            </a:r>
            <a:r>
              <a:rPr sz="1433" spc="267" dirty="0">
                <a:solidFill>
                  <a:srgbClr val="EDC8B6"/>
                </a:solidFill>
                <a:latin typeface="Lucida Sans Unicode"/>
                <a:cs typeface="Lucida Sans Unicode"/>
              </a:rPr>
              <a:t>.</a:t>
            </a:r>
            <a:r>
              <a:rPr sz="1333" spc="267" dirty="0">
                <a:solidFill>
                  <a:srgbClr val="EDC8B6"/>
                </a:solidFill>
                <a:latin typeface="Eras Medium ITC"/>
                <a:cs typeface="Eras Medium ITC"/>
              </a:rPr>
              <a:t>8 </a:t>
            </a:r>
            <a:r>
              <a:rPr sz="1433" spc="250" dirty="0">
                <a:solidFill>
                  <a:srgbClr val="EDC8B6"/>
                </a:solidFill>
                <a:latin typeface="Lucida Sans Unicode"/>
                <a:cs typeface="Lucida Sans Unicode"/>
              </a:rPr>
              <a:t>(</a:t>
            </a:r>
            <a:r>
              <a:rPr sz="1333" spc="250" dirty="0">
                <a:solidFill>
                  <a:srgbClr val="EDC8B6"/>
                </a:solidFill>
                <a:latin typeface="Arial"/>
                <a:cs typeface="Arial"/>
              </a:rPr>
              <a:t>SEM</a:t>
            </a:r>
            <a:r>
              <a:rPr sz="1333" spc="-60" dirty="0">
                <a:solidFill>
                  <a:srgbClr val="EDC8B6"/>
                </a:solidFill>
                <a:latin typeface="Arial"/>
                <a:cs typeface="Arial"/>
              </a:rPr>
              <a:t> </a:t>
            </a:r>
            <a:r>
              <a:rPr sz="1333" spc="190" dirty="0">
                <a:solidFill>
                  <a:srgbClr val="EDC8B6"/>
                </a:solidFill>
                <a:latin typeface="Eras Medium ITC"/>
                <a:cs typeface="Eras Medium ITC"/>
              </a:rPr>
              <a:t>1</a:t>
            </a:r>
            <a:r>
              <a:rPr sz="1433" spc="190" dirty="0">
                <a:solidFill>
                  <a:srgbClr val="EDC8B6"/>
                </a:solidFill>
                <a:latin typeface="Lucida Sans Unicode"/>
                <a:cs typeface="Lucida Sans Unicode"/>
              </a:rPr>
              <a:t>)</a:t>
            </a:r>
            <a:endParaRPr sz="1433">
              <a:latin typeface="Lucida Sans Unicode"/>
              <a:cs typeface="Lucida Sans Unicode"/>
            </a:endParaRPr>
          </a:p>
        </p:txBody>
      </p:sp>
      <p:sp>
        <p:nvSpPr>
          <p:cNvPr id="16" name="object 16"/>
          <p:cNvSpPr txBox="1"/>
          <p:nvPr/>
        </p:nvSpPr>
        <p:spPr>
          <a:xfrm>
            <a:off x="5753383" y="2596925"/>
            <a:ext cx="2073910" cy="216235"/>
          </a:xfrm>
          <a:prstGeom prst="rect">
            <a:avLst/>
          </a:prstGeom>
        </p:spPr>
        <p:txBody>
          <a:bodyPr vert="horz" wrap="square" lIns="0" tIns="11007" rIns="0" bIns="0" rtlCol="0">
            <a:spAutoFit/>
          </a:bodyPr>
          <a:lstStyle/>
          <a:p>
            <a:pPr marL="8467">
              <a:spcBef>
                <a:spcPts val="87"/>
              </a:spcBef>
            </a:pPr>
            <a:r>
              <a:rPr sz="1333" spc="317" dirty="0">
                <a:solidFill>
                  <a:srgbClr val="EDC8B6"/>
                </a:solidFill>
                <a:latin typeface="Arial"/>
                <a:cs typeface="Arial"/>
              </a:rPr>
              <a:t>AISHWARYA</a:t>
            </a:r>
            <a:r>
              <a:rPr sz="1333" spc="67" dirty="0">
                <a:solidFill>
                  <a:srgbClr val="EDC8B6"/>
                </a:solidFill>
                <a:latin typeface="Arial"/>
                <a:cs typeface="Arial"/>
              </a:rPr>
              <a:t> </a:t>
            </a:r>
            <a:r>
              <a:rPr sz="1333" spc="297" dirty="0">
                <a:solidFill>
                  <a:srgbClr val="EDC8B6"/>
                </a:solidFill>
                <a:latin typeface="Arial"/>
                <a:cs typeface="Arial"/>
              </a:rPr>
              <a:t>NASA</a:t>
            </a:r>
            <a:endParaRPr sz="1333">
              <a:latin typeface="Arial"/>
              <a:cs typeface="Arial"/>
            </a:endParaRPr>
          </a:p>
        </p:txBody>
      </p:sp>
      <p:sp>
        <p:nvSpPr>
          <p:cNvPr id="17" name="object 17"/>
          <p:cNvSpPr txBox="1"/>
          <p:nvPr/>
        </p:nvSpPr>
        <p:spPr>
          <a:xfrm>
            <a:off x="5753383" y="2928349"/>
            <a:ext cx="2213610" cy="216235"/>
          </a:xfrm>
          <a:prstGeom prst="rect">
            <a:avLst/>
          </a:prstGeom>
        </p:spPr>
        <p:txBody>
          <a:bodyPr vert="horz" wrap="square" lIns="0" tIns="11007" rIns="0" bIns="0" rtlCol="0">
            <a:spAutoFit/>
          </a:bodyPr>
          <a:lstStyle/>
          <a:p>
            <a:pPr marL="8467">
              <a:spcBef>
                <a:spcPts val="87"/>
              </a:spcBef>
            </a:pPr>
            <a:r>
              <a:rPr sz="1333" spc="306" dirty="0">
                <a:solidFill>
                  <a:srgbClr val="EDC8B6"/>
                </a:solidFill>
                <a:latin typeface="Arial"/>
                <a:cs typeface="Arial"/>
              </a:rPr>
              <a:t>HANSRAJ</a:t>
            </a:r>
            <a:r>
              <a:rPr sz="1333" spc="80" dirty="0">
                <a:solidFill>
                  <a:srgbClr val="EDC8B6"/>
                </a:solidFill>
                <a:latin typeface="Arial"/>
                <a:cs typeface="Arial"/>
              </a:rPr>
              <a:t> </a:t>
            </a:r>
            <a:r>
              <a:rPr sz="1333" spc="297" dirty="0">
                <a:solidFill>
                  <a:srgbClr val="EDC8B6"/>
                </a:solidFill>
                <a:latin typeface="Arial"/>
                <a:cs typeface="Arial"/>
              </a:rPr>
              <a:t>COLLEGE</a:t>
            </a:r>
            <a:endParaRPr sz="1333">
              <a:latin typeface="Arial"/>
              <a:cs typeface="Arial"/>
            </a:endParaRPr>
          </a:p>
        </p:txBody>
      </p:sp>
      <p:sp>
        <p:nvSpPr>
          <p:cNvPr id="18" name="object 18"/>
          <p:cNvSpPr txBox="1"/>
          <p:nvPr/>
        </p:nvSpPr>
        <p:spPr>
          <a:xfrm>
            <a:off x="5753383" y="3259774"/>
            <a:ext cx="1535853" cy="216235"/>
          </a:xfrm>
          <a:prstGeom prst="rect">
            <a:avLst/>
          </a:prstGeom>
        </p:spPr>
        <p:txBody>
          <a:bodyPr vert="horz" wrap="square" lIns="0" tIns="11007" rIns="0" bIns="0" rtlCol="0">
            <a:spAutoFit/>
          </a:bodyPr>
          <a:lstStyle/>
          <a:p>
            <a:pPr marL="8467">
              <a:spcBef>
                <a:spcPts val="87"/>
              </a:spcBef>
            </a:pPr>
            <a:r>
              <a:rPr sz="1333" spc="320" dirty="0">
                <a:solidFill>
                  <a:srgbClr val="EDC8B6"/>
                </a:solidFill>
                <a:latin typeface="Eras Medium ITC"/>
                <a:cs typeface="Eras Medium ITC"/>
              </a:rPr>
              <a:t>19025761002</a:t>
            </a:r>
            <a:endParaRPr sz="1333">
              <a:latin typeface="Eras Medium ITC"/>
              <a:cs typeface="Eras Medium ITC"/>
            </a:endParaRPr>
          </a:p>
        </p:txBody>
      </p:sp>
      <p:sp>
        <p:nvSpPr>
          <p:cNvPr id="19" name="object 19"/>
          <p:cNvSpPr txBox="1"/>
          <p:nvPr/>
        </p:nvSpPr>
        <p:spPr>
          <a:xfrm>
            <a:off x="5753383" y="3578922"/>
            <a:ext cx="1958632" cy="231196"/>
          </a:xfrm>
          <a:prstGeom prst="rect">
            <a:avLst/>
          </a:prstGeom>
        </p:spPr>
        <p:txBody>
          <a:bodyPr vert="horz" wrap="square" lIns="0" tIns="10583" rIns="0" bIns="0" rtlCol="0">
            <a:spAutoFit/>
          </a:bodyPr>
          <a:lstStyle/>
          <a:p>
            <a:pPr marL="8467">
              <a:spcBef>
                <a:spcPts val="83"/>
              </a:spcBef>
            </a:pPr>
            <a:r>
              <a:rPr lang="en-US" sz="1333" spc="313" dirty="0" smtClean="0">
                <a:solidFill>
                  <a:srgbClr val="EDC8B6"/>
                </a:solidFill>
                <a:latin typeface="Arial"/>
                <a:cs typeface="Arial"/>
              </a:rPr>
              <a:t>8.4 </a:t>
            </a:r>
            <a:r>
              <a:rPr sz="1333" spc="313" dirty="0" smtClean="0">
                <a:solidFill>
                  <a:srgbClr val="EDC8B6"/>
                </a:solidFill>
                <a:latin typeface="Arial"/>
                <a:cs typeface="Arial"/>
              </a:rPr>
              <a:t>CGPA </a:t>
            </a:r>
            <a:r>
              <a:rPr sz="1433" spc="250" dirty="0">
                <a:solidFill>
                  <a:srgbClr val="EDC8B6"/>
                </a:solidFill>
                <a:latin typeface="Lucida Sans Unicode"/>
                <a:cs typeface="Lucida Sans Unicode"/>
              </a:rPr>
              <a:t>(</a:t>
            </a:r>
            <a:r>
              <a:rPr sz="1333" spc="250" dirty="0">
                <a:solidFill>
                  <a:srgbClr val="EDC8B6"/>
                </a:solidFill>
                <a:latin typeface="Arial"/>
                <a:cs typeface="Arial"/>
              </a:rPr>
              <a:t>SEM</a:t>
            </a:r>
            <a:r>
              <a:rPr sz="1333" spc="-140" dirty="0">
                <a:solidFill>
                  <a:srgbClr val="EDC8B6"/>
                </a:solidFill>
                <a:latin typeface="Arial"/>
                <a:cs typeface="Arial"/>
              </a:rPr>
              <a:t> </a:t>
            </a:r>
            <a:r>
              <a:rPr sz="1333" spc="190" dirty="0">
                <a:solidFill>
                  <a:srgbClr val="EDC8B6"/>
                </a:solidFill>
                <a:latin typeface="Eras Medium ITC"/>
                <a:cs typeface="Eras Medium ITC"/>
              </a:rPr>
              <a:t>1</a:t>
            </a:r>
            <a:r>
              <a:rPr sz="1433" spc="190" dirty="0">
                <a:solidFill>
                  <a:srgbClr val="EDC8B6"/>
                </a:solidFill>
                <a:latin typeface="Lucida Sans Unicode"/>
                <a:cs typeface="Lucida Sans Unicode"/>
              </a:rPr>
              <a:t>)</a:t>
            </a:r>
            <a:endParaRPr sz="1433" dirty="0">
              <a:latin typeface="Lucida Sans Unicode"/>
              <a:cs typeface="Lucida Sans Unicod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solidFill>
            <a:schemeClr val="tx1"/>
          </a:solidFill>
        </p:spPr>
      </p:pic>
      <p:sp>
        <p:nvSpPr>
          <p:cNvPr id="12" name="Title 1"/>
          <p:cNvSpPr txBox="1">
            <a:spLocks/>
          </p:cNvSpPr>
          <p:nvPr/>
        </p:nvSpPr>
        <p:spPr>
          <a:xfrm>
            <a:off x="810584" y="2982149"/>
            <a:ext cx="6314017" cy="600075"/>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algn="l"/>
            <a:r>
              <a:rPr lang="en-US" dirty="0">
                <a:solidFill>
                  <a:srgbClr val="F3C910"/>
                </a:solidFill>
              </a:rPr>
              <a:t>MINDBENDERS</a:t>
            </a: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rId3"/>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9/21/2020 11:34:04 PM India Standard Time</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9/21/2020 11:32:19 PM India Standard Time</a:t>
            </a:r>
            <a:endParaRPr lang="en-US" sz="900" b="0" i="0" dirty="0">
              <a:solidFill>
                <a:schemeClr val="bg1"/>
              </a:solidFill>
              <a:latin typeface="Segoe UI" charset="0"/>
              <a:ea typeface="Segoe UI" charset="0"/>
              <a:cs typeface="Segoe UI" charset="0"/>
            </a:endParaRPr>
          </a:p>
        </p:txBody>
      </p:sp>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08000" y="5955806"/>
            <a:ext cx="796290" cy="437000"/>
          </a:xfrm>
          <a:prstGeom prst="rect">
            <a:avLst/>
          </a:prstGeom>
        </p:spPr>
        <p:txBody>
          <a:bodyPr vert="horz" wrap="square" lIns="0" tIns="8467" rIns="0" bIns="0" rtlCol="0">
            <a:spAutoFit/>
          </a:bodyPr>
          <a:lstStyle/>
          <a:p>
            <a:pPr marL="181619" marR="3387" indent="-173575">
              <a:lnSpc>
                <a:spcPct val="116300"/>
              </a:lnSpc>
              <a:spcBef>
                <a:spcPts val="67"/>
              </a:spcBef>
            </a:pPr>
            <a:r>
              <a:rPr sz="1200" spc="-3" dirty="0">
                <a:solidFill>
                  <a:prstClr val="black"/>
                </a:solidFill>
                <a:latin typeface="Arial"/>
                <a:cs typeface="Arial"/>
              </a:rPr>
              <a:t>Dissatisfie</a:t>
            </a:r>
            <a:r>
              <a:rPr sz="1200" dirty="0">
                <a:solidFill>
                  <a:prstClr val="black"/>
                </a:solidFill>
                <a:latin typeface="Arial"/>
                <a:cs typeface="Arial"/>
              </a:rPr>
              <a:t>d  </a:t>
            </a:r>
            <a:r>
              <a:rPr sz="1200" spc="-3" dirty="0">
                <a:solidFill>
                  <a:prstClr val="black"/>
                </a:solidFill>
                <a:latin typeface="Arial"/>
                <a:cs typeface="Arial"/>
              </a:rPr>
              <a:t>56.6%</a:t>
            </a:r>
            <a:endParaRPr sz="1200">
              <a:solidFill>
                <a:prstClr val="black"/>
              </a:solidFill>
              <a:latin typeface="Arial"/>
              <a:cs typeface="Arial"/>
            </a:endParaRPr>
          </a:p>
        </p:txBody>
      </p:sp>
      <p:sp>
        <p:nvSpPr>
          <p:cNvPr id="3" name="object 3"/>
          <p:cNvSpPr txBox="1"/>
          <p:nvPr/>
        </p:nvSpPr>
        <p:spPr>
          <a:xfrm>
            <a:off x="3298293" y="5537638"/>
            <a:ext cx="601557" cy="437000"/>
          </a:xfrm>
          <a:prstGeom prst="rect">
            <a:avLst/>
          </a:prstGeom>
        </p:spPr>
        <p:txBody>
          <a:bodyPr vert="horz" wrap="square" lIns="0" tIns="8467" rIns="0" bIns="0" rtlCol="0">
            <a:spAutoFit/>
          </a:bodyPr>
          <a:lstStyle/>
          <a:p>
            <a:pPr marL="84247" marR="3387" indent="-76204">
              <a:lnSpc>
                <a:spcPct val="116300"/>
              </a:lnSpc>
              <a:spcBef>
                <a:spcPts val="67"/>
              </a:spcBef>
            </a:pPr>
            <a:r>
              <a:rPr sz="1200" spc="-3" dirty="0">
                <a:solidFill>
                  <a:prstClr val="black"/>
                </a:solidFill>
                <a:latin typeface="Arial"/>
                <a:cs typeface="Arial"/>
              </a:rPr>
              <a:t>Satisfie</a:t>
            </a:r>
            <a:r>
              <a:rPr sz="1200" dirty="0">
                <a:solidFill>
                  <a:prstClr val="black"/>
                </a:solidFill>
                <a:latin typeface="Arial"/>
                <a:cs typeface="Arial"/>
              </a:rPr>
              <a:t>d  </a:t>
            </a:r>
            <a:r>
              <a:rPr sz="1200" spc="-3" dirty="0">
                <a:solidFill>
                  <a:prstClr val="black"/>
                </a:solidFill>
                <a:latin typeface="Arial"/>
                <a:cs typeface="Arial"/>
              </a:rPr>
              <a:t>43.5%</a:t>
            </a:r>
            <a:endParaRPr sz="1200">
              <a:solidFill>
                <a:prstClr val="black"/>
              </a:solidFill>
              <a:latin typeface="Arial"/>
              <a:cs typeface="Arial"/>
            </a:endParaRPr>
          </a:p>
        </p:txBody>
      </p:sp>
      <p:grpSp>
        <p:nvGrpSpPr>
          <p:cNvPr id="4" name="object 4"/>
          <p:cNvGrpSpPr/>
          <p:nvPr/>
        </p:nvGrpSpPr>
        <p:grpSpPr>
          <a:xfrm>
            <a:off x="1894057" y="5288403"/>
            <a:ext cx="1406737" cy="1406737"/>
            <a:chOff x="2841085" y="7932604"/>
            <a:chExt cx="2110105" cy="2110105"/>
          </a:xfrm>
        </p:grpSpPr>
        <p:sp>
          <p:nvSpPr>
            <p:cNvPr id="5" name="object 5"/>
            <p:cNvSpPr/>
            <p:nvPr/>
          </p:nvSpPr>
          <p:spPr>
            <a:xfrm>
              <a:off x="3895872" y="7932604"/>
              <a:ext cx="1055370" cy="2042160"/>
            </a:xfrm>
            <a:custGeom>
              <a:avLst/>
              <a:gdLst/>
              <a:ahLst/>
              <a:cxnLst/>
              <a:rect l="l" t="t" r="r" b="b"/>
              <a:pathLst>
                <a:path w="1055370" h="2042159">
                  <a:moveTo>
                    <a:pt x="373132" y="2041545"/>
                  </a:moveTo>
                  <a:lnTo>
                    <a:pt x="186566" y="1548208"/>
                  </a:lnTo>
                  <a:lnTo>
                    <a:pt x="197238" y="1544039"/>
                  </a:lnTo>
                  <a:lnTo>
                    <a:pt x="207813" y="1539641"/>
                  </a:lnTo>
                  <a:lnTo>
                    <a:pt x="249091" y="1519782"/>
                  </a:lnTo>
                  <a:lnTo>
                    <a:pt x="288491" y="1496415"/>
                  </a:lnTo>
                  <a:lnTo>
                    <a:pt x="325714" y="1469719"/>
                  </a:lnTo>
                  <a:lnTo>
                    <a:pt x="360481" y="1439893"/>
                  </a:lnTo>
                  <a:lnTo>
                    <a:pt x="392529" y="1407163"/>
                  </a:lnTo>
                  <a:lnTo>
                    <a:pt x="421615" y="1371775"/>
                  </a:lnTo>
                  <a:lnTo>
                    <a:pt x="447522" y="1333998"/>
                  </a:lnTo>
                  <a:lnTo>
                    <a:pt x="470053" y="1294115"/>
                  </a:lnTo>
                  <a:lnTo>
                    <a:pt x="489039" y="1252427"/>
                  </a:lnTo>
                  <a:lnTo>
                    <a:pt x="504336" y="1209249"/>
                  </a:lnTo>
                  <a:lnTo>
                    <a:pt x="515829" y="1164907"/>
                  </a:lnTo>
                  <a:lnTo>
                    <a:pt x="523431" y="1119735"/>
                  </a:lnTo>
                  <a:lnTo>
                    <a:pt x="527085" y="1074074"/>
                  </a:lnTo>
                  <a:lnTo>
                    <a:pt x="527422" y="1051168"/>
                  </a:lnTo>
                  <a:lnTo>
                    <a:pt x="527217" y="1039711"/>
                  </a:lnTo>
                  <a:lnTo>
                    <a:pt x="523913" y="994023"/>
                  </a:lnTo>
                  <a:lnTo>
                    <a:pt x="516658" y="948794"/>
                  </a:lnTo>
                  <a:lnTo>
                    <a:pt x="505506" y="904365"/>
                  </a:lnTo>
                  <a:lnTo>
                    <a:pt x="490540" y="861072"/>
                  </a:lnTo>
                  <a:lnTo>
                    <a:pt x="471875" y="819240"/>
                  </a:lnTo>
                  <a:lnTo>
                    <a:pt x="449650" y="779185"/>
                  </a:lnTo>
                  <a:lnTo>
                    <a:pt x="424034" y="741210"/>
                  </a:lnTo>
                  <a:lnTo>
                    <a:pt x="395219" y="705601"/>
                  </a:lnTo>
                  <a:lnTo>
                    <a:pt x="363423" y="672626"/>
                  </a:lnTo>
                  <a:lnTo>
                    <a:pt x="328887" y="642534"/>
                  </a:lnTo>
                  <a:lnTo>
                    <a:pt x="291869" y="615553"/>
                  </a:lnTo>
                  <a:lnTo>
                    <a:pt x="252650" y="591885"/>
                  </a:lnTo>
                  <a:lnTo>
                    <a:pt x="211525" y="571709"/>
                  </a:lnTo>
                  <a:lnTo>
                    <a:pt x="168805" y="555178"/>
                  </a:lnTo>
                  <a:lnTo>
                    <a:pt x="124811" y="542416"/>
                  </a:lnTo>
                  <a:lnTo>
                    <a:pt x="79876" y="533519"/>
                  </a:lnTo>
                  <a:lnTo>
                    <a:pt x="34339" y="528554"/>
                  </a:lnTo>
                  <a:lnTo>
                    <a:pt x="0" y="527435"/>
                  </a:lnTo>
                  <a:lnTo>
                    <a:pt x="0" y="0"/>
                  </a:lnTo>
                  <a:lnTo>
                    <a:pt x="45807" y="994"/>
                  </a:lnTo>
                  <a:lnTo>
                    <a:pt x="91527" y="3978"/>
                  </a:lnTo>
                  <a:lnTo>
                    <a:pt x="137076" y="8943"/>
                  </a:lnTo>
                  <a:lnTo>
                    <a:pt x="182365" y="15883"/>
                  </a:lnTo>
                  <a:lnTo>
                    <a:pt x="227311" y="24782"/>
                  </a:lnTo>
                  <a:lnTo>
                    <a:pt x="271828" y="35625"/>
                  </a:lnTo>
                  <a:lnTo>
                    <a:pt x="315832" y="48390"/>
                  </a:lnTo>
                  <a:lnTo>
                    <a:pt x="359240" y="63054"/>
                  </a:lnTo>
                  <a:lnTo>
                    <a:pt x="401970" y="79589"/>
                  </a:lnTo>
                  <a:lnTo>
                    <a:pt x="443942" y="97965"/>
                  </a:lnTo>
                  <a:lnTo>
                    <a:pt x="485076" y="118145"/>
                  </a:lnTo>
                  <a:lnTo>
                    <a:pt x="525295" y="140094"/>
                  </a:lnTo>
                  <a:lnTo>
                    <a:pt x="564524" y="163767"/>
                  </a:lnTo>
                  <a:lnTo>
                    <a:pt x="602687" y="189122"/>
                  </a:lnTo>
                  <a:lnTo>
                    <a:pt x="639713" y="216110"/>
                  </a:lnTo>
                  <a:lnTo>
                    <a:pt x="675533" y="244680"/>
                  </a:lnTo>
                  <a:lnTo>
                    <a:pt x="710078" y="274779"/>
                  </a:lnTo>
                  <a:lnTo>
                    <a:pt x="743283" y="306350"/>
                  </a:lnTo>
                  <a:lnTo>
                    <a:pt x="775086" y="339333"/>
                  </a:lnTo>
                  <a:lnTo>
                    <a:pt x="805427" y="373666"/>
                  </a:lnTo>
                  <a:lnTo>
                    <a:pt x="834248" y="409283"/>
                  </a:lnTo>
                  <a:lnTo>
                    <a:pt x="861495" y="446119"/>
                  </a:lnTo>
                  <a:lnTo>
                    <a:pt x="887118" y="484103"/>
                  </a:lnTo>
                  <a:lnTo>
                    <a:pt x="911066" y="523165"/>
                  </a:lnTo>
                  <a:lnTo>
                    <a:pt x="933296" y="563229"/>
                  </a:lnTo>
                  <a:lnTo>
                    <a:pt x="953765" y="604221"/>
                  </a:lnTo>
                  <a:lnTo>
                    <a:pt x="972435" y="646062"/>
                  </a:lnTo>
                  <a:lnTo>
                    <a:pt x="989270" y="688676"/>
                  </a:lnTo>
                  <a:lnTo>
                    <a:pt x="1004239" y="731979"/>
                  </a:lnTo>
                  <a:lnTo>
                    <a:pt x="1017312" y="775893"/>
                  </a:lnTo>
                  <a:lnTo>
                    <a:pt x="1028467" y="820332"/>
                  </a:lnTo>
                  <a:lnTo>
                    <a:pt x="1037682" y="865214"/>
                  </a:lnTo>
                  <a:lnTo>
                    <a:pt x="1044939" y="910454"/>
                  </a:lnTo>
                  <a:lnTo>
                    <a:pt x="1050224" y="955966"/>
                  </a:lnTo>
                  <a:lnTo>
                    <a:pt x="1053529" y="1001665"/>
                  </a:lnTo>
                  <a:lnTo>
                    <a:pt x="1054845" y="1047464"/>
                  </a:lnTo>
                  <a:lnTo>
                    <a:pt x="1054757" y="1070380"/>
                  </a:lnTo>
                  <a:lnTo>
                    <a:pt x="1053089" y="1116157"/>
                  </a:lnTo>
                  <a:lnTo>
                    <a:pt x="1049434" y="1161840"/>
                  </a:lnTo>
                  <a:lnTo>
                    <a:pt x="1043800" y="1207299"/>
                  </a:lnTo>
                  <a:lnTo>
                    <a:pt x="1036194" y="1252493"/>
                  </a:lnTo>
                  <a:lnTo>
                    <a:pt x="1026638" y="1297292"/>
                  </a:lnTo>
                  <a:lnTo>
                    <a:pt x="1015140" y="1341655"/>
                  </a:lnTo>
                  <a:lnTo>
                    <a:pt x="1001732" y="1385456"/>
                  </a:lnTo>
                  <a:lnTo>
                    <a:pt x="986428" y="1428654"/>
                  </a:lnTo>
                  <a:lnTo>
                    <a:pt x="969270" y="1471127"/>
                  </a:lnTo>
                  <a:lnTo>
                    <a:pt x="950275" y="1512834"/>
                  </a:lnTo>
                  <a:lnTo>
                    <a:pt x="929497" y="1553658"/>
                  </a:lnTo>
                  <a:lnTo>
                    <a:pt x="906955" y="1593560"/>
                  </a:lnTo>
                  <a:lnTo>
                    <a:pt x="882713" y="1632426"/>
                  </a:lnTo>
                  <a:lnTo>
                    <a:pt x="856794" y="1670222"/>
                  </a:lnTo>
                  <a:lnTo>
                    <a:pt x="829272" y="1706839"/>
                  </a:lnTo>
                  <a:lnTo>
                    <a:pt x="800171" y="1742243"/>
                  </a:lnTo>
                  <a:lnTo>
                    <a:pt x="769575" y="1776334"/>
                  </a:lnTo>
                  <a:lnTo>
                    <a:pt x="737512" y="1809079"/>
                  </a:lnTo>
                  <a:lnTo>
                    <a:pt x="704073" y="1840387"/>
                  </a:lnTo>
                  <a:lnTo>
                    <a:pt x="669290" y="1870227"/>
                  </a:lnTo>
                  <a:lnTo>
                    <a:pt x="633261" y="1898514"/>
                  </a:lnTo>
                  <a:lnTo>
                    <a:pt x="596020" y="1925224"/>
                  </a:lnTo>
                  <a:lnTo>
                    <a:pt x="557672" y="1950279"/>
                  </a:lnTo>
                  <a:lnTo>
                    <a:pt x="518254" y="1973657"/>
                  </a:lnTo>
                  <a:lnTo>
                    <a:pt x="477877" y="1995290"/>
                  </a:lnTo>
                  <a:lnTo>
                    <a:pt x="436579" y="2015159"/>
                  </a:lnTo>
                  <a:lnTo>
                    <a:pt x="394477" y="2033207"/>
                  </a:lnTo>
                  <a:lnTo>
                    <a:pt x="373132" y="2041545"/>
                  </a:lnTo>
                  <a:close/>
                </a:path>
              </a:pathLst>
            </a:custGeom>
            <a:solidFill>
              <a:srgbClr val="00A0C3"/>
            </a:solidFill>
          </p:spPr>
          <p:txBody>
            <a:bodyPr wrap="square" lIns="0" tIns="0" rIns="0" bIns="0" rtlCol="0"/>
            <a:lstStyle/>
            <a:p>
              <a:endParaRPr sz="1200">
                <a:solidFill>
                  <a:prstClr val="black"/>
                </a:solidFill>
              </a:endParaRPr>
            </a:p>
          </p:txBody>
        </p:sp>
        <p:sp>
          <p:nvSpPr>
            <p:cNvPr id="6" name="object 6"/>
            <p:cNvSpPr/>
            <p:nvPr/>
          </p:nvSpPr>
          <p:spPr>
            <a:xfrm>
              <a:off x="2841085" y="7932604"/>
              <a:ext cx="1477010" cy="2110105"/>
            </a:xfrm>
            <a:custGeom>
              <a:avLst/>
              <a:gdLst/>
              <a:ahLst/>
              <a:cxnLst/>
              <a:rect l="l" t="t" r="r" b="b"/>
              <a:pathLst>
                <a:path w="1477010" h="2110104">
                  <a:moveTo>
                    <a:pt x="1049698" y="2109730"/>
                  </a:moveTo>
                  <a:lnTo>
                    <a:pt x="991174" y="2107823"/>
                  </a:lnTo>
                  <a:lnTo>
                    <a:pt x="932846" y="2102671"/>
                  </a:lnTo>
                  <a:lnTo>
                    <a:pt x="874894" y="2094291"/>
                  </a:lnTo>
                  <a:lnTo>
                    <a:pt x="817496" y="2082707"/>
                  </a:lnTo>
                  <a:lnTo>
                    <a:pt x="760829" y="2067957"/>
                  </a:lnTo>
                  <a:lnTo>
                    <a:pt x="705068" y="2050085"/>
                  </a:lnTo>
                  <a:lnTo>
                    <a:pt x="650385" y="2029147"/>
                  </a:lnTo>
                  <a:lnTo>
                    <a:pt x="596947" y="2005207"/>
                  </a:lnTo>
                  <a:lnTo>
                    <a:pt x="544921" y="1978338"/>
                  </a:lnTo>
                  <a:lnTo>
                    <a:pt x="494465" y="1948624"/>
                  </a:lnTo>
                  <a:lnTo>
                    <a:pt x="445736" y="1916156"/>
                  </a:lnTo>
                  <a:lnTo>
                    <a:pt x="398884" y="1881035"/>
                  </a:lnTo>
                  <a:lnTo>
                    <a:pt x="354052" y="1843367"/>
                  </a:lnTo>
                  <a:lnTo>
                    <a:pt x="311380" y="1803270"/>
                  </a:lnTo>
                  <a:lnTo>
                    <a:pt x="270998" y="1760867"/>
                  </a:lnTo>
                  <a:lnTo>
                    <a:pt x="233031" y="1716289"/>
                  </a:lnTo>
                  <a:lnTo>
                    <a:pt x="197597" y="1669672"/>
                  </a:lnTo>
                  <a:lnTo>
                    <a:pt x="164804" y="1621162"/>
                  </a:lnTo>
                  <a:lnTo>
                    <a:pt x="134752" y="1570906"/>
                  </a:lnTo>
                  <a:lnTo>
                    <a:pt x="107536" y="1519060"/>
                  </a:lnTo>
                  <a:lnTo>
                    <a:pt x="83239" y="1465785"/>
                  </a:lnTo>
                  <a:lnTo>
                    <a:pt x="61935" y="1411242"/>
                  </a:lnTo>
                  <a:lnTo>
                    <a:pt x="43690" y="1355602"/>
                  </a:lnTo>
                  <a:lnTo>
                    <a:pt x="28561" y="1299036"/>
                  </a:lnTo>
                  <a:lnTo>
                    <a:pt x="16596" y="1241714"/>
                  </a:lnTo>
                  <a:lnTo>
                    <a:pt x="7833" y="1183813"/>
                  </a:lnTo>
                  <a:lnTo>
                    <a:pt x="2295" y="1125516"/>
                  </a:lnTo>
                  <a:lnTo>
                    <a:pt x="0" y="1067001"/>
                  </a:lnTo>
                  <a:lnTo>
                    <a:pt x="71" y="1037718"/>
                  </a:lnTo>
                  <a:lnTo>
                    <a:pt x="2650" y="979216"/>
                  </a:lnTo>
                  <a:lnTo>
                    <a:pt x="8471" y="920946"/>
                  </a:lnTo>
                  <a:lnTo>
                    <a:pt x="17515" y="863090"/>
                  </a:lnTo>
                  <a:lnTo>
                    <a:pt x="29756" y="805824"/>
                  </a:lnTo>
                  <a:lnTo>
                    <a:pt x="45155" y="749326"/>
                  </a:lnTo>
                  <a:lnTo>
                    <a:pt x="63664" y="693771"/>
                  </a:lnTo>
                  <a:lnTo>
                    <a:pt x="85227" y="639328"/>
                  </a:lnTo>
                  <a:lnTo>
                    <a:pt x="109777" y="586165"/>
                  </a:lnTo>
                  <a:lnTo>
                    <a:pt x="137239" y="534447"/>
                  </a:lnTo>
                  <a:lnTo>
                    <a:pt x="167528" y="484333"/>
                  </a:lnTo>
                  <a:lnTo>
                    <a:pt x="200551" y="435977"/>
                  </a:lnTo>
                  <a:lnTo>
                    <a:pt x="236206" y="389529"/>
                  </a:lnTo>
                  <a:lnTo>
                    <a:pt x="274382" y="345130"/>
                  </a:lnTo>
                  <a:lnTo>
                    <a:pt x="314963" y="302919"/>
                  </a:lnTo>
                  <a:lnTo>
                    <a:pt x="357824" y="263026"/>
                  </a:lnTo>
                  <a:lnTo>
                    <a:pt x="402831" y="225572"/>
                  </a:lnTo>
                  <a:lnTo>
                    <a:pt x="449848" y="190674"/>
                  </a:lnTo>
                  <a:lnTo>
                    <a:pt x="498728" y="158439"/>
                  </a:lnTo>
                  <a:lnTo>
                    <a:pt x="549321" y="128966"/>
                  </a:lnTo>
                  <a:lnTo>
                    <a:pt x="601471" y="102346"/>
                  </a:lnTo>
                  <a:lnTo>
                    <a:pt x="655019" y="78662"/>
                  </a:lnTo>
                  <a:lnTo>
                    <a:pt x="709797" y="57986"/>
                  </a:lnTo>
                  <a:lnTo>
                    <a:pt x="765639" y="40382"/>
                  </a:lnTo>
                  <a:lnTo>
                    <a:pt x="822371" y="25904"/>
                  </a:lnTo>
                  <a:lnTo>
                    <a:pt x="879819" y="14597"/>
                  </a:lnTo>
                  <a:lnTo>
                    <a:pt x="937806" y="6496"/>
                  </a:lnTo>
                  <a:lnTo>
                    <a:pt x="996153" y="1625"/>
                  </a:lnTo>
                  <a:lnTo>
                    <a:pt x="1054681" y="0"/>
                  </a:lnTo>
                  <a:lnTo>
                    <a:pt x="1054733" y="527435"/>
                  </a:lnTo>
                  <a:lnTo>
                    <a:pt x="1032780" y="527895"/>
                  </a:lnTo>
                  <a:lnTo>
                    <a:pt x="1010862" y="529267"/>
                  </a:lnTo>
                  <a:lnTo>
                    <a:pt x="967296" y="534742"/>
                  </a:lnTo>
                  <a:lnTo>
                    <a:pt x="924336" y="543822"/>
                  </a:lnTo>
                  <a:lnTo>
                    <a:pt x="882280" y="556443"/>
                  </a:lnTo>
                  <a:lnTo>
                    <a:pt x="841419" y="572519"/>
                  </a:lnTo>
                  <a:lnTo>
                    <a:pt x="802037" y="591938"/>
                  </a:lnTo>
                  <a:lnTo>
                    <a:pt x="764407" y="614566"/>
                  </a:lnTo>
                  <a:lnTo>
                    <a:pt x="728790" y="640245"/>
                  </a:lnTo>
                  <a:lnTo>
                    <a:pt x="695432" y="668797"/>
                  </a:lnTo>
                  <a:lnTo>
                    <a:pt x="664564" y="700026"/>
                  </a:lnTo>
                  <a:lnTo>
                    <a:pt x="636401" y="733713"/>
                  </a:lnTo>
                  <a:lnTo>
                    <a:pt x="611137" y="769627"/>
                  </a:lnTo>
                  <a:lnTo>
                    <a:pt x="588949" y="807517"/>
                  </a:lnTo>
                  <a:lnTo>
                    <a:pt x="569988" y="847122"/>
                  </a:lnTo>
                  <a:lnTo>
                    <a:pt x="554388" y="888166"/>
                  </a:lnTo>
                  <a:lnTo>
                    <a:pt x="542256" y="930366"/>
                  </a:lnTo>
                  <a:lnTo>
                    <a:pt x="533676" y="973429"/>
                  </a:lnTo>
                  <a:lnTo>
                    <a:pt x="528708" y="1017056"/>
                  </a:lnTo>
                  <a:lnTo>
                    <a:pt x="527385" y="1060946"/>
                  </a:lnTo>
                  <a:lnTo>
                    <a:pt x="528095" y="1082894"/>
                  </a:lnTo>
                  <a:lnTo>
                    <a:pt x="532251" y="1126605"/>
                  </a:lnTo>
                  <a:lnTo>
                    <a:pt x="540029" y="1169821"/>
                  </a:lnTo>
                  <a:lnTo>
                    <a:pt x="551374" y="1212238"/>
                  </a:lnTo>
                  <a:lnTo>
                    <a:pt x="566208" y="1253567"/>
                  </a:lnTo>
                  <a:lnTo>
                    <a:pt x="584428" y="1293516"/>
                  </a:lnTo>
                  <a:lnTo>
                    <a:pt x="605908" y="1331814"/>
                  </a:lnTo>
                  <a:lnTo>
                    <a:pt x="630499" y="1368190"/>
                  </a:lnTo>
                  <a:lnTo>
                    <a:pt x="658031" y="1402397"/>
                  </a:lnTo>
                  <a:lnTo>
                    <a:pt x="688312" y="1434193"/>
                  </a:lnTo>
                  <a:lnTo>
                    <a:pt x="721134" y="1463362"/>
                  </a:lnTo>
                  <a:lnTo>
                    <a:pt x="756267" y="1489698"/>
                  </a:lnTo>
                  <a:lnTo>
                    <a:pt x="793470" y="1513022"/>
                  </a:lnTo>
                  <a:lnTo>
                    <a:pt x="832483" y="1533170"/>
                  </a:lnTo>
                  <a:lnTo>
                    <a:pt x="873039" y="1550004"/>
                  </a:lnTo>
                  <a:lnTo>
                    <a:pt x="914851" y="1563405"/>
                  </a:lnTo>
                  <a:lnTo>
                    <a:pt x="957637" y="1573283"/>
                  </a:lnTo>
                  <a:lnTo>
                    <a:pt x="1001093" y="1579567"/>
                  </a:lnTo>
                  <a:lnTo>
                    <a:pt x="1044923" y="1582215"/>
                  </a:lnTo>
                  <a:lnTo>
                    <a:pt x="1066882" y="1582168"/>
                  </a:lnTo>
                  <a:lnTo>
                    <a:pt x="1110700" y="1579335"/>
                  </a:lnTo>
                  <a:lnTo>
                    <a:pt x="1154130" y="1572867"/>
                  </a:lnTo>
                  <a:lnTo>
                    <a:pt x="1196871" y="1562808"/>
                  </a:lnTo>
                  <a:lnTo>
                    <a:pt x="1238628" y="1549230"/>
                  </a:lnTo>
                  <a:lnTo>
                    <a:pt x="1265776" y="1538267"/>
                  </a:lnTo>
                  <a:lnTo>
                    <a:pt x="1476765" y="2021663"/>
                  </a:lnTo>
                  <a:lnTo>
                    <a:pt x="1422470" y="2043588"/>
                  </a:lnTo>
                  <a:lnTo>
                    <a:pt x="1367042" y="2062467"/>
                  </a:lnTo>
                  <a:lnTo>
                    <a:pt x="1310652" y="2078241"/>
                  </a:lnTo>
                  <a:lnTo>
                    <a:pt x="1253473" y="2090862"/>
                  </a:lnTo>
                  <a:lnTo>
                    <a:pt x="1195682" y="2100291"/>
                  </a:lnTo>
                  <a:lnTo>
                    <a:pt x="1137457" y="2106498"/>
                  </a:lnTo>
                  <a:lnTo>
                    <a:pt x="1078977" y="2109465"/>
                  </a:lnTo>
                  <a:lnTo>
                    <a:pt x="1049698" y="2109730"/>
                  </a:lnTo>
                  <a:close/>
                </a:path>
              </a:pathLst>
            </a:custGeom>
            <a:solidFill>
              <a:srgbClr val="1A75A7"/>
            </a:solidFill>
          </p:spPr>
          <p:txBody>
            <a:bodyPr wrap="square" lIns="0" tIns="0" rIns="0" bIns="0" rtlCol="0"/>
            <a:lstStyle/>
            <a:p>
              <a:endParaRPr sz="1200">
                <a:solidFill>
                  <a:prstClr val="black"/>
                </a:solidFill>
              </a:endParaRPr>
            </a:p>
          </p:txBody>
        </p:sp>
        <p:sp>
          <p:nvSpPr>
            <p:cNvPr id="7" name="object 7"/>
            <p:cNvSpPr/>
            <p:nvPr/>
          </p:nvSpPr>
          <p:spPr>
            <a:xfrm>
              <a:off x="3895837" y="7932604"/>
              <a:ext cx="635" cy="527685"/>
            </a:xfrm>
            <a:custGeom>
              <a:avLst/>
              <a:gdLst/>
              <a:ahLst/>
              <a:cxnLst/>
              <a:rect l="l" t="t" r="r" b="b"/>
              <a:pathLst>
                <a:path w="635" h="527684">
                  <a:moveTo>
                    <a:pt x="0" y="0"/>
                  </a:moveTo>
                  <a:lnTo>
                    <a:pt x="87" y="527435"/>
                  </a:lnTo>
                  <a:lnTo>
                    <a:pt x="0" y="0"/>
                  </a:lnTo>
                  <a:close/>
                </a:path>
              </a:pathLst>
            </a:custGeom>
            <a:solidFill>
              <a:srgbClr val="2A4D81"/>
            </a:solidFill>
          </p:spPr>
          <p:txBody>
            <a:bodyPr wrap="square" lIns="0" tIns="0" rIns="0" bIns="0" rtlCol="0"/>
            <a:lstStyle/>
            <a:p>
              <a:endParaRPr sz="1200">
                <a:solidFill>
                  <a:prstClr val="black"/>
                </a:solidFill>
              </a:endParaRPr>
            </a:p>
          </p:txBody>
        </p:sp>
      </p:grpSp>
      <p:sp>
        <p:nvSpPr>
          <p:cNvPr id="8" name="object 8"/>
          <p:cNvSpPr txBox="1"/>
          <p:nvPr/>
        </p:nvSpPr>
        <p:spPr>
          <a:xfrm>
            <a:off x="507591" y="5138293"/>
            <a:ext cx="1227243" cy="167076"/>
          </a:xfrm>
          <a:prstGeom prst="rect">
            <a:avLst/>
          </a:prstGeom>
        </p:spPr>
        <p:txBody>
          <a:bodyPr vert="horz" wrap="square" lIns="0" tIns="8043" rIns="0" bIns="0" rtlCol="0">
            <a:spAutoFit/>
          </a:bodyPr>
          <a:lstStyle/>
          <a:p>
            <a:pPr marL="8467">
              <a:spcBef>
                <a:spcPts val="63"/>
              </a:spcBef>
            </a:pPr>
            <a:r>
              <a:rPr sz="1033" b="1" spc="-3" dirty="0">
                <a:solidFill>
                  <a:prstClr val="black"/>
                </a:solidFill>
                <a:latin typeface="Arial"/>
                <a:cs typeface="Arial"/>
              </a:rPr>
              <a:t>Business</a:t>
            </a:r>
            <a:r>
              <a:rPr sz="1033" b="1" spc="270" dirty="0">
                <a:solidFill>
                  <a:prstClr val="black"/>
                </a:solidFill>
                <a:latin typeface="Arial"/>
                <a:cs typeface="Arial"/>
              </a:rPr>
              <a:t> </a:t>
            </a:r>
            <a:r>
              <a:rPr sz="1033" b="1" spc="-3" dirty="0">
                <a:solidFill>
                  <a:prstClr val="black"/>
                </a:solidFill>
                <a:latin typeface="Arial"/>
                <a:cs typeface="Arial"/>
              </a:rPr>
              <a:t>Personal</a:t>
            </a:r>
            <a:endParaRPr sz="1033">
              <a:solidFill>
                <a:prstClr val="black"/>
              </a:solidFill>
              <a:latin typeface="Arial"/>
              <a:cs typeface="Arial"/>
            </a:endParaRPr>
          </a:p>
        </p:txBody>
      </p:sp>
      <p:sp>
        <p:nvSpPr>
          <p:cNvPr id="9" name="object 9"/>
          <p:cNvSpPr txBox="1"/>
          <p:nvPr/>
        </p:nvSpPr>
        <p:spPr>
          <a:xfrm>
            <a:off x="144038" y="2849898"/>
            <a:ext cx="278977" cy="167076"/>
          </a:xfrm>
          <a:prstGeom prst="rect">
            <a:avLst/>
          </a:prstGeom>
        </p:spPr>
        <p:txBody>
          <a:bodyPr vert="horz" wrap="square" lIns="0" tIns="8043" rIns="0" bIns="0" rtlCol="0">
            <a:spAutoFit/>
          </a:bodyPr>
          <a:lstStyle/>
          <a:p>
            <a:pPr marL="8467">
              <a:spcBef>
                <a:spcPts val="63"/>
              </a:spcBef>
            </a:pPr>
            <a:r>
              <a:rPr sz="1033" b="1" spc="-3" dirty="0">
                <a:solidFill>
                  <a:prstClr val="black"/>
                </a:solidFill>
                <a:latin typeface="Arial"/>
                <a:cs typeface="Arial"/>
              </a:rPr>
              <a:t>75%</a:t>
            </a:r>
            <a:endParaRPr sz="1033">
              <a:solidFill>
                <a:prstClr val="black"/>
              </a:solidFill>
              <a:latin typeface="Arial"/>
              <a:cs typeface="Arial"/>
            </a:endParaRPr>
          </a:p>
        </p:txBody>
      </p:sp>
      <p:sp>
        <p:nvSpPr>
          <p:cNvPr id="10" name="object 10"/>
          <p:cNvSpPr txBox="1"/>
          <p:nvPr/>
        </p:nvSpPr>
        <p:spPr>
          <a:xfrm>
            <a:off x="144038" y="3564751"/>
            <a:ext cx="278977" cy="167076"/>
          </a:xfrm>
          <a:prstGeom prst="rect">
            <a:avLst/>
          </a:prstGeom>
        </p:spPr>
        <p:txBody>
          <a:bodyPr vert="horz" wrap="square" lIns="0" tIns="8043" rIns="0" bIns="0" rtlCol="0">
            <a:spAutoFit/>
          </a:bodyPr>
          <a:lstStyle/>
          <a:p>
            <a:pPr marL="8467">
              <a:spcBef>
                <a:spcPts val="63"/>
              </a:spcBef>
            </a:pPr>
            <a:r>
              <a:rPr sz="1033" b="1" spc="-3" dirty="0">
                <a:solidFill>
                  <a:prstClr val="black"/>
                </a:solidFill>
                <a:latin typeface="Arial"/>
                <a:cs typeface="Arial"/>
              </a:rPr>
              <a:t>50%</a:t>
            </a:r>
            <a:endParaRPr sz="1033">
              <a:solidFill>
                <a:prstClr val="black"/>
              </a:solidFill>
              <a:latin typeface="Arial"/>
              <a:cs typeface="Arial"/>
            </a:endParaRPr>
          </a:p>
        </p:txBody>
      </p:sp>
      <p:sp>
        <p:nvSpPr>
          <p:cNvPr id="11" name="object 11"/>
          <p:cNvSpPr txBox="1"/>
          <p:nvPr/>
        </p:nvSpPr>
        <p:spPr>
          <a:xfrm>
            <a:off x="144038" y="4279605"/>
            <a:ext cx="278977" cy="167076"/>
          </a:xfrm>
          <a:prstGeom prst="rect">
            <a:avLst/>
          </a:prstGeom>
        </p:spPr>
        <p:txBody>
          <a:bodyPr vert="horz" wrap="square" lIns="0" tIns="8043" rIns="0" bIns="0" rtlCol="0">
            <a:spAutoFit/>
          </a:bodyPr>
          <a:lstStyle/>
          <a:p>
            <a:pPr marL="8467">
              <a:spcBef>
                <a:spcPts val="63"/>
              </a:spcBef>
            </a:pPr>
            <a:r>
              <a:rPr sz="1033" b="1" spc="-3" dirty="0">
                <a:solidFill>
                  <a:prstClr val="black"/>
                </a:solidFill>
                <a:latin typeface="Arial"/>
                <a:cs typeface="Arial"/>
              </a:rPr>
              <a:t>25%</a:t>
            </a:r>
            <a:endParaRPr sz="1033">
              <a:solidFill>
                <a:prstClr val="black"/>
              </a:solidFill>
              <a:latin typeface="Arial"/>
              <a:cs typeface="Arial"/>
            </a:endParaRPr>
          </a:p>
        </p:txBody>
      </p:sp>
      <p:sp>
        <p:nvSpPr>
          <p:cNvPr id="12" name="object 12"/>
          <p:cNvSpPr txBox="1"/>
          <p:nvPr/>
        </p:nvSpPr>
        <p:spPr>
          <a:xfrm>
            <a:off x="216770" y="4994459"/>
            <a:ext cx="206163" cy="167076"/>
          </a:xfrm>
          <a:prstGeom prst="rect">
            <a:avLst/>
          </a:prstGeom>
        </p:spPr>
        <p:txBody>
          <a:bodyPr vert="horz" wrap="square" lIns="0" tIns="8043" rIns="0" bIns="0" rtlCol="0">
            <a:spAutoFit/>
          </a:bodyPr>
          <a:lstStyle/>
          <a:p>
            <a:pPr marL="8467">
              <a:spcBef>
                <a:spcPts val="63"/>
              </a:spcBef>
            </a:pPr>
            <a:r>
              <a:rPr sz="1033" b="1" spc="-3" dirty="0">
                <a:solidFill>
                  <a:prstClr val="black"/>
                </a:solidFill>
                <a:latin typeface="Arial"/>
                <a:cs typeface="Arial"/>
              </a:rPr>
              <a:t>0%</a:t>
            </a:r>
            <a:endParaRPr sz="1033">
              <a:solidFill>
                <a:prstClr val="black"/>
              </a:solidFill>
              <a:latin typeface="Arial"/>
              <a:cs typeface="Arial"/>
            </a:endParaRPr>
          </a:p>
        </p:txBody>
      </p:sp>
      <p:sp>
        <p:nvSpPr>
          <p:cNvPr id="13" name="object 13"/>
          <p:cNvSpPr txBox="1"/>
          <p:nvPr/>
        </p:nvSpPr>
        <p:spPr>
          <a:xfrm>
            <a:off x="11551829" y="6223496"/>
            <a:ext cx="401320" cy="389551"/>
          </a:xfrm>
          <a:prstGeom prst="rect">
            <a:avLst/>
          </a:prstGeom>
        </p:spPr>
        <p:txBody>
          <a:bodyPr vert="horz" wrap="square" lIns="0" tIns="8467" rIns="0" bIns="0" rtlCol="0">
            <a:spAutoFit/>
          </a:bodyPr>
          <a:lstStyle/>
          <a:p>
            <a:pPr marL="8467" marR="3387" indent="14817">
              <a:lnSpc>
                <a:spcPct val="116199"/>
              </a:lnSpc>
              <a:spcBef>
                <a:spcPts val="67"/>
              </a:spcBef>
            </a:pPr>
            <a:r>
              <a:rPr sz="1067" b="1" spc="-3" dirty="0">
                <a:solidFill>
                  <a:prstClr val="black"/>
                </a:solidFill>
                <a:latin typeface="Arial"/>
                <a:cs typeface="Arial"/>
              </a:rPr>
              <a:t>Loyal  81</a:t>
            </a:r>
            <a:r>
              <a:rPr sz="1067" b="1" dirty="0">
                <a:solidFill>
                  <a:prstClr val="black"/>
                </a:solidFill>
                <a:latin typeface="Arial"/>
                <a:cs typeface="Arial"/>
              </a:rPr>
              <a:t>.</a:t>
            </a:r>
            <a:r>
              <a:rPr sz="1067" b="1" spc="-3" dirty="0">
                <a:solidFill>
                  <a:prstClr val="black"/>
                </a:solidFill>
                <a:latin typeface="Arial"/>
                <a:cs typeface="Arial"/>
              </a:rPr>
              <a:t>7</a:t>
            </a:r>
            <a:r>
              <a:rPr sz="1067" b="1" dirty="0">
                <a:solidFill>
                  <a:prstClr val="black"/>
                </a:solidFill>
                <a:latin typeface="Arial"/>
                <a:cs typeface="Arial"/>
              </a:rPr>
              <a:t>%</a:t>
            </a:r>
            <a:endParaRPr sz="1067">
              <a:solidFill>
                <a:prstClr val="black"/>
              </a:solidFill>
              <a:latin typeface="Arial"/>
              <a:cs typeface="Arial"/>
            </a:endParaRPr>
          </a:p>
        </p:txBody>
      </p:sp>
      <p:sp>
        <p:nvSpPr>
          <p:cNvPr id="14" name="object 14"/>
          <p:cNvSpPr txBox="1"/>
          <p:nvPr/>
        </p:nvSpPr>
        <p:spPr>
          <a:xfrm>
            <a:off x="10450501" y="4629287"/>
            <a:ext cx="536363" cy="389551"/>
          </a:xfrm>
          <a:prstGeom prst="rect">
            <a:avLst/>
          </a:prstGeom>
        </p:spPr>
        <p:txBody>
          <a:bodyPr vert="horz" wrap="square" lIns="0" tIns="8467" rIns="0" bIns="0" rtlCol="0">
            <a:spAutoFit/>
          </a:bodyPr>
          <a:lstStyle/>
          <a:p>
            <a:pPr marL="75780" marR="3387" indent="-67737">
              <a:lnSpc>
                <a:spcPct val="116199"/>
              </a:lnSpc>
              <a:spcBef>
                <a:spcPts val="67"/>
              </a:spcBef>
            </a:pPr>
            <a:r>
              <a:rPr sz="1067" b="1" spc="-3" dirty="0">
                <a:solidFill>
                  <a:prstClr val="black"/>
                </a:solidFill>
                <a:latin typeface="Arial"/>
                <a:cs typeface="Arial"/>
              </a:rPr>
              <a:t>D</a:t>
            </a:r>
            <a:r>
              <a:rPr sz="1067" b="1" dirty="0">
                <a:solidFill>
                  <a:prstClr val="black"/>
                </a:solidFill>
                <a:latin typeface="Arial"/>
                <a:cs typeface="Arial"/>
              </a:rPr>
              <a:t>i</a:t>
            </a:r>
            <a:r>
              <a:rPr sz="1067" b="1" spc="-3" dirty="0">
                <a:solidFill>
                  <a:prstClr val="black"/>
                </a:solidFill>
                <a:latin typeface="Arial"/>
                <a:cs typeface="Arial"/>
              </a:rPr>
              <a:t>s</a:t>
            </a:r>
            <a:r>
              <a:rPr sz="1067" b="1" dirty="0">
                <a:solidFill>
                  <a:prstClr val="black"/>
                </a:solidFill>
                <a:latin typeface="Arial"/>
                <a:cs typeface="Arial"/>
              </a:rPr>
              <a:t>l</a:t>
            </a:r>
            <a:r>
              <a:rPr sz="1067" b="1" spc="-3" dirty="0">
                <a:solidFill>
                  <a:prstClr val="black"/>
                </a:solidFill>
                <a:latin typeface="Arial"/>
                <a:cs typeface="Arial"/>
              </a:rPr>
              <a:t>oya</a:t>
            </a:r>
            <a:r>
              <a:rPr sz="1067" b="1" dirty="0">
                <a:solidFill>
                  <a:prstClr val="black"/>
                </a:solidFill>
                <a:latin typeface="Arial"/>
                <a:cs typeface="Arial"/>
              </a:rPr>
              <a:t>l  </a:t>
            </a:r>
            <a:r>
              <a:rPr sz="1067" b="1" spc="-3" dirty="0">
                <a:solidFill>
                  <a:prstClr val="black"/>
                </a:solidFill>
                <a:latin typeface="Arial"/>
                <a:cs typeface="Arial"/>
              </a:rPr>
              <a:t>18.3%</a:t>
            </a:r>
            <a:endParaRPr sz="1067">
              <a:solidFill>
                <a:prstClr val="black"/>
              </a:solidFill>
              <a:latin typeface="Arial"/>
              <a:cs typeface="Arial"/>
            </a:endParaRPr>
          </a:p>
        </p:txBody>
      </p:sp>
      <p:grpSp>
        <p:nvGrpSpPr>
          <p:cNvPr id="15" name="object 15"/>
          <p:cNvGrpSpPr/>
          <p:nvPr/>
        </p:nvGrpSpPr>
        <p:grpSpPr>
          <a:xfrm>
            <a:off x="10570018" y="4977974"/>
            <a:ext cx="1330959" cy="1331383"/>
            <a:chOff x="15855026" y="7466960"/>
            <a:chExt cx="1996439" cy="1997075"/>
          </a:xfrm>
        </p:grpSpPr>
        <p:sp>
          <p:nvSpPr>
            <p:cNvPr id="16" name="object 16"/>
            <p:cNvSpPr/>
            <p:nvPr/>
          </p:nvSpPr>
          <p:spPr>
            <a:xfrm>
              <a:off x="15855026" y="7466960"/>
              <a:ext cx="1996439" cy="1997075"/>
            </a:xfrm>
            <a:custGeom>
              <a:avLst/>
              <a:gdLst/>
              <a:ahLst/>
              <a:cxnLst/>
              <a:rect l="l" t="t" r="r" b="b"/>
              <a:pathLst>
                <a:path w="1996440" h="1997075">
                  <a:moveTo>
                    <a:pt x="1008534" y="1996468"/>
                  </a:moveTo>
                  <a:lnTo>
                    <a:pt x="954655" y="1995572"/>
                  </a:lnTo>
                  <a:lnTo>
                    <a:pt x="900903" y="1991769"/>
                  </a:lnTo>
                  <a:lnTo>
                    <a:pt x="847435" y="1985072"/>
                  </a:lnTo>
                  <a:lnTo>
                    <a:pt x="794405" y="1975499"/>
                  </a:lnTo>
                  <a:lnTo>
                    <a:pt x="741970" y="1963079"/>
                  </a:lnTo>
                  <a:lnTo>
                    <a:pt x="690281" y="1947847"/>
                  </a:lnTo>
                  <a:lnTo>
                    <a:pt x="639489" y="1929848"/>
                  </a:lnTo>
                  <a:lnTo>
                    <a:pt x="589743" y="1909135"/>
                  </a:lnTo>
                  <a:lnTo>
                    <a:pt x="541187" y="1885768"/>
                  </a:lnTo>
                  <a:lnTo>
                    <a:pt x="493962" y="1859814"/>
                  </a:lnTo>
                  <a:lnTo>
                    <a:pt x="448207" y="1831350"/>
                  </a:lnTo>
                  <a:lnTo>
                    <a:pt x="404054" y="1800459"/>
                  </a:lnTo>
                  <a:lnTo>
                    <a:pt x="361633" y="1767230"/>
                  </a:lnTo>
                  <a:lnTo>
                    <a:pt x="321066" y="1731760"/>
                  </a:lnTo>
                  <a:lnTo>
                    <a:pt x="282473" y="1694153"/>
                  </a:lnTo>
                  <a:lnTo>
                    <a:pt x="245965" y="1654519"/>
                  </a:lnTo>
                  <a:lnTo>
                    <a:pt x="211649" y="1612972"/>
                  </a:lnTo>
                  <a:lnTo>
                    <a:pt x="179624" y="1569634"/>
                  </a:lnTo>
                  <a:lnTo>
                    <a:pt x="149985" y="1524631"/>
                  </a:lnTo>
                  <a:lnTo>
                    <a:pt x="122818" y="1478094"/>
                  </a:lnTo>
                  <a:lnTo>
                    <a:pt x="98201" y="1430159"/>
                  </a:lnTo>
                  <a:lnTo>
                    <a:pt x="76207" y="1380965"/>
                  </a:lnTo>
                  <a:lnTo>
                    <a:pt x="56899" y="1330657"/>
                  </a:lnTo>
                  <a:lnTo>
                    <a:pt x="40334" y="1279380"/>
                  </a:lnTo>
                  <a:lnTo>
                    <a:pt x="26560" y="1227283"/>
                  </a:lnTo>
                  <a:lnTo>
                    <a:pt x="15618" y="1174520"/>
                  </a:lnTo>
                  <a:lnTo>
                    <a:pt x="7538" y="1121243"/>
                  </a:lnTo>
                  <a:lnTo>
                    <a:pt x="2346" y="1067607"/>
                  </a:lnTo>
                  <a:lnTo>
                    <a:pt x="55" y="1013769"/>
                  </a:lnTo>
                  <a:lnTo>
                    <a:pt x="0" y="986824"/>
                  </a:lnTo>
                  <a:lnTo>
                    <a:pt x="672" y="959886"/>
                  </a:lnTo>
                  <a:lnTo>
                    <a:pt x="4196" y="906115"/>
                  </a:lnTo>
                  <a:lnTo>
                    <a:pt x="10616" y="852613"/>
                  </a:lnTo>
                  <a:lnTo>
                    <a:pt x="19914" y="799535"/>
                  </a:lnTo>
                  <a:lnTo>
                    <a:pt x="32063" y="747036"/>
                  </a:lnTo>
                  <a:lnTo>
                    <a:pt x="47027" y="695269"/>
                  </a:lnTo>
                  <a:lnTo>
                    <a:pt x="64762" y="644384"/>
                  </a:lnTo>
                  <a:lnTo>
                    <a:pt x="85218" y="594531"/>
                  </a:lnTo>
                  <a:lnTo>
                    <a:pt x="108333" y="545855"/>
                  </a:lnTo>
                  <a:lnTo>
                    <a:pt x="553264" y="772058"/>
                  </a:lnTo>
                  <a:lnTo>
                    <a:pt x="547319" y="784153"/>
                  </a:lnTo>
                  <a:lnTo>
                    <a:pt x="541706" y="796396"/>
                  </a:lnTo>
                  <a:lnTo>
                    <a:pt x="526871" y="833988"/>
                  </a:lnTo>
                  <a:lnTo>
                    <a:pt x="515129" y="872648"/>
                  </a:lnTo>
                  <a:lnTo>
                    <a:pt x="506552" y="912131"/>
                  </a:lnTo>
                  <a:lnTo>
                    <a:pt x="501195" y="952188"/>
                  </a:lnTo>
                  <a:lnTo>
                    <a:pt x="499097" y="992547"/>
                  </a:lnTo>
                  <a:lnTo>
                    <a:pt x="499124" y="1006015"/>
                  </a:lnTo>
                  <a:lnTo>
                    <a:pt x="501388" y="1046365"/>
                  </a:lnTo>
                  <a:lnTo>
                    <a:pt x="506907" y="1086390"/>
                  </a:lnTo>
                  <a:lnTo>
                    <a:pt x="515644" y="1125838"/>
                  </a:lnTo>
                  <a:lnTo>
                    <a:pt x="527547" y="1164459"/>
                  </a:lnTo>
                  <a:lnTo>
                    <a:pt x="542535" y="1201990"/>
                  </a:lnTo>
                  <a:lnTo>
                    <a:pt x="560507" y="1238177"/>
                  </a:lnTo>
                  <a:lnTo>
                    <a:pt x="581345" y="1272793"/>
                  </a:lnTo>
                  <a:lnTo>
                    <a:pt x="604922" y="1305617"/>
                  </a:lnTo>
                  <a:lnTo>
                    <a:pt x="631076" y="1336425"/>
                  </a:lnTo>
                  <a:lnTo>
                    <a:pt x="659631" y="1365011"/>
                  </a:lnTo>
                  <a:lnTo>
                    <a:pt x="690403" y="1391193"/>
                  </a:lnTo>
                  <a:lnTo>
                    <a:pt x="723201" y="1414806"/>
                  </a:lnTo>
                  <a:lnTo>
                    <a:pt x="757802" y="1435688"/>
                  </a:lnTo>
                  <a:lnTo>
                    <a:pt x="793969" y="1453698"/>
                  </a:lnTo>
                  <a:lnTo>
                    <a:pt x="831475" y="1468724"/>
                  </a:lnTo>
                  <a:lnTo>
                    <a:pt x="870083" y="1480670"/>
                  </a:lnTo>
                  <a:lnTo>
                    <a:pt x="909530" y="1489453"/>
                  </a:lnTo>
                  <a:lnTo>
                    <a:pt x="949549" y="1495015"/>
                  </a:lnTo>
                  <a:lnTo>
                    <a:pt x="989887" y="1497322"/>
                  </a:lnTo>
                  <a:lnTo>
                    <a:pt x="1003365" y="1497365"/>
                  </a:lnTo>
                  <a:lnTo>
                    <a:pt x="1016839" y="1497043"/>
                  </a:lnTo>
                  <a:lnTo>
                    <a:pt x="1057120" y="1493901"/>
                  </a:lnTo>
                  <a:lnTo>
                    <a:pt x="1097016" y="1487511"/>
                  </a:lnTo>
                  <a:lnTo>
                    <a:pt x="1136273" y="1477913"/>
                  </a:lnTo>
                  <a:lnTo>
                    <a:pt x="1174625" y="1465170"/>
                  </a:lnTo>
                  <a:lnTo>
                    <a:pt x="1211811" y="1449370"/>
                  </a:lnTo>
                  <a:lnTo>
                    <a:pt x="1247598" y="1430615"/>
                  </a:lnTo>
                  <a:lnTo>
                    <a:pt x="1281759" y="1409020"/>
                  </a:lnTo>
                  <a:lnTo>
                    <a:pt x="1314060" y="1384733"/>
                  </a:lnTo>
                  <a:lnTo>
                    <a:pt x="1344284" y="1357919"/>
                  </a:lnTo>
                  <a:lnTo>
                    <a:pt x="1372240" y="1328748"/>
                  </a:lnTo>
                  <a:lnTo>
                    <a:pt x="1397751" y="1297404"/>
                  </a:lnTo>
                  <a:lnTo>
                    <a:pt x="1420642" y="1264099"/>
                  </a:lnTo>
                  <a:lnTo>
                    <a:pt x="1440759" y="1229060"/>
                  </a:lnTo>
                  <a:lnTo>
                    <a:pt x="1457977" y="1192508"/>
                  </a:lnTo>
                  <a:lnTo>
                    <a:pt x="1472185" y="1154675"/>
                  </a:lnTo>
                  <a:lnTo>
                    <a:pt x="1483285" y="1115815"/>
                  </a:lnTo>
                  <a:lnTo>
                    <a:pt x="1491204" y="1076195"/>
                  </a:lnTo>
                  <a:lnTo>
                    <a:pt x="1495892" y="1036064"/>
                  </a:lnTo>
                  <a:lnTo>
                    <a:pt x="1497320" y="995676"/>
                  </a:lnTo>
                  <a:lnTo>
                    <a:pt x="1497068" y="982210"/>
                  </a:lnTo>
                  <a:lnTo>
                    <a:pt x="1494134" y="941903"/>
                  </a:lnTo>
                  <a:lnTo>
                    <a:pt x="1487949" y="901966"/>
                  </a:lnTo>
                  <a:lnTo>
                    <a:pt x="1478556" y="862669"/>
                  </a:lnTo>
                  <a:lnTo>
                    <a:pt x="1466015" y="824261"/>
                  </a:lnTo>
                  <a:lnTo>
                    <a:pt x="1450405" y="786984"/>
                  </a:lnTo>
                  <a:lnTo>
                    <a:pt x="1431830" y="751092"/>
                  </a:lnTo>
                  <a:lnTo>
                    <a:pt x="1410418" y="716829"/>
                  </a:lnTo>
                  <a:lnTo>
                    <a:pt x="1386305" y="684409"/>
                  </a:lnTo>
                  <a:lnTo>
                    <a:pt x="1359641" y="654039"/>
                  </a:lnTo>
                  <a:lnTo>
                    <a:pt x="1330608" y="625926"/>
                  </a:lnTo>
                  <a:lnTo>
                    <a:pt x="1299404" y="600260"/>
                  </a:lnTo>
                  <a:lnTo>
                    <a:pt x="1266226" y="577201"/>
                  </a:lnTo>
                  <a:lnTo>
                    <a:pt x="1231283" y="556897"/>
                  </a:lnTo>
                  <a:lnTo>
                    <a:pt x="1194812" y="539487"/>
                  </a:lnTo>
                  <a:lnTo>
                    <a:pt x="1157062" y="525088"/>
                  </a:lnTo>
                  <a:lnTo>
                    <a:pt x="1118270" y="513788"/>
                  </a:lnTo>
                  <a:lnTo>
                    <a:pt x="1078682" y="505662"/>
                  </a:lnTo>
                  <a:lnTo>
                    <a:pt x="1038566" y="500765"/>
                  </a:lnTo>
                  <a:lnTo>
                    <a:pt x="998195" y="499130"/>
                  </a:lnTo>
                  <a:lnTo>
                    <a:pt x="998195" y="0"/>
                  </a:lnTo>
                  <a:lnTo>
                    <a:pt x="1052062" y="1454"/>
                  </a:lnTo>
                  <a:lnTo>
                    <a:pt x="1105772" y="5813"/>
                  </a:lnTo>
                  <a:lnTo>
                    <a:pt x="1159168" y="13064"/>
                  </a:lnTo>
                  <a:lnTo>
                    <a:pt x="1212095" y="23185"/>
                  </a:lnTo>
                  <a:lnTo>
                    <a:pt x="1264399" y="36148"/>
                  </a:lnTo>
                  <a:lnTo>
                    <a:pt x="1315928" y="51914"/>
                  </a:lnTo>
                  <a:lnTo>
                    <a:pt x="1366530" y="70438"/>
                  </a:lnTo>
                  <a:lnTo>
                    <a:pt x="1416059" y="91665"/>
                  </a:lnTo>
                  <a:lnTo>
                    <a:pt x="1464371" y="115535"/>
                  </a:lnTo>
                  <a:lnTo>
                    <a:pt x="1511324" y="141976"/>
                  </a:lnTo>
                  <a:lnTo>
                    <a:pt x="1556782" y="170912"/>
                  </a:lnTo>
                  <a:lnTo>
                    <a:pt x="1600613" y="202259"/>
                  </a:lnTo>
                  <a:lnTo>
                    <a:pt x="1642688" y="235926"/>
                  </a:lnTo>
                  <a:lnTo>
                    <a:pt x="1682885" y="271814"/>
                  </a:lnTo>
                  <a:lnTo>
                    <a:pt x="1721087" y="309818"/>
                  </a:lnTo>
                  <a:lnTo>
                    <a:pt x="1757182" y="349829"/>
                  </a:lnTo>
                  <a:lnTo>
                    <a:pt x="1791066" y="391729"/>
                  </a:lnTo>
                  <a:lnTo>
                    <a:pt x="1822640" y="435396"/>
                  </a:lnTo>
                  <a:lnTo>
                    <a:pt x="1851811" y="480704"/>
                  </a:lnTo>
                  <a:lnTo>
                    <a:pt x="1878495" y="527520"/>
                  </a:lnTo>
                  <a:lnTo>
                    <a:pt x="1902614" y="575707"/>
                  </a:lnTo>
                  <a:lnTo>
                    <a:pt x="1924098" y="625126"/>
                  </a:lnTo>
                  <a:lnTo>
                    <a:pt x="1942884" y="675632"/>
                  </a:lnTo>
                  <a:lnTo>
                    <a:pt x="1958916" y="727078"/>
                  </a:lnTo>
                  <a:lnTo>
                    <a:pt x="1972150" y="779314"/>
                  </a:lnTo>
                  <a:lnTo>
                    <a:pt x="1982545" y="832188"/>
                  </a:lnTo>
                  <a:lnTo>
                    <a:pt x="1990073" y="885546"/>
                  </a:lnTo>
                  <a:lnTo>
                    <a:pt x="1994710" y="939233"/>
                  </a:lnTo>
                  <a:lnTo>
                    <a:pt x="1996443" y="993091"/>
                  </a:lnTo>
                  <a:lnTo>
                    <a:pt x="1996219" y="1020036"/>
                  </a:lnTo>
                  <a:lnTo>
                    <a:pt x="1993590" y="1073858"/>
                  </a:lnTo>
                  <a:lnTo>
                    <a:pt x="1988060" y="1127460"/>
                  </a:lnTo>
                  <a:lnTo>
                    <a:pt x="1979647" y="1180685"/>
                  </a:lnTo>
                  <a:lnTo>
                    <a:pt x="1968373" y="1233379"/>
                  </a:lnTo>
                  <a:lnTo>
                    <a:pt x="1954272" y="1285388"/>
                  </a:lnTo>
                  <a:lnTo>
                    <a:pt x="1937386" y="1336560"/>
                  </a:lnTo>
                  <a:lnTo>
                    <a:pt x="1917763" y="1386747"/>
                  </a:lnTo>
                  <a:lnTo>
                    <a:pt x="1895460" y="1435801"/>
                  </a:lnTo>
                  <a:lnTo>
                    <a:pt x="1870543" y="1483581"/>
                  </a:lnTo>
                  <a:lnTo>
                    <a:pt x="1843084" y="1529946"/>
                  </a:lnTo>
                  <a:lnTo>
                    <a:pt x="1813163" y="1574762"/>
                  </a:lnTo>
                  <a:lnTo>
                    <a:pt x="1780867" y="1617898"/>
                  </a:lnTo>
                  <a:lnTo>
                    <a:pt x="1746291" y="1659229"/>
                  </a:lnTo>
                  <a:lnTo>
                    <a:pt x="1709534" y="1698633"/>
                  </a:lnTo>
                  <a:lnTo>
                    <a:pt x="1670705" y="1735997"/>
                  </a:lnTo>
                  <a:lnTo>
                    <a:pt x="1629917" y="1771212"/>
                  </a:lnTo>
                  <a:lnTo>
                    <a:pt x="1587288" y="1804173"/>
                  </a:lnTo>
                  <a:lnTo>
                    <a:pt x="1542942" y="1834787"/>
                  </a:lnTo>
                  <a:lnTo>
                    <a:pt x="1497009" y="1862963"/>
                  </a:lnTo>
                  <a:lnTo>
                    <a:pt x="1449622" y="1888619"/>
                  </a:lnTo>
                  <a:lnTo>
                    <a:pt x="1400920" y="1911682"/>
                  </a:lnTo>
                  <a:lnTo>
                    <a:pt x="1351045" y="1932082"/>
                  </a:lnTo>
                  <a:lnTo>
                    <a:pt x="1300141" y="1949762"/>
                  </a:lnTo>
                  <a:lnTo>
                    <a:pt x="1248358" y="1964669"/>
                  </a:lnTo>
                  <a:lnTo>
                    <a:pt x="1195845" y="1976760"/>
                  </a:lnTo>
                  <a:lnTo>
                    <a:pt x="1142757" y="1985999"/>
                  </a:lnTo>
                  <a:lnTo>
                    <a:pt x="1089247" y="1992361"/>
                  </a:lnTo>
                  <a:lnTo>
                    <a:pt x="1035472" y="1995825"/>
                  </a:lnTo>
                  <a:lnTo>
                    <a:pt x="1008534" y="1996468"/>
                  </a:lnTo>
                  <a:close/>
                </a:path>
              </a:pathLst>
            </a:custGeom>
            <a:solidFill>
              <a:srgbClr val="00A0C3"/>
            </a:solidFill>
          </p:spPr>
          <p:txBody>
            <a:bodyPr wrap="square" lIns="0" tIns="0" rIns="0" bIns="0" rtlCol="0"/>
            <a:lstStyle/>
            <a:p>
              <a:endParaRPr sz="1200">
                <a:solidFill>
                  <a:prstClr val="black"/>
                </a:solidFill>
              </a:endParaRPr>
            </a:p>
          </p:txBody>
        </p:sp>
        <p:sp>
          <p:nvSpPr>
            <p:cNvPr id="17" name="object 17"/>
            <p:cNvSpPr/>
            <p:nvPr/>
          </p:nvSpPr>
          <p:spPr>
            <a:xfrm>
              <a:off x="15941861" y="7466960"/>
              <a:ext cx="911860" cy="795020"/>
            </a:xfrm>
            <a:custGeom>
              <a:avLst/>
              <a:gdLst/>
              <a:ahLst/>
              <a:cxnLst/>
              <a:rect l="l" t="t" r="r" b="b"/>
              <a:pathLst>
                <a:path w="911859" h="795020">
                  <a:moveTo>
                    <a:pt x="455680" y="794578"/>
                  </a:moveTo>
                  <a:lnTo>
                    <a:pt x="0" y="590895"/>
                  </a:lnTo>
                  <a:lnTo>
                    <a:pt x="7472" y="574576"/>
                  </a:lnTo>
                  <a:lnTo>
                    <a:pt x="15235" y="558399"/>
                  </a:lnTo>
                  <a:lnTo>
                    <a:pt x="40253" y="510733"/>
                  </a:lnTo>
                  <a:lnTo>
                    <a:pt x="67800" y="464489"/>
                  </a:lnTo>
                  <a:lnTo>
                    <a:pt x="97798" y="419797"/>
                  </a:lnTo>
                  <a:lnTo>
                    <a:pt x="130164" y="376783"/>
                  </a:lnTo>
                  <a:lnTo>
                    <a:pt x="164800" y="335576"/>
                  </a:lnTo>
                  <a:lnTo>
                    <a:pt x="201602" y="296300"/>
                  </a:lnTo>
                  <a:lnTo>
                    <a:pt x="240467" y="259064"/>
                  </a:lnTo>
                  <a:lnTo>
                    <a:pt x="281285" y="223974"/>
                  </a:lnTo>
                  <a:lnTo>
                    <a:pt x="323934" y="191136"/>
                  </a:lnTo>
                  <a:lnTo>
                    <a:pt x="368286" y="160648"/>
                  </a:lnTo>
                  <a:lnTo>
                    <a:pt x="414215" y="132594"/>
                  </a:lnTo>
                  <a:lnTo>
                    <a:pt x="461594" y="107055"/>
                  </a:lnTo>
                  <a:lnTo>
                    <a:pt x="510280" y="84107"/>
                  </a:lnTo>
                  <a:lnTo>
                    <a:pt x="560125" y="63820"/>
                  </a:lnTo>
                  <a:lnTo>
                    <a:pt x="610991" y="46249"/>
                  </a:lnTo>
                  <a:lnTo>
                    <a:pt x="662735" y="31444"/>
                  </a:lnTo>
                  <a:lnTo>
                    <a:pt x="715201" y="19450"/>
                  </a:lnTo>
                  <a:lnTo>
                    <a:pt x="768231" y="10304"/>
                  </a:lnTo>
                  <a:lnTo>
                    <a:pt x="821676" y="4029"/>
                  </a:lnTo>
                  <a:lnTo>
                    <a:pt x="875388" y="644"/>
                  </a:lnTo>
                  <a:lnTo>
                    <a:pt x="911260" y="0"/>
                  </a:lnTo>
                  <a:lnTo>
                    <a:pt x="911310" y="499130"/>
                  </a:lnTo>
                  <a:lnTo>
                    <a:pt x="893360" y="499454"/>
                  </a:lnTo>
                  <a:lnTo>
                    <a:pt x="875455" y="500421"/>
                  </a:lnTo>
                  <a:lnTo>
                    <a:pt x="822067" y="507181"/>
                  </a:lnTo>
                  <a:lnTo>
                    <a:pt x="769739" y="519643"/>
                  </a:lnTo>
                  <a:lnTo>
                    <a:pt x="719055" y="537662"/>
                  </a:lnTo>
                  <a:lnTo>
                    <a:pt x="670585" y="561042"/>
                  </a:lnTo>
                  <a:lnTo>
                    <a:pt x="624914" y="589505"/>
                  </a:lnTo>
                  <a:lnTo>
                    <a:pt x="582590" y="622705"/>
                  </a:lnTo>
                  <a:lnTo>
                    <a:pt x="544084" y="660266"/>
                  </a:lnTo>
                  <a:lnTo>
                    <a:pt x="509830" y="701770"/>
                  </a:lnTo>
                  <a:lnTo>
                    <a:pt x="480244" y="746723"/>
                  </a:lnTo>
                  <a:lnTo>
                    <a:pt x="463299" y="778321"/>
                  </a:lnTo>
                  <a:lnTo>
                    <a:pt x="455680" y="794578"/>
                  </a:lnTo>
                  <a:close/>
                </a:path>
              </a:pathLst>
            </a:custGeom>
            <a:solidFill>
              <a:srgbClr val="1A75A7"/>
            </a:solidFill>
          </p:spPr>
          <p:txBody>
            <a:bodyPr wrap="square" lIns="0" tIns="0" rIns="0" bIns="0" rtlCol="0"/>
            <a:lstStyle/>
            <a:p>
              <a:endParaRPr sz="1200">
                <a:solidFill>
                  <a:prstClr val="black"/>
                </a:solidFill>
              </a:endParaRPr>
            </a:p>
          </p:txBody>
        </p:sp>
        <p:sp>
          <p:nvSpPr>
            <p:cNvPr id="18" name="object 18"/>
            <p:cNvSpPr/>
            <p:nvPr/>
          </p:nvSpPr>
          <p:spPr>
            <a:xfrm>
              <a:off x="16853218" y="7466964"/>
              <a:ext cx="635" cy="499745"/>
            </a:xfrm>
            <a:custGeom>
              <a:avLst/>
              <a:gdLst/>
              <a:ahLst/>
              <a:cxnLst/>
              <a:rect l="l" t="t" r="r" b="b"/>
              <a:pathLst>
                <a:path w="634" h="499745">
                  <a:moveTo>
                    <a:pt x="50" y="499135"/>
                  </a:moveTo>
                  <a:lnTo>
                    <a:pt x="0" y="0"/>
                  </a:lnTo>
                  <a:lnTo>
                    <a:pt x="0" y="499135"/>
                  </a:lnTo>
                  <a:close/>
                </a:path>
              </a:pathLst>
            </a:custGeom>
            <a:solidFill>
              <a:srgbClr val="2A4D81"/>
            </a:solidFill>
          </p:spPr>
          <p:txBody>
            <a:bodyPr wrap="square" lIns="0" tIns="0" rIns="0" bIns="0" rtlCol="0"/>
            <a:lstStyle/>
            <a:p>
              <a:endParaRPr sz="1200">
                <a:solidFill>
                  <a:prstClr val="black"/>
                </a:solidFill>
              </a:endParaRPr>
            </a:p>
          </p:txBody>
        </p:sp>
      </p:grpSp>
      <p:sp>
        <p:nvSpPr>
          <p:cNvPr id="19" name="object 19"/>
          <p:cNvSpPr/>
          <p:nvPr/>
        </p:nvSpPr>
        <p:spPr>
          <a:xfrm>
            <a:off x="3401874" y="3740350"/>
            <a:ext cx="1438013" cy="1218786"/>
          </a:xfrm>
          <a:prstGeom prst="rect">
            <a:avLst/>
          </a:prstGeom>
          <a:blipFill>
            <a:blip r:embed="rId2" cstate="print"/>
            <a:stretch>
              <a:fillRect/>
            </a:stretch>
          </a:blipFill>
        </p:spPr>
        <p:txBody>
          <a:bodyPr wrap="square" lIns="0" tIns="0" rIns="0" bIns="0" rtlCol="0"/>
          <a:lstStyle/>
          <a:p>
            <a:endParaRPr sz="1200">
              <a:solidFill>
                <a:prstClr val="black"/>
              </a:solidFill>
            </a:endParaRPr>
          </a:p>
        </p:txBody>
      </p:sp>
      <p:sp>
        <p:nvSpPr>
          <p:cNvPr id="20" name="object 20"/>
          <p:cNvSpPr/>
          <p:nvPr/>
        </p:nvSpPr>
        <p:spPr>
          <a:xfrm>
            <a:off x="2581093" y="3443035"/>
            <a:ext cx="35137" cy="1403773"/>
          </a:xfrm>
          <a:custGeom>
            <a:avLst/>
            <a:gdLst/>
            <a:ahLst/>
            <a:cxnLst/>
            <a:rect l="l" t="t" r="r" b="b"/>
            <a:pathLst>
              <a:path w="52704" h="2105659">
                <a:moveTo>
                  <a:pt x="52387" y="2079766"/>
                </a:moveTo>
                <a:lnTo>
                  <a:pt x="50320" y="2089736"/>
                </a:lnTo>
                <a:lnTo>
                  <a:pt x="44693" y="2097900"/>
                </a:lnTo>
                <a:lnTo>
                  <a:pt x="36364" y="2103417"/>
                </a:lnTo>
                <a:lnTo>
                  <a:pt x="26193" y="2105443"/>
                </a:lnTo>
                <a:lnTo>
                  <a:pt x="16023" y="2103417"/>
                </a:lnTo>
                <a:lnTo>
                  <a:pt x="7694" y="2097900"/>
                </a:lnTo>
                <a:lnTo>
                  <a:pt x="2066" y="2089736"/>
                </a:lnTo>
                <a:lnTo>
                  <a:pt x="0" y="2079766"/>
                </a:lnTo>
                <a:lnTo>
                  <a:pt x="2066" y="2069797"/>
                </a:lnTo>
                <a:lnTo>
                  <a:pt x="7694" y="2061633"/>
                </a:lnTo>
                <a:lnTo>
                  <a:pt x="16023" y="2056116"/>
                </a:lnTo>
                <a:lnTo>
                  <a:pt x="26193" y="2054090"/>
                </a:lnTo>
                <a:lnTo>
                  <a:pt x="36364" y="2056116"/>
                </a:lnTo>
                <a:lnTo>
                  <a:pt x="44693" y="2061633"/>
                </a:lnTo>
                <a:lnTo>
                  <a:pt x="50320" y="2069797"/>
                </a:lnTo>
                <a:lnTo>
                  <a:pt x="52387" y="2079766"/>
                </a:lnTo>
                <a:close/>
              </a:path>
              <a:path w="52704" h="2105659">
                <a:moveTo>
                  <a:pt x="52387" y="1977062"/>
                </a:moveTo>
                <a:lnTo>
                  <a:pt x="50320" y="1987031"/>
                </a:lnTo>
                <a:lnTo>
                  <a:pt x="44693" y="1995196"/>
                </a:lnTo>
                <a:lnTo>
                  <a:pt x="36364" y="2000712"/>
                </a:lnTo>
                <a:lnTo>
                  <a:pt x="26193" y="2002738"/>
                </a:lnTo>
                <a:lnTo>
                  <a:pt x="16023" y="2000712"/>
                </a:lnTo>
                <a:lnTo>
                  <a:pt x="7694" y="1995196"/>
                </a:lnTo>
                <a:lnTo>
                  <a:pt x="2066" y="1987031"/>
                </a:lnTo>
                <a:lnTo>
                  <a:pt x="0" y="1977062"/>
                </a:lnTo>
                <a:lnTo>
                  <a:pt x="2066" y="1967092"/>
                </a:lnTo>
                <a:lnTo>
                  <a:pt x="7694" y="1958928"/>
                </a:lnTo>
                <a:lnTo>
                  <a:pt x="16023" y="1953412"/>
                </a:lnTo>
                <a:lnTo>
                  <a:pt x="26193" y="1951386"/>
                </a:lnTo>
                <a:lnTo>
                  <a:pt x="36364" y="1953412"/>
                </a:lnTo>
                <a:lnTo>
                  <a:pt x="44693" y="1958928"/>
                </a:lnTo>
                <a:lnTo>
                  <a:pt x="50320" y="1967092"/>
                </a:lnTo>
                <a:lnTo>
                  <a:pt x="52387" y="1977062"/>
                </a:lnTo>
                <a:close/>
              </a:path>
              <a:path w="52704" h="2105659">
                <a:moveTo>
                  <a:pt x="52387" y="1874357"/>
                </a:moveTo>
                <a:lnTo>
                  <a:pt x="50320" y="1884327"/>
                </a:lnTo>
                <a:lnTo>
                  <a:pt x="44693" y="1892491"/>
                </a:lnTo>
                <a:lnTo>
                  <a:pt x="36364" y="1898007"/>
                </a:lnTo>
                <a:lnTo>
                  <a:pt x="26193" y="1900033"/>
                </a:lnTo>
                <a:lnTo>
                  <a:pt x="16023" y="1898007"/>
                </a:lnTo>
                <a:lnTo>
                  <a:pt x="7694" y="1892491"/>
                </a:lnTo>
                <a:lnTo>
                  <a:pt x="2066" y="1884327"/>
                </a:lnTo>
                <a:lnTo>
                  <a:pt x="0" y="1874357"/>
                </a:lnTo>
                <a:lnTo>
                  <a:pt x="2066" y="1864388"/>
                </a:lnTo>
                <a:lnTo>
                  <a:pt x="7694" y="1856224"/>
                </a:lnTo>
                <a:lnTo>
                  <a:pt x="16023" y="1850707"/>
                </a:lnTo>
                <a:lnTo>
                  <a:pt x="26193" y="1848681"/>
                </a:lnTo>
                <a:lnTo>
                  <a:pt x="36364" y="1850707"/>
                </a:lnTo>
                <a:lnTo>
                  <a:pt x="44693" y="1856224"/>
                </a:lnTo>
                <a:lnTo>
                  <a:pt x="50320" y="1864388"/>
                </a:lnTo>
                <a:lnTo>
                  <a:pt x="52387" y="1874357"/>
                </a:lnTo>
                <a:close/>
              </a:path>
              <a:path w="52704" h="2105659">
                <a:moveTo>
                  <a:pt x="52387" y="1771653"/>
                </a:moveTo>
                <a:lnTo>
                  <a:pt x="50320" y="1781622"/>
                </a:lnTo>
                <a:lnTo>
                  <a:pt x="44693" y="1789787"/>
                </a:lnTo>
                <a:lnTo>
                  <a:pt x="36364" y="1795303"/>
                </a:lnTo>
                <a:lnTo>
                  <a:pt x="26193" y="1797329"/>
                </a:lnTo>
                <a:lnTo>
                  <a:pt x="16023" y="1795303"/>
                </a:lnTo>
                <a:lnTo>
                  <a:pt x="7694" y="1789787"/>
                </a:lnTo>
                <a:lnTo>
                  <a:pt x="2066" y="1781622"/>
                </a:lnTo>
                <a:lnTo>
                  <a:pt x="0" y="1771653"/>
                </a:lnTo>
                <a:lnTo>
                  <a:pt x="2066" y="1761683"/>
                </a:lnTo>
                <a:lnTo>
                  <a:pt x="7694" y="1753519"/>
                </a:lnTo>
                <a:lnTo>
                  <a:pt x="16023" y="1748003"/>
                </a:lnTo>
                <a:lnTo>
                  <a:pt x="26193" y="1745977"/>
                </a:lnTo>
                <a:lnTo>
                  <a:pt x="36364" y="1748003"/>
                </a:lnTo>
                <a:lnTo>
                  <a:pt x="44693" y="1753519"/>
                </a:lnTo>
                <a:lnTo>
                  <a:pt x="50320" y="1761683"/>
                </a:lnTo>
                <a:lnTo>
                  <a:pt x="52387" y="1771653"/>
                </a:lnTo>
                <a:close/>
              </a:path>
              <a:path w="52704" h="2105659">
                <a:moveTo>
                  <a:pt x="52387" y="1668948"/>
                </a:moveTo>
                <a:lnTo>
                  <a:pt x="50320" y="1678918"/>
                </a:lnTo>
                <a:lnTo>
                  <a:pt x="44693" y="1687082"/>
                </a:lnTo>
                <a:lnTo>
                  <a:pt x="36364" y="1692598"/>
                </a:lnTo>
                <a:lnTo>
                  <a:pt x="26193" y="1694624"/>
                </a:lnTo>
                <a:lnTo>
                  <a:pt x="16023" y="1692598"/>
                </a:lnTo>
                <a:lnTo>
                  <a:pt x="7694" y="1687082"/>
                </a:lnTo>
                <a:lnTo>
                  <a:pt x="2066" y="1678918"/>
                </a:lnTo>
                <a:lnTo>
                  <a:pt x="0" y="1668948"/>
                </a:lnTo>
                <a:lnTo>
                  <a:pt x="2066" y="1658979"/>
                </a:lnTo>
                <a:lnTo>
                  <a:pt x="7694" y="1650814"/>
                </a:lnTo>
                <a:lnTo>
                  <a:pt x="16023" y="1645298"/>
                </a:lnTo>
                <a:lnTo>
                  <a:pt x="26193" y="1643272"/>
                </a:lnTo>
                <a:lnTo>
                  <a:pt x="36364" y="1645298"/>
                </a:lnTo>
                <a:lnTo>
                  <a:pt x="44693" y="1650814"/>
                </a:lnTo>
                <a:lnTo>
                  <a:pt x="50320" y="1658979"/>
                </a:lnTo>
                <a:lnTo>
                  <a:pt x="52387" y="1668948"/>
                </a:lnTo>
                <a:close/>
              </a:path>
              <a:path w="52704" h="2105659">
                <a:moveTo>
                  <a:pt x="52387" y="1566244"/>
                </a:moveTo>
                <a:lnTo>
                  <a:pt x="50320" y="1576213"/>
                </a:lnTo>
                <a:lnTo>
                  <a:pt x="44693" y="1584377"/>
                </a:lnTo>
                <a:lnTo>
                  <a:pt x="36364" y="1589894"/>
                </a:lnTo>
                <a:lnTo>
                  <a:pt x="26193" y="1591920"/>
                </a:lnTo>
                <a:lnTo>
                  <a:pt x="16023" y="1589894"/>
                </a:lnTo>
                <a:lnTo>
                  <a:pt x="7694" y="1584377"/>
                </a:lnTo>
                <a:lnTo>
                  <a:pt x="2066" y="1576213"/>
                </a:lnTo>
                <a:lnTo>
                  <a:pt x="0" y="1566244"/>
                </a:lnTo>
                <a:lnTo>
                  <a:pt x="2066" y="1556274"/>
                </a:lnTo>
                <a:lnTo>
                  <a:pt x="7694" y="1548110"/>
                </a:lnTo>
                <a:lnTo>
                  <a:pt x="16023" y="1542594"/>
                </a:lnTo>
                <a:lnTo>
                  <a:pt x="26193" y="1540568"/>
                </a:lnTo>
                <a:lnTo>
                  <a:pt x="36364" y="1542594"/>
                </a:lnTo>
                <a:lnTo>
                  <a:pt x="44693" y="1548110"/>
                </a:lnTo>
                <a:lnTo>
                  <a:pt x="50320" y="1556274"/>
                </a:lnTo>
                <a:lnTo>
                  <a:pt x="52387" y="1566244"/>
                </a:lnTo>
                <a:close/>
              </a:path>
              <a:path w="52704" h="2105659">
                <a:moveTo>
                  <a:pt x="52387" y="1463539"/>
                </a:moveTo>
                <a:lnTo>
                  <a:pt x="50320" y="1473509"/>
                </a:lnTo>
                <a:lnTo>
                  <a:pt x="44693" y="1481673"/>
                </a:lnTo>
                <a:lnTo>
                  <a:pt x="36364" y="1487189"/>
                </a:lnTo>
                <a:lnTo>
                  <a:pt x="26193" y="1489215"/>
                </a:lnTo>
                <a:lnTo>
                  <a:pt x="16023" y="1487189"/>
                </a:lnTo>
                <a:lnTo>
                  <a:pt x="7694" y="1481673"/>
                </a:lnTo>
                <a:lnTo>
                  <a:pt x="2066" y="1473509"/>
                </a:lnTo>
                <a:lnTo>
                  <a:pt x="0" y="1463539"/>
                </a:lnTo>
                <a:lnTo>
                  <a:pt x="2066" y="1453570"/>
                </a:lnTo>
                <a:lnTo>
                  <a:pt x="7694" y="1445405"/>
                </a:lnTo>
                <a:lnTo>
                  <a:pt x="16023" y="1439889"/>
                </a:lnTo>
                <a:lnTo>
                  <a:pt x="26193" y="1437863"/>
                </a:lnTo>
                <a:lnTo>
                  <a:pt x="36364" y="1439889"/>
                </a:lnTo>
                <a:lnTo>
                  <a:pt x="44693" y="1445405"/>
                </a:lnTo>
                <a:lnTo>
                  <a:pt x="50320" y="1453570"/>
                </a:lnTo>
                <a:lnTo>
                  <a:pt x="52387" y="1463539"/>
                </a:lnTo>
                <a:close/>
              </a:path>
              <a:path w="52704" h="2105659">
                <a:moveTo>
                  <a:pt x="52387" y="1360835"/>
                </a:moveTo>
                <a:lnTo>
                  <a:pt x="50320" y="1370804"/>
                </a:lnTo>
                <a:lnTo>
                  <a:pt x="44693" y="1378968"/>
                </a:lnTo>
                <a:lnTo>
                  <a:pt x="36364" y="1384485"/>
                </a:lnTo>
                <a:lnTo>
                  <a:pt x="26193" y="1386511"/>
                </a:lnTo>
                <a:lnTo>
                  <a:pt x="16023" y="1384485"/>
                </a:lnTo>
                <a:lnTo>
                  <a:pt x="7694" y="1378968"/>
                </a:lnTo>
                <a:lnTo>
                  <a:pt x="2066" y="1370804"/>
                </a:lnTo>
                <a:lnTo>
                  <a:pt x="0" y="1360835"/>
                </a:lnTo>
                <a:lnTo>
                  <a:pt x="2066" y="1350865"/>
                </a:lnTo>
                <a:lnTo>
                  <a:pt x="7694" y="1342701"/>
                </a:lnTo>
                <a:lnTo>
                  <a:pt x="16023" y="1337185"/>
                </a:lnTo>
                <a:lnTo>
                  <a:pt x="26193" y="1335158"/>
                </a:lnTo>
                <a:lnTo>
                  <a:pt x="36364" y="1337185"/>
                </a:lnTo>
                <a:lnTo>
                  <a:pt x="44693" y="1342701"/>
                </a:lnTo>
                <a:lnTo>
                  <a:pt x="50320" y="1350865"/>
                </a:lnTo>
                <a:lnTo>
                  <a:pt x="52387" y="1360835"/>
                </a:lnTo>
                <a:close/>
              </a:path>
              <a:path w="52704" h="2105659">
                <a:moveTo>
                  <a:pt x="52387" y="1258130"/>
                </a:moveTo>
                <a:lnTo>
                  <a:pt x="50320" y="1268100"/>
                </a:lnTo>
                <a:lnTo>
                  <a:pt x="44693" y="1276264"/>
                </a:lnTo>
                <a:lnTo>
                  <a:pt x="36364" y="1281780"/>
                </a:lnTo>
                <a:lnTo>
                  <a:pt x="26193" y="1283806"/>
                </a:lnTo>
                <a:lnTo>
                  <a:pt x="16023" y="1281780"/>
                </a:lnTo>
                <a:lnTo>
                  <a:pt x="7694" y="1276264"/>
                </a:lnTo>
                <a:lnTo>
                  <a:pt x="2066" y="1268100"/>
                </a:lnTo>
                <a:lnTo>
                  <a:pt x="0" y="1258130"/>
                </a:lnTo>
                <a:lnTo>
                  <a:pt x="2066" y="1248161"/>
                </a:lnTo>
                <a:lnTo>
                  <a:pt x="7694" y="1239996"/>
                </a:lnTo>
                <a:lnTo>
                  <a:pt x="16023" y="1234480"/>
                </a:lnTo>
                <a:lnTo>
                  <a:pt x="26193" y="1232454"/>
                </a:lnTo>
                <a:lnTo>
                  <a:pt x="36364" y="1234480"/>
                </a:lnTo>
                <a:lnTo>
                  <a:pt x="44693" y="1239996"/>
                </a:lnTo>
                <a:lnTo>
                  <a:pt x="50320" y="1248161"/>
                </a:lnTo>
                <a:lnTo>
                  <a:pt x="52387" y="1258130"/>
                </a:lnTo>
                <a:close/>
              </a:path>
              <a:path w="52704" h="2105659">
                <a:moveTo>
                  <a:pt x="52387" y="1155426"/>
                </a:moveTo>
                <a:lnTo>
                  <a:pt x="50320" y="1165395"/>
                </a:lnTo>
                <a:lnTo>
                  <a:pt x="44693" y="1173559"/>
                </a:lnTo>
                <a:lnTo>
                  <a:pt x="36364" y="1179076"/>
                </a:lnTo>
                <a:lnTo>
                  <a:pt x="26193" y="1181102"/>
                </a:lnTo>
                <a:lnTo>
                  <a:pt x="16023" y="1179076"/>
                </a:lnTo>
                <a:lnTo>
                  <a:pt x="7694" y="1173559"/>
                </a:lnTo>
                <a:lnTo>
                  <a:pt x="2066" y="1165395"/>
                </a:lnTo>
                <a:lnTo>
                  <a:pt x="0" y="1155426"/>
                </a:lnTo>
                <a:lnTo>
                  <a:pt x="2066" y="1145456"/>
                </a:lnTo>
                <a:lnTo>
                  <a:pt x="7694" y="1137292"/>
                </a:lnTo>
                <a:lnTo>
                  <a:pt x="16023" y="1131775"/>
                </a:lnTo>
                <a:lnTo>
                  <a:pt x="26193" y="1129749"/>
                </a:lnTo>
                <a:lnTo>
                  <a:pt x="36364" y="1131775"/>
                </a:lnTo>
                <a:lnTo>
                  <a:pt x="44693" y="1137292"/>
                </a:lnTo>
                <a:lnTo>
                  <a:pt x="50320" y="1145456"/>
                </a:lnTo>
                <a:lnTo>
                  <a:pt x="52387" y="1155426"/>
                </a:lnTo>
                <a:close/>
              </a:path>
              <a:path w="52704" h="2105659">
                <a:moveTo>
                  <a:pt x="52387" y="1052721"/>
                </a:moveTo>
                <a:lnTo>
                  <a:pt x="50320" y="1062691"/>
                </a:lnTo>
                <a:lnTo>
                  <a:pt x="44693" y="1070855"/>
                </a:lnTo>
                <a:lnTo>
                  <a:pt x="36364" y="1076371"/>
                </a:lnTo>
                <a:lnTo>
                  <a:pt x="26193" y="1078397"/>
                </a:lnTo>
                <a:lnTo>
                  <a:pt x="16023" y="1076371"/>
                </a:lnTo>
                <a:lnTo>
                  <a:pt x="7694" y="1070855"/>
                </a:lnTo>
                <a:lnTo>
                  <a:pt x="2066" y="1062691"/>
                </a:lnTo>
                <a:lnTo>
                  <a:pt x="0" y="1052721"/>
                </a:lnTo>
                <a:lnTo>
                  <a:pt x="2066" y="1042751"/>
                </a:lnTo>
                <a:lnTo>
                  <a:pt x="7694" y="1034587"/>
                </a:lnTo>
                <a:lnTo>
                  <a:pt x="16023" y="1029071"/>
                </a:lnTo>
                <a:lnTo>
                  <a:pt x="26193" y="1027045"/>
                </a:lnTo>
                <a:lnTo>
                  <a:pt x="36364" y="1029071"/>
                </a:lnTo>
                <a:lnTo>
                  <a:pt x="44693" y="1034587"/>
                </a:lnTo>
                <a:lnTo>
                  <a:pt x="50320" y="1042751"/>
                </a:lnTo>
                <a:lnTo>
                  <a:pt x="52387" y="1052721"/>
                </a:lnTo>
                <a:close/>
              </a:path>
              <a:path w="52704" h="2105659">
                <a:moveTo>
                  <a:pt x="52387" y="950016"/>
                </a:moveTo>
                <a:lnTo>
                  <a:pt x="50320" y="959986"/>
                </a:lnTo>
                <a:lnTo>
                  <a:pt x="44693" y="968150"/>
                </a:lnTo>
                <a:lnTo>
                  <a:pt x="36364" y="973667"/>
                </a:lnTo>
                <a:lnTo>
                  <a:pt x="26193" y="975693"/>
                </a:lnTo>
                <a:lnTo>
                  <a:pt x="16023" y="973667"/>
                </a:lnTo>
                <a:lnTo>
                  <a:pt x="7694" y="968150"/>
                </a:lnTo>
                <a:lnTo>
                  <a:pt x="2066" y="959986"/>
                </a:lnTo>
                <a:lnTo>
                  <a:pt x="0" y="950016"/>
                </a:lnTo>
                <a:lnTo>
                  <a:pt x="2066" y="940047"/>
                </a:lnTo>
                <a:lnTo>
                  <a:pt x="7694" y="931883"/>
                </a:lnTo>
                <a:lnTo>
                  <a:pt x="16023" y="926366"/>
                </a:lnTo>
                <a:lnTo>
                  <a:pt x="26193" y="924340"/>
                </a:lnTo>
                <a:lnTo>
                  <a:pt x="36364" y="926366"/>
                </a:lnTo>
                <a:lnTo>
                  <a:pt x="44693" y="931883"/>
                </a:lnTo>
                <a:lnTo>
                  <a:pt x="50320" y="940047"/>
                </a:lnTo>
                <a:lnTo>
                  <a:pt x="52387" y="950016"/>
                </a:lnTo>
                <a:close/>
              </a:path>
              <a:path w="52704" h="2105659">
                <a:moveTo>
                  <a:pt x="52387" y="847312"/>
                </a:moveTo>
                <a:lnTo>
                  <a:pt x="50320" y="857281"/>
                </a:lnTo>
                <a:lnTo>
                  <a:pt x="44693" y="865446"/>
                </a:lnTo>
                <a:lnTo>
                  <a:pt x="36364" y="870962"/>
                </a:lnTo>
                <a:lnTo>
                  <a:pt x="26193" y="872988"/>
                </a:lnTo>
                <a:lnTo>
                  <a:pt x="16023" y="870962"/>
                </a:lnTo>
                <a:lnTo>
                  <a:pt x="7694" y="865446"/>
                </a:lnTo>
                <a:lnTo>
                  <a:pt x="2066" y="857281"/>
                </a:lnTo>
                <a:lnTo>
                  <a:pt x="0" y="847312"/>
                </a:lnTo>
                <a:lnTo>
                  <a:pt x="2066" y="837342"/>
                </a:lnTo>
                <a:lnTo>
                  <a:pt x="7694" y="829178"/>
                </a:lnTo>
                <a:lnTo>
                  <a:pt x="16023" y="823662"/>
                </a:lnTo>
                <a:lnTo>
                  <a:pt x="26193" y="821636"/>
                </a:lnTo>
                <a:lnTo>
                  <a:pt x="36364" y="823662"/>
                </a:lnTo>
                <a:lnTo>
                  <a:pt x="44693" y="829178"/>
                </a:lnTo>
                <a:lnTo>
                  <a:pt x="50320" y="837342"/>
                </a:lnTo>
                <a:lnTo>
                  <a:pt x="52387" y="847312"/>
                </a:lnTo>
                <a:close/>
              </a:path>
              <a:path w="52704" h="2105659">
                <a:moveTo>
                  <a:pt x="52387" y="744607"/>
                </a:moveTo>
                <a:lnTo>
                  <a:pt x="50320" y="754577"/>
                </a:lnTo>
                <a:lnTo>
                  <a:pt x="44693" y="762741"/>
                </a:lnTo>
                <a:lnTo>
                  <a:pt x="36364" y="768258"/>
                </a:lnTo>
                <a:lnTo>
                  <a:pt x="26193" y="770284"/>
                </a:lnTo>
                <a:lnTo>
                  <a:pt x="16023" y="768258"/>
                </a:lnTo>
                <a:lnTo>
                  <a:pt x="7694" y="762741"/>
                </a:lnTo>
                <a:lnTo>
                  <a:pt x="2066" y="754577"/>
                </a:lnTo>
                <a:lnTo>
                  <a:pt x="0" y="744607"/>
                </a:lnTo>
                <a:lnTo>
                  <a:pt x="2066" y="734638"/>
                </a:lnTo>
                <a:lnTo>
                  <a:pt x="7694" y="726474"/>
                </a:lnTo>
                <a:lnTo>
                  <a:pt x="16023" y="720957"/>
                </a:lnTo>
                <a:lnTo>
                  <a:pt x="26193" y="718931"/>
                </a:lnTo>
                <a:lnTo>
                  <a:pt x="36364" y="720957"/>
                </a:lnTo>
                <a:lnTo>
                  <a:pt x="44693" y="726474"/>
                </a:lnTo>
                <a:lnTo>
                  <a:pt x="50320" y="734638"/>
                </a:lnTo>
                <a:lnTo>
                  <a:pt x="52387" y="744607"/>
                </a:lnTo>
                <a:close/>
              </a:path>
              <a:path w="52704" h="2105659">
                <a:moveTo>
                  <a:pt x="52387" y="641903"/>
                </a:moveTo>
                <a:lnTo>
                  <a:pt x="50320" y="651872"/>
                </a:lnTo>
                <a:lnTo>
                  <a:pt x="44693" y="660037"/>
                </a:lnTo>
                <a:lnTo>
                  <a:pt x="36364" y="665553"/>
                </a:lnTo>
                <a:lnTo>
                  <a:pt x="26193" y="667579"/>
                </a:lnTo>
                <a:lnTo>
                  <a:pt x="16023" y="665553"/>
                </a:lnTo>
                <a:lnTo>
                  <a:pt x="7694" y="660037"/>
                </a:lnTo>
                <a:lnTo>
                  <a:pt x="2066" y="651872"/>
                </a:lnTo>
                <a:lnTo>
                  <a:pt x="0" y="641903"/>
                </a:lnTo>
                <a:lnTo>
                  <a:pt x="2066" y="631933"/>
                </a:lnTo>
                <a:lnTo>
                  <a:pt x="7694" y="623769"/>
                </a:lnTo>
                <a:lnTo>
                  <a:pt x="16023" y="618253"/>
                </a:lnTo>
                <a:lnTo>
                  <a:pt x="26193" y="616227"/>
                </a:lnTo>
                <a:lnTo>
                  <a:pt x="36364" y="618253"/>
                </a:lnTo>
                <a:lnTo>
                  <a:pt x="44693" y="623769"/>
                </a:lnTo>
                <a:lnTo>
                  <a:pt x="50320" y="631933"/>
                </a:lnTo>
                <a:lnTo>
                  <a:pt x="52387" y="641903"/>
                </a:lnTo>
                <a:close/>
              </a:path>
              <a:path w="52704" h="2105659">
                <a:moveTo>
                  <a:pt x="52387" y="539198"/>
                </a:moveTo>
                <a:lnTo>
                  <a:pt x="50320" y="549168"/>
                </a:lnTo>
                <a:lnTo>
                  <a:pt x="44693" y="557332"/>
                </a:lnTo>
                <a:lnTo>
                  <a:pt x="36364" y="562848"/>
                </a:lnTo>
                <a:lnTo>
                  <a:pt x="26193" y="564874"/>
                </a:lnTo>
                <a:lnTo>
                  <a:pt x="16023" y="562848"/>
                </a:lnTo>
                <a:lnTo>
                  <a:pt x="7694" y="557332"/>
                </a:lnTo>
                <a:lnTo>
                  <a:pt x="2066" y="549168"/>
                </a:lnTo>
                <a:lnTo>
                  <a:pt x="0" y="539198"/>
                </a:lnTo>
                <a:lnTo>
                  <a:pt x="2066" y="529229"/>
                </a:lnTo>
                <a:lnTo>
                  <a:pt x="7694" y="521065"/>
                </a:lnTo>
                <a:lnTo>
                  <a:pt x="16023" y="515548"/>
                </a:lnTo>
                <a:lnTo>
                  <a:pt x="26193" y="513522"/>
                </a:lnTo>
                <a:lnTo>
                  <a:pt x="36364" y="515548"/>
                </a:lnTo>
                <a:lnTo>
                  <a:pt x="44693" y="521065"/>
                </a:lnTo>
                <a:lnTo>
                  <a:pt x="50320" y="529229"/>
                </a:lnTo>
                <a:lnTo>
                  <a:pt x="52387" y="539198"/>
                </a:lnTo>
                <a:close/>
              </a:path>
              <a:path w="52704" h="2105659">
                <a:moveTo>
                  <a:pt x="52387" y="436494"/>
                </a:moveTo>
                <a:lnTo>
                  <a:pt x="50320" y="446463"/>
                </a:lnTo>
                <a:lnTo>
                  <a:pt x="44693" y="454628"/>
                </a:lnTo>
                <a:lnTo>
                  <a:pt x="36364" y="460144"/>
                </a:lnTo>
                <a:lnTo>
                  <a:pt x="26193" y="462170"/>
                </a:lnTo>
                <a:lnTo>
                  <a:pt x="16023" y="460144"/>
                </a:lnTo>
                <a:lnTo>
                  <a:pt x="7694" y="454628"/>
                </a:lnTo>
                <a:lnTo>
                  <a:pt x="2066" y="446463"/>
                </a:lnTo>
                <a:lnTo>
                  <a:pt x="0" y="436494"/>
                </a:lnTo>
                <a:lnTo>
                  <a:pt x="2066" y="426524"/>
                </a:lnTo>
                <a:lnTo>
                  <a:pt x="7694" y="418360"/>
                </a:lnTo>
                <a:lnTo>
                  <a:pt x="16023" y="412844"/>
                </a:lnTo>
                <a:lnTo>
                  <a:pt x="26193" y="410818"/>
                </a:lnTo>
                <a:lnTo>
                  <a:pt x="36364" y="412844"/>
                </a:lnTo>
                <a:lnTo>
                  <a:pt x="44693" y="418360"/>
                </a:lnTo>
                <a:lnTo>
                  <a:pt x="50320" y="426524"/>
                </a:lnTo>
                <a:lnTo>
                  <a:pt x="52387" y="436494"/>
                </a:lnTo>
                <a:close/>
              </a:path>
              <a:path w="52704" h="2105659">
                <a:moveTo>
                  <a:pt x="52387" y="333789"/>
                </a:moveTo>
                <a:lnTo>
                  <a:pt x="50320" y="343759"/>
                </a:lnTo>
                <a:lnTo>
                  <a:pt x="44693" y="351923"/>
                </a:lnTo>
                <a:lnTo>
                  <a:pt x="36364" y="357439"/>
                </a:lnTo>
                <a:lnTo>
                  <a:pt x="26193" y="359465"/>
                </a:lnTo>
                <a:lnTo>
                  <a:pt x="16023" y="357439"/>
                </a:lnTo>
                <a:lnTo>
                  <a:pt x="7694" y="351923"/>
                </a:lnTo>
                <a:lnTo>
                  <a:pt x="2066" y="343759"/>
                </a:lnTo>
                <a:lnTo>
                  <a:pt x="0" y="333789"/>
                </a:lnTo>
                <a:lnTo>
                  <a:pt x="2066" y="323820"/>
                </a:lnTo>
                <a:lnTo>
                  <a:pt x="7694" y="315655"/>
                </a:lnTo>
                <a:lnTo>
                  <a:pt x="16023" y="310139"/>
                </a:lnTo>
                <a:lnTo>
                  <a:pt x="26193" y="308113"/>
                </a:lnTo>
                <a:lnTo>
                  <a:pt x="36364" y="310139"/>
                </a:lnTo>
                <a:lnTo>
                  <a:pt x="44693" y="315655"/>
                </a:lnTo>
                <a:lnTo>
                  <a:pt x="50320" y="323820"/>
                </a:lnTo>
                <a:lnTo>
                  <a:pt x="52387" y="333789"/>
                </a:lnTo>
                <a:close/>
              </a:path>
              <a:path w="52704" h="2105659">
                <a:moveTo>
                  <a:pt x="52387" y="231085"/>
                </a:moveTo>
                <a:lnTo>
                  <a:pt x="50320" y="241054"/>
                </a:lnTo>
                <a:lnTo>
                  <a:pt x="44693" y="249219"/>
                </a:lnTo>
                <a:lnTo>
                  <a:pt x="36364" y="254735"/>
                </a:lnTo>
                <a:lnTo>
                  <a:pt x="26193" y="256761"/>
                </a:lnTo>
                <a:lnTo>
                  <a:pt x="16023" y="254735"/>
                </a:lnTo>
                <a:lnTo>
                  <a:pt x="7694" y="249219"/>
                </a:lnTo>
                <a:lnTo>
                  <a:pt x="2066" y="241054"/>
                </a:lnTo>
                <a:lnTo>
                  <a:pt x="0" y="231085"/>
                </a:lnTo>
                <a:lnTo>
                  <a:pt x="2066" y="221115"/>
                </a:lnTo>
                <a:lnTo>
                  <a:pt x="7694" y="212951"/>
                </a:lnTo>
                <a:lnTo>
                  <a:pt x="16023" y="207435"/>
                </a:lnTo>
                <a:lnTo>
                  <a:pt x="26193" y="205409"/>
                </a:lnTo>
                <a:lnTo>
                  <a:pt x="36364" y="207435"/>
                </a:lnTo>
                <a:lnTo>
                  <a:pt x="44693" y="212951"/>
                </a:lnTo>
                <a:lnTo>
                  <a:pt x="50320" y="221115"/>
                </a:lnTo>
                <a:lnTo>
                  <a:pt x="52387" y="231085"/>
                </a:lnTo>
                <a:close/>
              </a:path>
              <a:path w="52704" h="2105659">
                <a:moveTo>
                  <a:pt x="52387" y="128380"/>
                </a:moveTo>
                <a:lnTo>
                  <a:pt x="50320" y="138350"/>
                </a:lnTo>
                <a:lnTo>
                  <a:pt x="44693" y="146514"/>
                </a:lnTo>
                <a:lnTo>
                  <a:pt x="36364" y="152030"/>
                </a:lnTo>
                <a:lnTo>
                  <a:pt x="26193" y="154056"/>
                </a:lnTo>
                <a:lnTo>
                  <a:pt x="16023" y="152030"/>
                </a:lnTo>
                <a:lnTo>
                  <a:pt x="7694" y="146514"/>
                </a:lnTo>
                <a:lnTo>
                  <a:pt x="2066" y="138350"/>
                </a:lnTo>
                <a:lnTo>
                  <a:pt x="0" y="128380"/>
                </a:lnTo>
                <a:lnTo>
                  <a:pt x="2066" y="118411"/>
                </a:lnTo>
                <a:lnTo>
                  <a:pt x="7694" y="110246"/>
                </a:lnTo>
                <a:lnTo>
                  <a:pt x="16023" y="104730"/>
                </a:lnTo>
                <a:lnTo>
                  <a:pt x="26193" y="102704"/>
                </a:lnTo>
                <a:lnTo>
                  <a:pt x="36364" y="104730"/>
                </a:lnTo>
                <a:lnTo>
                  <a:pt x="44693" y="110246"/>
                </a:lnTo>
                <a:lnTo>
                  <a:pt x="50320" y="118411"/>
                </a:lnTo>
                <a:lnTo>
                  <a:pt x="52387" y="128380"/>
                </a:lnTo>
                <a:close/>
              </a:path>
              <a:path w="52704" h="2105659">
                <a:moveTo>
                  <a:pt x="52387" y="25676"/>
                </a:moveTo>
                <a:lnTo>
                  <a:pt x="50320" y="35645"/>
                </a:lnTo>
                <a:lnTo>
                  <a:pt x="44693" y="43809"/>
                </a:lnTo>
                <a:lnTo>
                  <a:pt x="36364" y="49326"/>
                </a:lnTo>
                <a:lnTo>
                  <a:pt x="26193" y="51352"/>
                </a:lnTo>
                <a:lnTo>
                  <a:pt x="16023" y="49326"/>
                </a:lnTo>
                <a:lnTo>
                  <a:pt x="7694" y="43809"/>
                </a:lnTo>
                <a:lnTo>
                  <a:pt x="2066" y="35645"/>
                </a:lnTo>
                <a:lnTo>
                  <a:pt x="0" y="25676"/>
                </a:lnTo>
                <a:lnTo>
                  <a:pt x="2066" y="15706"/>
                </a:lnTo>
                <a:lnTo>
                  <a:pt x="7694" y="7542"/>
                </a:lnTo>
                <a:lnTo>
                  <a:pt x="16023" y="2025"/>
                </a:lnTo>
                <a:lnTo>
                  <a:pt x="26193" y="0"/>
                </a:lnTo>
                <a:lnTo>
                  <a:pt x="36364" y="2025"/>
                </a:lnTo>
                <a:lnTo>
                  <a:pt x="44693" y="7542"/>
                </a:lnTo>
                <a:lnTo>
                  <a:pt x="50320" y="15706"/>
                </a:lnTo>
                <a:lnTo>
                  <a:pt x="52387" y="25676"/>
                </a:lnTo>
                <a:close/>
              </a:path>
            </a:pathLst>
          </a:custGeom>
          <a:solidFill>
            <a:srgbClr val="004AAC"/>
          </a:solidFill>
        </p:spPr>
        <p:txBody>
          <a:bodyPr wrap="square" lIns="0" tIns="0" rIns="0" bIns="0" rtlCol="0"/>
          <a:lstStyle/>
          <a:p>
            <a:endParaRPr sz="1200">
              <a:solidFill>
                <a:prstClr val="black"/>
              </a:solidFill>
            </a:endParaRPr>
          </a:p>
        </p:txBody>
      </p:sp>
      <p:sp>
        <p:nvSpPr>
          <p:cNvPr id="21" name="object 21"/>
          <p:cNvSpPr txBox="1"/>
          <p:nvPr/>
        </p:nvSpPr>
        <p:spPr>
          <a:xfrm>
            <a:off x="3370031" y="4799861"/>
            <a:ext cx="693843" cy="291042"/>
          </a:xfrm>
          <a:prstGeom prst="rect">
            <a:avLst/>
          </a:prstGeom>
        </p:spPr>
        <p:txBody>
          <a:bodyPr vert="horz" wrap="square" lIns="0" tIns="8890" rIns="0" bIns="0" rtlCol="0">
            <a:spAutoFit/>
          </a:bodyPr>
          <a:lstStyle/>
          <a:p>
            <a:pPr marL="8467">
              <a:spcBef>
                <a:spcPts val="70"/>
              </a:spcBef>
            </a:pPr>
            <a:r>
              <a:rPr sz="1833" b="1" spc="20" dirty="0">
                <a:solidFill>
                  <a:prstClr val="black"/>
                </a:solidFill>
                <a:latin typeface="Arial"/>
                <a:cs typeface="Arial"/>
              </a:rPr>
              <a:t>50.7%</a:t>
            </a:r>
            <a:endParaRPr sz="1833">
              <a:solidFill>
                <a:prstClr val="black"/>
              </a:solidFill>
              <a:latin typeface="Arial"/>
              <a:cs typeface="Arial"/>
            </a:endParaRPr>
          </a:p>
        </p:txBody>
      </p:sp>
      <p:sp>
        <p:nvSpPr>
          <p:cNvPr id="22" name="object 22"/>
          <p:cNvSpPr txBox="1"/>
          <p:nvPr/>
        </p:nvSpPr>
        <p:spPr>
          <a:xfrm>
            <a:off x="4284499" y="4938871"/>
            <a:ext cx="724323" cy="303502"/>
          </a:xfrm>
          <a:prstGeom prst="rect">
            <a:avLst/>
          </a:prstGeom>
        </p:spPr>
        <p:txBody>
          <a:bodyPr vert="horz" wrap="square" lIns="0" tIns="11007" rIns="0" bIns="0" rtlCol="0">
            <a:spAutoFit/>
          </a:bodyPr>
          <a:lstStyle/>
          <a:p>
            <a:pPr marL="8467">
              <a:spcBef>
                <a:spcPts val="87"/>
              </a:spcBef>
            </a:pPr>
            <a:r>
              <a:rPr sz="1900" b="1" spc="33" dirty="0">
                <a:solidFill>
                  <a:prstClr val="black"/>
                </a:solidFill>
                <a:latin typeface="Arial"/>
                <a:cs typeface="Arial"/>
              </a:rPr>
              <a:t>49.3%</a:t>
            </a:r>
            <a:endParaRPr sz="1900">
              <a:solidFill>
                <a:prstClr val="black"/>
              </a:solidFill>
              <a:latin typeface="Arial"/>
              <a:cs typeface="Arial"/>
            </a:endParaRPr>
          </a:p>
        </p:txBody>
      </p:sp>
      <p:sp>
        <p:nvSpPr>
          <p:cNvPr id="23" name="object 23"/>
          <p:cNvSpPr txBox="1"/>
          <p:nvPr/>
        </p:nvSpPr>
        <p:spPr>
          <a:xfrm>
            <a:off x="7669306" y="5421045"/>
            <a:ext cx="1292013" cy="213670"/>
          </a:xfrm>
          <a:prstGeom prst="rect">
            <a:avLst/>
          </a:prstGeom>
        </p:spPr>
        <p:txBody>
          <a:bodyPr vert="horz" wrap="square" lIns="0" tIns="8467" rIns="0" bIns="0" rtlCol="0">
            <a:spAutoFit/>
          </a:bodyPr>
          <a:lstStyle/>
          <a:p>
            <a:pPr marL="8467">
              <a:spcBef>
                <a:spcPts val="67"/>
              </a:spcBef>
            </a:pPr>
            <a:r>
              <a:rPr sz="1333" b="1" spc="-17" dirty="0">
                <a:solidFill>
                  <a:prstClr val="black"/>
                </a:solidFill>
                <a:latin typeface="Arial"/>
                <a:cs typeface="Arial"/>
              </a:rPr>
              <a:t>Business</a:t>
            </a:r>
            <a:r>
              <a:rPr sz="1333" b="1" spc="-60" dirty="0">
                <a:solidFill>
                  <a:prstClr val="black"/>
                </a:solidFill>
                <a:latin typeface="Arial"/>
                <a:cs typeface="Arial"/>
              </a:rPr>
              <a:t> </a:t>
            </a:r>
            <a:r>
              <a:rPr sz="1333" b="1" spc="17" dirty="0">
                <a:solidFill>
                  <a:prstClr val="black"/>
                </a:solidFill>
                <a:latin typeface="Arial"/>
                <a:cs typeface="Arial"/>
              </a:rPr>
              <a:t>47.9%</a:t>
            </a:r>
            <a:endParaRPr sz="1333">
              <a:solidFill>
                <a:prstClr val="black"/>
              </a:solidFill>
              <a:latin typeface="Arial"/>
              <a:cs typeface="Arial"/>
            </a:endParaRPr>
          </a:p>
        </p:txBody>
      </p:sp>
      <p:sp>
        <p:nvSpPr>
          <p:cNvPr id="24" name="object 24"/>
          <p:cNvSpPr txBox="1"/>
          <p:nvPr/>
        </p:nvSpPr>
        <p:spPr>
          <a:xfrm>
            <a:off x="7677155" y="5979960"/>
            <a:ext cx="838200" cy="213670"/>
          </a:xfrm>
          <a:prstGeom prst="rect">
            <a:avLst/>
          </a:prstGeom>
        </p:spPr>
        <p:txBody>
          <a:bodyPr vert="horz" wrap="square" lIns="0" tIns="8467" rIns="0" bIns="0" rtlCol="0">
            <a:spAutoFit/>
          </a:bodyPr>
          <a:lstStyle/>
          <a:p>
            <a:pPr marL="8467">
              <a:spcBef>
                <a:spcPts val="67"/>
              </a:spcBef>
            </a:pPr>
            <a:r>
              <a:rPr sz="1333" b="1" spc="-63" dirty="0">
                <a:solidFill>
                  <a:prstClr val="black"/>
                </a:solidFill>
                <a:latin typeface="Arial"/>
                <a:cs typeface="Arial"/>
              </a:rPr>
              <a:t>Eco</a:t>
            </a:r>
            <a:r>
              <a:rPr sz="1333" b="1" spc="-80" dirty="0">
                <a:solidFill>
                  <a:prstClr val="black"/>
                </a:solidFill>
                <a:latin typeface="Arial"/>
                <a:cs typeface="Arial"/>
              </a:rPr>
              <a:t> </a:t>
            </a:r>
            <a:r>
              <a:rPr sz="1333" b="1" spc="17" dirty="0">
                <a:solidFill>
                  <a:prstClr val="black"/>
                </a:solidFill>
                <a:latin typeface="Arial"/>
                <a:cs typeface="Arial"/>
              </a:rPr>
              <a:t>44.9%</a:t>
            </a:r>
            <a:endParaRPr sz="1333">
              <a:solidFill>
                <a:prstClr val="black"/>
              </a:solidFill>
              <a:latin typeface="Arial"/>
              <a:cs typeface="Arial"/>
            </a:endParaRPr>
          </a:p>
        </p:txBody>
      </p:sp>
      <p:sp>
        <p:nvSpPr>
          <p:cNvPr id="25" name="object 25"/>
          <p:cNvSpPr txBox="1"/>
          <p:nvPr/>
        </p:nvSpPr>
        <p:spPr>
          <a:xfrm>
            <a:off x="7677155" y="6546300"/>
            <a:ext cx="1139190" cy="213670"/>
          </a:xfrm>
          <a:prstGeom prst="rect">
            <a:avLst/>
          </a:prstGeom>
        </p:spPr>
        <p:txBody>
          <a:bodyPr vert="horz" wrap="square" lIns="0" tIns="8467" rIns="0" bIns="0" rtlCol="0">
            <a:spAutoFit/>
          </a:bodyPr>
          <a:lstStyle/>
          <a:p>
            <a:pPr marL="8467">
              <a:spcBef>
                <a:spcPts val="67"/>
              </a:spcBef>
            </a:pPr>
            <a:r>
              <a:rPr sz="1333" b="1" spc="-63" dirty="0">
                <a:solidFill>
                  <a:prstClr val="black"/>
                </a:solidFill>
                <a:latin typeface="Arial"/>
                <a:cs typeface="Arial"/>
              </a:rPr>
              <a:t>Eco </a:t>
            </a:r>
            <a:r>
              <a:rPr sz="1333" b="1" spc="-10" dirty="0">
                <a:solidFill>
                  <a:prstClr val="black"/>
                </a:solidFill>
                <a:latin typeface="Arial"/>
                <a:cs typeface="Arial"/>
              </a:rPr>
              <a:t>Plus</a:t>
            </a:r>
            <a:r>
              <a:rPr sz="1333" b="1" spc="-40" dirty="0">
                <a:solidFill>
                  <a:prstClr val="black"/>
                </a:solidFill>
                <a:latin typeface="Arial"/>
                <a:cs typeface="Arial"/>
              </a:rPr>
              <a:t> </a:t>
            </a:r>
            <a:r>
              <a:rPr sz="1333" b="1" spc="13" dirty="0">
                <a:solidFill>
                  <a:prstClr val="black"/>
                </a:solidFill>
                <a:latin typeface="Arial"/>
                <a:cs typeface="Arial"/>
              </a:rPr>
              <a:t>7.3%</a:t>
            </a:r>
            <a:endParaRPr sz="1333">
              <a:solidFill>
                <a:prstClr val="black"/>
              </a:solidFill>
              <a:latin typeface="Arial"/>
              <a:cs typeface="Arial"/>
            </a:endParaRPr>
          </a:p>
        </p:txBody>
      </p:sp>
      <p:grpSp>
        <p:nvGrpSpPr>
          <p:cNvPr id="26" name="object 26"/>
          <p:cNvGrpSpPr/>
          <p:nvPr/>
        </p:nvGrpSpPr>
        <p:grpSpPr>
          <a:xfrm>
            <a:off x="5073845" y="5330389"/>
            <a:ext cx="162560" cy="474133"/>
            <a:chOff x="7610768" y="7995583"/>
            <a:chExt cx="243840" cy="711200"/>
          </a:xfrm>
        </p:grpSpPr>
        <p:sp>
          <p:nvSpPr>
            <p:cNvPr id="27" name="object 27"/>
            <p:cNvSpPr/>
            <p:nvPr/>
          </p:nvSpPr>
          <p:spPr>
            <a:xfrm>
              <a:off x="7610767" y="7995589"/>
              <a:ext cx="243840" cy="711200"/>
            </a:xfrm>
            <a:custGeom>
              <a:avLst/>
              <a:gdLst/>
              <a:ahLst/>
              <a:cxnLst/>
              <a:rect l="l" t="t" r="r" b="b"/>
              <a:pathLst>
                <a:path w="243840" h="711200">
                  <a:moveTo>
                    <a:pt x="217093" y="99568"/>
                  </a:moveTo>
                  <a:lnTo>
                    <a:pt x="209702" y="60985"/>
                  </a:lnTo>
                  <a:lnTo>
                    <a:pt x="189052" y="29476"/>
                  </a:lnTo>
                  <a:lnTo>
                    <a:pt x="158127" y="8115"/>
                  </a:lnTo>
                  <a:lnTo>
                    <a:pt x="119951" y="0"/>
                  </a:lnTo>
                  <a:lnTo>
                    <a:pt x="82029" y="7518"/>
                  </a:lnTo>
                  <a:lnTo>
                    <a:pt x="50380" y="28676"/>
                  </a:lnTo>
                  <a:lnTo>
                    <a:pt x="28549" y="59969"/>
                  </a:lnTo>
                  <a:lnTo>
                    <a:pt x="20104" y="97917"/>
                  </a:lnTo>
                  <a:lnTo>
                    <a:pt x="27457" y="135877"/>
                  </a:lnTo>
                  <a:lnTo>
                    <a:pt x="48425" y="167157"/>
                  </a:lnTo>
                  <a:lnTo>
                    <a:pt x="79768" y="188480"/>
                  </a:lnTo>
                  <a:lnTo>
                    <a:pt x="118249" y="196583"/>
                  </a:lnTo>
                  <a:lnTo>
                    <a:pt x="156997" y="189433"/>
                  </a:lnTo>
                  <a:lnTo>
                    <a:pt x="188302" y="168986"/>
                  </a:lnTo>
                  <a:lnTo>
                    <a:pt x="209296" y="138087"/>
                  </a:lnTo>
                  <a:lnTo>
                    <a:pt x="217093" y="99568"/>
                  </a:lnTo>
                  <a:close/>
                </a:path>
                <a:path w="243840" h="711200">
                  <a:moveTo>
                    <a:pt x="243357" y="360184"/>
                  </a:moveTo>
                  <a:lnTo>
                    <a:pt x="243243" y="335915"/>
                  </a:lnTo>
                  <a:lnTo>
                    <a:pt x="243255" y="328752"/>
                  </a:lnTo>
                  <a:lnTo>
                    <a:pt x="243090" y="297307"/>
                  </a:lnTo>
                  <a:lnTo>
                    <a:pt x="240347" y="275170"/>
                  </a:lnTo>
                  <a:lnTo>
                    <a:pt x="232156" y="256565"/>
                  </a:lnTo>
                  <a:lnTo>
                    <a:pt x="218313" y="241960"/>
                  </a:lnTo>
                  <a:lnTo>
                    <a:pt x="198551" y="231787"/>
                  </a:lnTo>
                  <a:lnTo>
                    <a:pt x="159702" y="221869"/>
                  </a:lnTo>
                  <a:lnTo>
                    <a:pt x="120713" y="218605"/>
                  </a:lnTo>
                  <a:lnTo>
                    <a:pt x="81737" y="222046"/>
                  </a:lnTo>
                  <a:lnTo>
                    <a:pt x="42964" y="232194"/>
                  </a:lnTo>
                  <a:lnTo>
                    <a:pt x="11010" y="255955"/>
                  </a:lnTo>
                  <a:lnTo>
                    <a:pt x="114" y="294868"/>
                  </a:lnTo>
                  <a:lnTo>
                    <a:pt x="0" y="311785"/>
                  </a:lnTo>
                  <a:lnTo>
                    <a:pt x="101" y="362559"/>
                  </a:lnTo>
                  <a:lnTo>
                    <a:pt x="228" y="362559"/>
                  </a:lnTo>
                  <a:lnTo>
                    <a:pt x="114" y="391617"/>
                  </a:lnTo>
                  <a:lnTo>
                    <a:pt x="101" y="411886"/>
                  </a:lnTo>
                  <a:lnTo>
                    <a:pt x="7454" y="467918"/>
                  </a:lnTo>
                  <a:lnTo>
                    <a:pt x="25793" y="504050"/>
                  </a:lnTo>
                  <a:lnTo>
                    <a:pt x="31330" y="512826"/>
                  </a:lnTo>
                  <a:lnTo>
                    <a:pt x="36258" y="522097"/>
                  </a:lnTo>
                  <a:lnTo>
                    <a:pt x="49339" y="575094"/>
                  </a:lnTo>
                  <a:lnTo>
                    <a:pt x="60858" y="642569"/>
                  </a:lnTo>
                  <a:lnTo>
                    <a:pt x="66535" y="676313"/>
                  </a:lnTo>
                  <a:lnTo>
                    <a:pt x="90335" y="709079"/>
                  </a:lnTo>
                  <a:lnTo>
                    <a:pt x="113855" y="711161"/>
                  </a:lnTo>
                  <a:lnTo>
                    <a:pt x="115531" y="711161"/>
                  </a:lnTo>
                  <a:lnTo>
                    <a:pt x="121132" y="711187"/>
                  </a:lnTo>
                  <a:lnTo>
                    <a:pt x="135699" y="711111"/>
                  </a:lnTo>
                  <a:lnTo>
                    <a:pt x="151993" y="709079"/>
                  </a:lnTo>
                  <a:lnTo>
                    <a:pt x="163880" y="703059"/>
                  </a:lnTo>
                  <a:lnTo>
                    <a:pt x="171881" y="692505"/>
                  </a:lnTo>
                  <a:lnTo>
                    <a:pt x="176517" y="676871"/>
                  </a:lnTo>
                  <a:lnTo>
                    <a:pt x="180581" y="652145"/>
                  </a:lnTo>
                  <a:lnTo>
                    <a:pt x="184442" y="627380"/>
                  </a:lnTo>
                  <a:lnTo>
                    <a:pt x="188455" y="602640"/>
                  </a:lnTo>
                  <a:lnTo>
                    <a:pt x="192976" y="578002"/>
                  </a:lnTo>
                  <a:lnTo>
                    <a:pt x="196164" y="560336"/>
                  </a:lnTo>
                  <a:lnTo>
                    <a:pt x="199618" y="542544"/>
                  </a:lnTo>
                  <a:lnTo>
                    <a:pt x="204571" y="525614"/>
                  </a:lnTo>
                  <a:lnTo>
                    <a:pt x="212178" y="510501"/>
                  </a:lnTo>
                  <a:lnTo>
                    <a:pt x="224688" y="489813"/>
                  </a:lnTo>
                  <a:lnTo>
                    <a:pt x="234264" y="468617"/>
                  </a:lnTo>
                  <a:lnTo>
                    <a:pt x="240487" y="446481"/>
                  </a:lnTo>
                  <a:lnTo>
                    <a:pt x="242938" y="423037"/>
                  </a:lnTo>
                  <a:lnTo>
                    <a:pt x="242938" y="422516"/>
                  </a:lnTo>
                  <a:lnTo>
                    <a:pt x="243243" y="395452"/>
                  </a:lnTo>
                  <a:lnTo>
                    <a:pt x="243293" y="391617"/>
                  </a:lnTo>
                  <a:lnTo>
                    <a:pt x="243357" y="360184"/>
                  </a:lnTo>
                  <a:close/>
                </a:path>
              </a:pathLst>
            </a:custGeom>
            <a:solidFill>
              <a:srgbClr val="12538A"/>
            </a:solidFill>
          </p:spPr>
          <p:txBody>
            <a:bodyPr wrap="square" lIns="0" tIns="0" rIns="0" bIns="0" rtlCol="0"/>
            <a:lstStyle/>
            <a:p>
              <a:endParaRPr sz="1200">
                <a:solidFill>
                  <a:prstClr val="black"/>
                </a:solidFill>
              </a:endParaRPr>
            </a:p>
          </p:txBody>
        </p:sp>
        <p:sp>
          <p:nvSpPr>
            <p:cNvPr id="28" name="object 28"/>
            <p:cNvSpPr/>
            <p:nvPr/>
          </p:nvSpPr>
          <p:spPr>
            <a:xfrm>
              <a:off x="7630879" y="7995588"/>
              <a:ext cx="196982" cy="196582"/>
            </a:xfrm>
            <a:prstGeom prst="rect">
              <a:avLst/>
            </a:prstGeom>
            <a:blipFill>
              <a:blip r:embed="rId3" cstate="print"/>
              <a:stretch>
                <a:fillRect/>
              </a:stretch>
            </a:blipFill>
          </p:spPr>
          <p:txBody>
            <a:bodyPr wrap="square" lIns="0" tIns="0" rIns="0" bIns="0" rtlCol="0"/>
            <a:lstStyle/>
            <a:p>
              <a:endParaRPr sz="1200">
                <a:solidFill>
                  <a:prstClr val="black"/>
                </a:solidFill>
              </a:endParaRPr>
            </a:p>
          </p:txBody>
        </p:sp>
      </p:grpSp>
      <p:grpSp>
        <p:nvGrpSpPr>
          <p:cNvPr id="29" name="object 29"/>
          <p:cNvGrpSpPr/>
          <p:nvPr/>
        </p:nvGrpSpPr>
        <p:grpSpPr>
          <a:xfrm>
            <a:off x="5334640" y="5330389"/>
            <a:ext cx="162560" cy="474133"/>
            <a:chOff x="8001960" y="7995583"/>
            <a:chExt cx="243840" cy="711200"/>
          </a:xfrm>
        </p:grpSpPr>
        <p:sp>
          <p:nvSpPr>
            <p:cNvPr id="30" name="object 30"/>
            <p:cNvSpPr/>
            <p:nvPr/>
          </p:nvSpPr>
          <p:spPr>
            <a:xfrm>
              <a:off x="8001953" y="7995589"/>
              <a:ext cx="243840" cy="711200"/>
            </a:xfrm>
            <a:custGeom>
              <a:avLst/>
              <a:gdLst/>
              <a:ahLst/>
              <a:cxnLst/>
              <a:rect l="l" t="t" r="r" b="b"/>
              <a:pathLst>
                <a:path w="243840" h="711200">
                  <a:moveTo>
                    <a:pt x="217093" y="99568"/>
                  </a:moveTo>
                  <a:lnTo>
                    <a:pt x="209702" y="60985"/>
                  </a:lnTo>
                  <a:lnTo>
                    <a:pt x="189052" y="29476"/>
                  </a:lnTo>
                  <a:lnTo>
                    <a:pt x="158127" y="8115"/>
                  </a:lnTo>
                  <a:lnTo>
                    <a:pt x="119951" y="0"/>
                  </a:lnTo>
                  <a:lnTo>
                    <a:pt x="82029" y="7518"/>
                  </a:lnTo>
                  <a:lnTo>
                    <a:pt x="50380" y="28676"/>
                  </a:lnTo>
                  <a:lnTo>
                    <a:pt x="28549" y="59969"/>
                  </a:lnTo>
                  <a:lnTo>
                    <a:pt x="20104" y="97917"/>
                  </a:lnTo>
                  <a:lnTo>
                    <a:pt x="27457" y="135877"/>
                  </a:lnTo>
                  <a:lnTo>
                    <a:pt x="48425" y="167157"/>
                  </a:lnTo>
                  <a:lnTo>
                    <a:pt x="79768" y="188480"/>
                  </a:lnTo>
                  <a:lnTo>
                    <a:pt x="118249" y="196583"/>
                  </a:lnTo>
                  <a:lnTo>
                    <a:pt x="156997" y="189433"/>
                  </a:lnTo>
                  <a:lnTo>
                    <a:pt x="188302" y="168986"/>
                  </a:lnTo>
                  <a:lnTo>
                    <a:pt x="209296" y="138087"/>
                  </a:lnTo>
                  <a:lnTo>
                    <a:pt x="217093" y="99568"/>
                  </a:lnTo>
                  <a:close/>
                </a:path>
                <a:path w="243840" h="711200">
                  <a:moveTo>
                    <a:pt x="243357" y="360184"/>
                  </a:moveTo>
                  <a:lnTo>
                    <a:pt x="243255" y="335038"/>
                  </a:lnTo>
                  <a:lnTo>
                    <a:pt x="243255" y="328752"/>
                  </a:lnTo>
                  <a:lnTo>
                    <a:pt x="243103" y="297307"/>
                  </a:lnTo>
                  <a:lnTo>
                    <a:pt x="240360" y="275170"/>
                  </a:lnTo>
                  <a:lnTo>
                    <a:pt x="232168" y="256565"/>
                  </a:lnTo>
                  <a:lnTo>
                    <a:pt x="218313" y="241960"/>
                  </a:lnTo>
                  <a:lnTo>
                    <a:pt x="198564" y="231787"/>
                  </a:lnTo>
                  <a:lnTo>
                    <a:pt x="159715" y="221869"/>
                  </a:lnTo>
                  <a:lnTo>
                    <a:pt x="120713" y="218605"/>
                  </a:lnTo>
                  <a:lnTo>
                    <a:pt x="81749" y="222046"/>
                  </a:lnTo>
                  <a:lnTo>
                    <a:pt x="42976" y="232194"/>
                  </a:lnTo>
                  <a:lnTo>
                    <a:pt x="11023" y="255955"/>
                  </a:lnTo>
                  <a:lnTo>
                    <a:pt x="114" y="294868"/>
                  </a:lnTo>
                  <a:lnTo>
                    <a:pt x="0" y="311785"/>
                  </a:lnTo>
                  <a:lnTo>
                    <a:pt x="101" y="362559"/>
                  </a:lnTo>
                  <a:lnTo>
                    <a:pt x="228" y="362559"/>
                  </a:lnTo>
                  <a:lnTo>
                    <a:pt x="127" y="391617"/>
                  </a:lnTo>
                  <a:lnTo>
                    <a:pt x="114" y="411886"/>
                  </a:lnTo>
                  <a:lnTo>
                    <a:pt x="7467" y="467918"/>
                  </a:lnTo>
                  <a:lnTo>
                    <a:pt x="25806" y="504050"/>
                  </a:lnTo>
                  <a:lnTo>
                    <a:pt x="31330" y="512826"/>
                  </a:lnTo>
                  <a:lnTo>
                    <a:pt x="36258" y="522084"/>
                  </a:lnTo>
                  <a:lnTo>
                    <a:pt x="49339" y="575094"/>
                  </a:lnTo>
                  <a:lnTo>
                    <a:pt x="60858" y="642569"/>
                  </a:lnTo>
                  <a:lnTo>
                    <a:pt x="66535" y="676313"/>
                  </a:lnTo>
                  <a:lnTo>
                    <a:pt x="90335" y="709079"/>
                  </a:lnTo>
                  <a:lnTo>
                    <a:pt x="113868" y="711161"/>
                  </a:lnTo>
                  <a:lnTo>
                    <a:pt x="115544" y="711161"/>
                  </a:lnTo>
                  <a:lnTo>
                    <a:pt x="121145" y="711187"/>
                  </a:lnTo>
                  <a:lnTo>
                    <a:pt x="135699" y="711111"/>
                  </a:lnTo>
                  <a:lnTo>
                    <a:pt x="152006" y="709079"/>
                  </a:lnTo>
                  <a:lnTo>
                    <a:pt x="163893" y="703059"/>
                  </a:lnTo>
                  <a:lnTo>
                    <a:pt x="171881" y="692505"/>
                  </a:lnTo>
                  <a:lnTo>
                    <a:pt x="176530" y="676871"/>
                  </a:lnTo>
                  <a:lnTo>
                    <a:pt x="180581" y="652145"/>
                  </a:lnTo>
                  <a:lnTo>
                    <a:pt x="184442" y="627380"/>
                  </a:lnTo>
                  <a:lnTo>
                    <a:pt x="188468" y="602640"/>
                  </a:lnTo>
                  <a:lnTo>
                    <a:pt x="192989" y="578002"/>
                  </a:lnTo>
                  <a:lnTo>
                    <a:pt x="196164" y="560336"/>
                  </a:lnTo>
                  <a:lnTo>
                    <a:pt x="199631" y="542544"/>
                  </a:lnTo>
                  <a:lnTo>
                    <a:pt x="204571" y="525614"/>
                  </a:lnTo>
                  <a:lnTo>
                    <a:pt x="212191" y="510501"/>
                  </a:lnTo>
                  <a:lnTo>
                    <a:pt x="224701" y="489813"/>
                  </a:lnTo>
                  <a:lnTo>
                    <a:pt x="234264" y="468617"/>
                  </a:lnTo>
                  <a:lnTo>
                    <a:pt x="240487" y="446481"/>
                  </a:lnTo>
                  <a:lnTo>
                    <a:pt x="242938" y="423037"/>
                  </a:lnTo>
                  <a:lnTo>
                    <a:pt x="243255" y="395452"/>
                  </a:lnTo>
                  <a:lnTo>
                    <a:pt x="243255" y="394982"/>
                  </a:lnTo>
                  <a:lnTo>
                    <a:pt x="243293" y="391617"/>
                  </a:lnTo>
                  <a:lnTo>
                    <a:pt x="243357" y="360184"/>
                  </a:lnTo>
                  <a:close/>
                </a:path>
              </a:pathLst>
            </a:custGeom>
            <a:solidFill>
              <a:srgbClr val="12538A"/>
            </a:solidFill>
          </p:spPr>
          <p:txBody>
            <a:bodyPr wrap="square" lIns="0" tIns="0" rIns="0" bIns="0" rtlCol="0"/>
            <a:lstStyle/>
            <a:p>
              <a:endParaRPr sz="1200">
                <a:solidFill>
                  <a:prstClr val="black"/>
                </a:solidFill>
              </a:endParaRPr>
            </a:p>
          </p:txBody>
        </p:sp>
        <p:sp>
          <p:nvSpPr>
            <p:cNvPr id="31" name="object 31"/>
            <p:cNvSpPr/>
            <p:nvPr/>
          </p:nvSpPr>
          <p:spPr>
            <a:xfrm>
              <a:off x="8022067" y="7995588"/>
              <a:ext cx="196982" cy="196582"/>
            </a:xfrm>
            <a:prstGeom prst="rect">
              <a:avLst/>
            </a:prstGeom>
            <a:blipFill>
              <a:blip r:embed="rId3" cstate="print"/>
              <a:stretch>
                <a:fillRect/>
              </a:stretch>
            </a:blipFill>
          </p:spPr>
          <p:txBody>
            <a:bodyPr wrap="square" lIns="0" tIns="0" rIns="0" bIns="0" rtlCol="0"/>
            <a:lstStyle/>
            <a:p>
              <a:endParaRPr sz="1200">
                <a:solidFill>
                  <a:prstClr val="black"/>
                </a:solidFill>
              </a:endParaRPr>
            </a:p>
          </p:txBody>
        </p:sp>
      </p:grpSp>
      <p:grpSp>
        <p:nvGrpSpPr>
          <p:cNvPr id="32" name="object 32"/>
          <p:cNvGrpSpPr/>
          <p:nvPr/>
        </p:nvGrpSpPr>
        <p:grpSpPr>
          <a:xfrm>
            <a:off x="5595431" y="5330389"/>
            <a:ext cx="162560" cy="474133"/>
            <a:chOff x="8393147" y="7995583"/>
            <a:chExt cx="243840" cy="711200"/>
          </a:xfrm>
        </p:grpSpPr>
        <p:sp>
          <p:nvSpPr>
            <p:cNvPr id="33" name="object 33"/>
            <p:cNvSpPr/>
            <p:nvPr/>
          </p:nvSpPr>
          <p:spPr>
            <a:xfrm>
              <a:off x="8393138" y="7995589"/>
              <a:ext cx="243840" cy="711200"/>
            </a:xfrm>
            <a:custGeom>
              <a:avLst/>
              <a:gdLst/>
              <a:ahLst/>
              <a:cxnLst/>
              <a:rect l="l" t="t" r="r" b="b"/>
              <a:pathLst>
                <a:path w="243840" h="711200">
                  <a:moveTo>
                    <a:pt x="217093" y="99568"/>
                  </a:moveTo>
                  <a:lnTo>
                    <a:pt x="209715" y="60985"/>
                  </a:lnTo>
                  <a:lnTo>
                    <a:pt x="189052" y="29476"/>
                  </a:lnTo>
                  <a:lnTo>
                    <a:pt x="158127" y="8115"/>
                  </a:lnTo>
                  <a:lnTo>
                    <a:pt x="119951" y="0"/>
                  </a:lnTo>
                  <a:lnTo>
                    <a:pt x="82042" y="7518"/>
                  </a:lnTo>
                  <a:lnTo>
                    <a:pt x="50380" y="28676"/>
                  </a:lnTo>
                  <a:lnTo>
                    <a:pt x="28549" y="59969"/>
                  </a:lnTo>
                  <a:lnTo>
                    <a:pt x="20104" y="97917"/>
                  </a:lnTo>
                  <a:lnTo>
                    <a:pt x="27457" y="135877"/>
                  </a:lnTo>
                  <a:lnTo>
                    <a:pt x="48425" y="167157"/>
                  </a:lnTo>
                  <a:lnTo>
                    <a:pt x="79768" y="188480"/>
                  </a:lnTo>
                  <a:lnTo>
                    <a:pt x="118249" y="196583"/>
                  </a:lnTo>
                  <a:lnTo>
                    <a:pt x="156997" y="189433"/>
                  </a:lnTo>
                  <a:lnTo>
                    <a:pt x="188302" y="168986"/>
                  </a:lnTo>
                  <a:lnTo>
                    <a:pt x="209296" y="138087"/>
                  </a:lnTo>
                  <a:lnTo>
                    <a:pt x="217093" y="99568"/>
                  </a:lnTo>
                  <a:close/>
                </a:path>
                <a:path w="243840" h="711200">
                  <a:moveTo>
                    <a:pt x="243357" y="360184"/>
                  </a:moveTo>
                  <a:lnTo>
                    <a:pt x="243255" y="335038"/>
                  </a:lnTo>
                  <a:lnTo>
                    <a:pt x="243255" y="328752"/>
                  </a:lnTo>
                  <a:lnTo>
                    <a:pt x="243103" y="297307"/>
                  </a:lnTo>
                  <a:lnTo>
                    <a:pt x="240360" y="275170"/>
                  </a:lnTo>
                  <a:lnTo>
                    <a:pt x="232168" y="256565"/>
                  </a:lnTo>
                  <a:lnTo>
                    <a:pt x="218313" y="241960"/>
                  </a:lnTo>
                  <a:lnTo>
                    <a:pt x="198564" y="231787"/>
                  </a:lnTo>
                  <a:lnTo>
                    <a:pt x="159715" y="221869"/>
                  </a:lnTo>
                  <a:lnTo>
                    <a:pt x="120713" y="218605"/>
                  </a:lnTo>
                  <a:lnTo>
                    <a:pt x="81749" y="222046"/>
                  </a:lnTo>
                  <a:lnTo>
                    <a:pt x="42976" y="232194"/>
                  </a:lnTo>
                  <a:lnTo>
                    <a:pt x="11023" y="255955"/>
                  </a:lnTo>
                  <a:lnTo>
                    <a:pt x="127" y="294868"/>
                  </a:lnTo>
                  <a:lnTo>
                    <a:pt x="0" y="311785"/>
                  </a:lnTo>
                  <a:lnTo>
                    <a:pt x="101" y="362559"/>
                  </a:lnTo>
                  <a:lnTo>
                    <a:pt x="228" y="362559"/>
                  </a:lnTo>
                  <a:lnTo>
                    <a:pt x="127" y="391617"/>
                  </a:lnTo>
                  <a:lnTo>
                    <a:pt x="114" y="411886"/>
                  </a:lnTo>
                  <a:lnTo>
                    <a:pt x="7467" y="467918"/>
                  </a:lnTo>
                  <a:lnTo>
                    <a:pt x="25806" y="504050"/>
                  </a:lnTo>
                  <a:lnTo>
                    <a:pt x="31330" y="512826"/>
                  </a:lnTo>
                  <a:lnTo>
                    <a:pt x="36258" y="522084"/>
                  </a:lnTo>
                  <a:lnTo>
                    <a:pt x="49352" y="575094"/>
                  </a:lnTo>
                  <a:lnTo>
                    <a:pt x="60858" y="642569"/>
                  </a:lnTo>
                  <a:lnTo>
                    <a:pt x="66548" y="676313"/>
                  </a:lnTo>
                  <a:lnTo>
                    <a:pt x="90335" y="709079"/>
                  </a:lnTo>
                  <a:lnTo>
                    <a:pt x="113868" y="711161"/>
                  </a:lnTo>
                  <a:lnTo>
                    <a:pt x="115544" y="711161"/>
                  </a:lnTo>
                  <a:lnTo>
                    <a:pt x="121145" y="711187"/>
                  </a:lnTo>
                  <a:lnTo>
                    <a:pt x="135712" y="711111"/>
                  </a:lnTo>
                  <a:lnTo>
                    <a:pt x="152006" y="709079"/>
                  </a:lnTo>
                  <a:lnTo>
                    <a:pt x="163893" y="703059"/>
                  </a:lnTo>
                  <a:lnTo>
                    <a:pt x="171894" y="692505"/>
                  </a:lnTo>
                  <a:lnTo>
                    <a:pt x="176530" y="676871"/>
                  </a:lnTo>
                  <a:lnTo>
                    <a:pt x="180594" y="652145"/>
                  </a:lnTo>
                  <a:lnTo>
                    <a:pt x="184454" y="627380"/>
                  </a:lnTo>
                  <a:lnTo>
                    <a:pt x="188468" y="602640"/>
                  </a:lnTo>
                  <a:lnTo>
                    <a:pt x="192989" y="578002"/>
                  </a:lnTo>
                  <a:lnTo>
                    <a:pt x="196176" y="560336"/>
                  </a:lnTo>
                  <a:lnTo>
                    <a:pt x="199631" y="542544"/>
                  </a:lnTo>
                  <a:lnTo>
                    <a:pt x="204584" y="525614"/>
                  </a:lnTo>
                  <a:lnTo>
                    <a:pt x="212191" y="510501"/>
                  </a:lnTo>
                  <a:lnTo>
                    <a:pt x="224701" y="489813"/>
                  </a:lnTo>
                  <a:lnTo>
                    <a:pt x="234276" y="468617"/>
                  </a:lnTo>
                  <a:lnTo>
                    <a:pt x="240487" y="446481"/>
                  </a:lnTo>
                  <a:lnTo>
                    <a:pt x="242951" y="423037"/>
                  </a:lnTo>
                  <a:lnTo>
                    <a:pt x="243255" y="395452"/>
                  </a:lnTo>
                  <a:lnTo>
                    <a:pt x="243255" y="395109"/>
                  </a:lnTo>
                  <a:lnTo>
                    <a:pt x="243293" y="391617"/>
                  </a:lnTo>
                  <a:lnTo>
                    <a:pt x="243357" y="360184"/>
                  </a:lnTo>
                  <a:close/>
                </a:path>
              </a:pathLst>
            </a:custGeom>
            <a:solidFill>
              <a:srgbClr val="12538A"/>
            </a:solidFill>
          </p:spPr>
          <p:txBody>
            <a:bodyPr wrap="square" lIns="0" tIns="0" rIns="0" bIns="0" rtlCol="0"/>
            <a:lstStyle/>
            <a:p>
              <a:endParaRPr sz="1200">
                <a:solidFill>
                  <a:prstClr val="black"/>
                </a:solidFill>
              </a:endParaRPr>
            </a:p>
          </p:txBody>
        </p:sp>
        <p:sp>
          <p:nvSpPr>
            <p:cNvPr id="34" name="object 34"/>
            <p:cNvSpPr/>
            <p:nvPr/>
          </p:nvSpPr>
          <p:spPr>
            <a:xfrm>
              <a:off x="8413259" y="7995588"/>
              <a:ext cx="196982" cy="196582"/>
            </a:xfrm>
            <a:prstGeom prst="rect">
              <a:avLst/>
            </a:prstGeom>
            <a:blipFill>
              <a:blip r:embed="rId4" cstate="print"/>
              <a:stretch>
                <a:fillRect/>
              </a:stretch>
            </a:blipFill>
          </p:spPr>
          <p:txBody>
            <a:bodyPr wrap="square" lIns="0" tIns="0" rIns="0" bIns="0" rtlCol="0"/>
            <a:lstStyle/>
            <a:p>
              <a:endParaRPr sz="1200">
                <a:solidFill>
                  <a:prstClr val="black"/>
                </a:solidFill>
              </a:endParaRPr>
            </a:p>
          </p:txBody>
        </p:sp>
      </p:grpSp>
      <p:grpSp>
        <p:nvGrpSpPr>
          <p:cNvPr id="35" name="object 35"/>
          <p:cNvGrpSpPr/>
          <p:nvPr/>
        </p:nvGrpSpPr>
        <p:grpSpPr>
          <a:xfrm>
            <a:off x="5856223" y="5330389"/>
            <a:ext cx="162560" cy="474133"/>
            <a:chOff x="8784335" y="7995583"/>
            <a:chExt cx="243840" cy="711200"/>
          </a:xfrm>
        </p:grpSpPr>
        <p:sp>
          <p:nvSpPr>
            <p:cNvPr id="36" name="object 36"/>
            <p:cNvSpPr/>
            <p:nvPr/>
          </p:nvSpPr>
          <p:spPr>
            <a:xfrm>
              <a:off x="8784323" y="7995589"/>
              <a:ext cx="243840" cy="711200"/>
            </a:xfrm>
            <a:custGeom>
              <a:avLst/>
              <a:gdLst/>
              <a:ahLst/>
              <a:cxnLst/>
              <a:rect l="l" t="t" r="r" b="b"/>
              <a:pathLst>
                <a:path w="243840" h="711200">
                  <a:moveTo>
                    <a:pt x="217093" y="99568"/>
                  </a:moveTo>
                  <a:lnTo>
                    <a:pt x="209715" y="60985"/>
                  </a:lnTo>
                  <a:lnTo>
                    <a:pt x="189052" y="29476"/>
                  </a:lnTo>
                  <a:lnTo>
                    <a:pt x="158127" y="8115"/>
                  </a:lnTo>
                  <a:lnTo>
                    <a:pt x="119964" y="0"/>
                  </a:lnTo>
                  <a:lnTo>
                    <a:pt x="82042" y="7518"/>
                  </a:lnTo>
                  <a:lnTo>
                    <a:pt x="50380" y="28676"/>
                  </a:lnTo>
                  <a:lnTo>
                    <a:pt x="28549" y="59969"/>
                  </a:lnTo>
                  <a:lnTo>
                    <a:pt x="20116" y="97917"/>
                  </a:lnTo>
                  <a:lnTo>
                    <a:pt x="27457" y="135877"/>
                  </a:lnTo>
                  <a:lnTo>
                    <a:pt x="48425" y="167157"/>
                  </a:lnTo>
                  <a:lnTo>
                    <a:pt x="79768" y="188480"/>
                  </a:lnTo>
                  <a:lnTo>
                    <a:pt x="118262" y="196583"/>
                  </a:lnTo>
                  <a:lnTo>
                    <a:pt x="157010" y="189433"/>
                  </a:lnTo>
                  <a:lnTo>
                    <a:pt x="188315" y="168986"/>
                  </a:lnTo>
                  <a:lnTo>
                    <a:pt x="209308" y="138087"/>
                  </a:lnTo>
                  <a:lnTo>
                    <a:pt x="217093" y="99568"/>
                  </a:lnTo>
                  <a:close/>
                </a:path>
                <a:path w="243840" h="711200">
                  <a:moveTo>
                    <a:pt x="243370" y="360184"/>
                  </a:moveTo>
                  <a:lnTo>
                    <a:pt x="243255" y="333248"/>
                  </a:lnTo>
                  <a:lnTo>
                    <a:pt x="243255" y="328752"/>
                  </a:lnTo>
                  <a:lnTo>
                    <a:pt x="243103" y="297307"/>
                  </a:lnTo>
                  <a:lnTo>
                    <a:pt x="240360" y="275170"/>
                  </a:lnTo>
                  <a:lnTo>
                    <a:pt x="232168" y="256565"/>
                  </a:lnTo>
                  <a:lnTo>
                    <a:pt x="218313" y="241960"/>
                  </a:lnTo>
                  <a:lnTo>
                    <a:pt x="198564" y="231787"/>
                  </a:lnTo>
                  <a:lnTo>
                    <a:pt x="159715" y="221869"/>
                  </a:lnTo>
                  <a:lnTo>
                    <a:pt x="120726" y="218605"/>
                  </a:lnTo>
                  <a:lnTo>
                    <a:pt x="81762" y="222046"/>
                  </a:lnTo>
                  <a:lnTo>
                    <a:pt x="42989" y="232194"/>
                  </a:lnTo>
                  <a:lnTo>
                    <a:pt x="36766" y="235445"/>
                  </a:lnTo>
                  <a:lnTo>
                    <a:pt x="2997" y="273735"/>
                  </a:lnTo>
                  <a:lnTo>
                    <a:pt x="0" y="311785"/>
                  </a:lnTo>
                  <a:lnTo>
                    <a:pt x="114" y="362559"/>
                  </a:lnTo>
                  <a:lnTo>
                    <a:pt x="241" y="362559"/>
                  </a:lnTo>
                  <a:lnTo>
                    <a:pt x="127" y="391617"/>
                  </a:lnTo>
                  <a:lnTo>
                    <a:pt x="114" y="411899"/>
                  </a:lnTo>
                  <a:lnTo>
                    <a:pt x="342" y="428332"/>
                  </a:lnTo>
                  <a:lnTo>
                    <a:pt x="7480" y="467918"/>
                  </a:lnTo>
                  <a:lnTo>
                    <a:pt x="25806" y="504050"/>
                  </a:lnTo>
                  <a:lnTo>
                    <a:pt x="31343" y="512826"/>
                  </a:lnTo>
                  <a:lnTo>
                    <a:pt x="36271" y="522097"/>
                  </a:lnTo>
                  <a:lnTo>
                    <a:pt x="49352" y="575094"/>
                  </a:lnTo>
                  <a:lnTo>
                    <a:pt x="60871" y="642569"/>
                  </a:lnTo>
                  <a:lnTo>
                    <a:pt x="66548" y="676313"/>
                  </a:lnTo>
                  <a:lnTo>
                    <a:pt x="71081" y="692353"/>
                  </a:lnTo>
                  <a:lnTo>
                    <a:pt x="78765" y="703046"/>
                  </a:lnTo>
                  <a:lnTo>
                    <a:pt x="90347" y="709079"/>
                  </a:lnTo>
                  <a:lnTo>
                    <a:pt x="106603" y="711111"/>
                  </a:lnTo>
                  <a:lnTo>
                    <a:pt x="113880" y="711161"/>
                  </a:lnTo>
                  <a:lnTo>
                    <a:pt x="115544" y="711161"/>
                  </a:lnTo>
                  <a:lnTo>
                    <a:pt x="121145" y="711187"/>
                  </a:lnTo>
                  <a:lnTo>
                    <a:pt x="135686" y="711123"/>
                  </a:lnTo>
                  <a:lnTo>
                    <a:pt x="152019" y="709079"/>
                  </a:lnTo>
                  <a:lnTo>
                    <a:pt x="156006" y="707059"/>
                  </a:lnTo>
                  <a:lnTo>
                    <a:pt x="163893" y="703059"/>
                  </a:lnTo>
                  <a:lnTo>
                    <a:pt x="171894" y="692505"/>
                  </a:lnTo>
                  <a:lnTo>
                    <a:pt x="172948" y="688924"/>
                  </a:lnTo>
                  <a:lnTo>
                    <a:pt x="176542" y="676871"/>
                  </a:lnTo>
                  <a:lnTo>
                    <a:pt x="180594" y="652145"/>
                  </a:lnTo>
                  <a:lnTo>
                    <a:pt x="184454" y="627380"/>
                  </a:lnTo>
                  <a:lnTo>
                    <a:pt x="185013" y="623925"/>
                  </a:lnTo>
                  <a:lnTo>
                    <a:pt x="188480" y="602640"/>
                  </a:lnTo>
                  <a:lnTo>
                    <a:pt x="189890" y="594868"/>
                  </a:lnTo>
                  <a:lnTo>
                    <a:pt x="192989" y="578002"/>
                  </a:lnTo>
                  <a:lnTo>
                    <a:pt x="196176" y="560336"/>
                  </a:lnTo>
                  <a:lnTo>
                    <a:pt x="199644" y="542544"/>
                  </a:lnTo>
                  <a:lnTo>
                    <a:pt x="204584" y="525614"/>
                  </a:lnTo>
                  <a:lnTo>
                    <a:pt x="207124" y="520547"/>
                  </a:lnTo>
                  <a:lnTo>
                    <a:pt x="212204" y="510501"/>
                  </a:lnTo>
                  <a:lnTo>
                    <a:pt x="224701" y="489813"/>
                  </a:lnTo>
                  <a:lnTo>
                    <a:pt x="234276" y="468617"/>
                  </a:lnTo>
                  <a:lnTo>
                    <a:pt x="240499" y="446481"/>
                  </a:lnTo>
                  <a:lnTo>
                    <a:pt x="242951" y="423037"/>
                  </a:lnTo>
                  <a:lnTo>
                    <a:pt x="242951" y="422516"/>
                  </a:lnTo>
                  <a:lnTo>
                    <a:pt x="243255" y="395452"/>
                  </a:lnTo>
                  <a:lnTo>
                    <a:pt x="243306" y="391617"/>
                  </a:lnTo>
                  <a:lnTo>
                    <a:pt x="243370" y="360184"/>
                  </a:lnTo>
                  <a:close/>
                </a:path>
              </a:pathLst>
            </a:custGeom>
            <a:solidFill>
              <a:srgbClr val="12538A"/>
            </a:solidFill>
          </p:spPr>
          <p:txBody>
            <a:bodyPr wrap="square" lIns="0" tIns="0" rIns="0" bIns="0" rtlCol="0"/>
            <a:lstStyle/>
            <a:p>
              <a:endParaRPr sz="1200">
                <a:solidFill>
                  <a:prstClr val="black"/>
                </a:solidFill>
              </a:endParaRPr>
            </a:p>
          </p:txBody>
        </p:sp>
        <p:sp>
          <p:nvSpPr>
            <p:cNvPr id="37" name="object 37"/>
            <p:cNvSpPr/>
            <p:nvPr/>
          </p:nvSpPr>
          <p:spPr>
            <a:xfrm>
              <a:off x="8804445" y="7995588"/>
              <a:ext cx="196982" cy="196582"/>
            </a:xfrm>
            <a:prstGeom prst="rect">
              <a:avLst/>
            </a:prstGeom>
            <a:blipFill>
              <a:blip r:embed="rId5" cstate="print"/>
              <a:stretch>
                <a:fillRect/>
              </a:stretch>
            </a:blipFill>
          </p:spPr>
          <p:txBody>
            <a:bodyPr wrap="square" lIns="0" tIns="0" rIns="0" bIns="0" rtlCol="0"/>
            <a:lstStyle/>
            <a:p>
              <a:endParaRPr sz="1200">
                <a:solidFill>
                  <a:prstClr val="black"/>
                </a:solidFill>
              </a:endParaRPr>
            </a:p>
          </p:txBody>
        </p:sp>
      </p:grpSp>
      <p:grpSp>
        <p:nvGrpSpPr>
          <p:cNvPr id="38" name="object 38"/>
          <p:cNvGrpSpPr/>
          <p:nvPr/>
        </p:nvGrpSpPr>
        <p:grpSpPr>
          <a:xfrm>
            <a:off x="6117015" y="5330389"/>
            <a:ext cx="162560" cy="474133"/>
            <a:chOff x="9175522" y="7995583"/>
            <a:chExt cx="243840" cy="711200"/>
          </a:xfrm>
        </p:grpSpPr>
        <p:sp>
          <p:nvSpPr>
            <p:cNvPr id="39" name="object 39"/>
            <p:cNvSpPr/>
            <p:nvPr/>
          </p:nvSpPr>
          <p:spPr>
            <a:xfrm>
              <a:off x="9175521" y="7995589"/>
              <a:ext cx="243840" cy="711200"/>
            </a:xfrm>
            <a:custGeom>
              <a:avLst/>
              <a:gdLst/>
              <a:ahLst/>
              <a:cxnLst/>
              <a:rect l="l" t="t" r="r" b="b"/>
              <a:pathLst>
                <a:path w="243840" h="711200">
                  <a:moveTo>
                    <a:pt x="217081" y="99568"/>
                  </a:moveTo>
                  <a:lnTo>
                    <a:pt x="209702" y="60985"/>
                  </a:lnTo>
                  <a:lnTo>
                    <a:pt x="189039" y="29476"/>
                  </a:lnTo>
                  <a:lnTo>
                    <a:pt x="158115" y="8115"/>
                  </a:lnTo>
                  <a:lnTo>
                    <a:pt x="119951" y="0"/>
                  </a:lnTo>
                  <a:lnTo>
                    <a:pt x="82029" y="7518"/>
                  </a:lnTo>
                  <a:lnTo>
                    <a:pt x="50368" y="28676"/>
                  </a:lnTo>
                  <a:lnTo>
                    <a:pt x="28549" y="59969"/>
                  </a:lnTo>
                  <a:lnTo>
                    <a:pt x="20104" y="97917"/>
                  </a:lnTo>
                  <a:lnTo>
                    <a:pt x="27444" y="135877"/>
                  </a:lnTo>
                  <a:lnTo>
                    <a:pt x="48412" y="167157"/>
                  </a:lnTo>
                  <a:lnTo>
                    <a:pt x="79768" y="188480"/>
                  </a:lnTo>
                  <a:lnTo>
                    <a:pt x="118249" y="196583"/>
                  </a:lnTo>
                  <a:lnTo>
                    <a:pt x="156997" y="189433"/>
                  </a:lnTo>
                  <a:lnTo>
                    <a:pt x="188302" y="168986"/>
                  </a:lnTo>
                  <a:lnTo>
                    <a:pt x="209296" y="138087"/>
                  </a:lnTo>
                  <a:lnTo>
                    <a:pt x="217081" y="99568"/>
                  </a:lnTo>
                  <a:close/>
                </a:path>
                <a:path w="243840" h="711200">
                  <a:moveTo>
                    <a:pt x="243357" y="360184"/>
                  </a:moveTo>
                  <a:lnTo>
                    <a:pt x="243243" y="331901"/>
                  </a:lnTo>
                  <a:lnTo>
                    <a:pt x="243243" y="328752"/>
                  </a:lnTo>
                  <a:lnTo>
                    <a:pt x="243166" y="313055"/>
                  </a:lnTo>
                  <a:lnTo>
                    <a:pt x="243103" y="297307"/>
                  </a:lnTo>
                  <a:lnTo>
                    <a:pt x="240360" y="275170"/>
                  </a:lnTo>
                  <a:lnTo>
                    <a:pt x="232156" y="256565"/>
                  </a:lnTo>
                  <a:lnTo>
                    <a:pt x="218313" y="241960"/>
                  </a:lnTo>
                  <a:lnTo>
                    <a:pt x="198564" y="231775"/>
                  </a:lnTo>
                  <a:lnTo>
                    <a:pt x="159715" y="221856"/>
                  </a:lnTo>
                  <a:lnTo>
                    <a:pt x="120713" y="218605"/>
                  </a:lnTo>
                  <a:lnTo>
                    <a:pt x="81749" y="222046"/>
                  </a:lnTo>
                  <a:lnTo>
                    <a:pt x="42976" y="232194"/>
                  </a:lnTo>
                  <a:lnTo>
                    <a:pt x="24307" y="241947"/>
                  </a:lnTo>
                  <a:lnTo>
                    <a:pt x="15443" y="251294"/>
                  </a:lnTo>
                  <a:lnTo>
                    <a:pt x="11010" y="255955"/>
                  </a:lnTo>
                  <a:lnTo>
                    <a:pt x="5473" y="268211"/>
                  </a:lnTo>
                  <a:lnTo>
                    <a:pt x="2984" y="273735"/>
                  </a:lnTo>
                  <a:lnTo>
                    <a:pt x="114" y="294868"/>
                  </a:lnTo>
                  <a:lnTo>
                    <a:pt x="0" y="311785"/>
                  </a:lnTo>
                  <a:lnTo>
                    <a:pt x="101" y="362559"/>
                  </a:lnTo>
                  <a:lnTo>
                    <a:pt x="228" y="362559"/>
                  </a:lnTo>
                  <a:lnTo>
                    <a:pt x="114" y="391617"/>
                  </a:lnTo>
                  <a:lnTo>
                    <a:pt x="101" y="411899"/>
                  </a:lnTo>
                  <a:lnTo>
                    <a:pt x="330" y="428332"/>
                  </a:lnTo>
                  <a:lnTo>
                    <a:pt x="7467" y="467918"/>
                  </a:lnTo>
                  <a:lnTo>
                    <a:pt x="25793" y="504050"/>
                  </a:lnTo>
                  <a:lnTo>
                    <a:pt x="31330" y="512826"/>
                  </a:lnTo>
                  <a:lnTo>
                    <a:pt x="36258" y="522097"/>
                  </a:lnTo>
                  <a:lnTo>
                    <a:pt x="49339" y="575094"/>
                  </a:lnTo>
                  <a:lnTo>
                    <a:pt x="60858" y="642569"/>
                  </a:lnTo>
                  <a:lnTo>
                    <a:pt x="66535" y="676313"/>
                  </a:lnTo>
                  <a:lnTo>
                    <a:pt x="71069" y="692353"/>
                  </a:lnTo>
                  <a:lnTo>
                    <a:pt x="78752" y="703046"/>
                  </a:lnTo>
                  <a:lnTo>
                    <a:pt x="90335" y="709079"/>
                  </a:lnTo>
                  <a:lnTo>
                    <a:pt x="106591" y="711111"/>
                  </a:lnTo>
                  <a:lnTo>
                    <a:pt x="113868" y="711161"/>
                  </a:lnTo>
                  <a:lnTo>
                    <a:pt x="115531" y="711161"/>
                  </a:lnTo>
                  <a:lnTo>
                    <a:pt x="121132" y="711187"/>
                  </a:lnTo>
                  <a:lnTo>
                    <a:pt x="163880" y="703059"/>
                  </a:lnTo>
                  <a:lnTo>
                    <a:pt x="165823" y="700493"/>
                  </a:lnTo>
                  <a:lnTo>
                    <a:pt x="171881" y="692505"/>
                  </a:lnTo>
                  <a:lnTo>
                    <a:pt x="172935" y="688924"/>
                  </a:lnTo>
                  <a:lnTo>
                    <a:pt x="176530" y="676871"/>
                  </a:lnTo>
                  <a:lnTo>
                    <a:pt x="180581" y="652145"/>
                  </a:lnTo>
                  <a:lnTo>
                    <a:pt x="184442" y="627380"/>
                  </a:lnTo>
                  <a:lnTo>
                    <a:pt x="185000" y="623925"/>
                  </a:lnTo>
                  <a:lnTo>
                    <a:pt x="188468" y="602640"/>
                  </a:lnTo>
                  <a:lnTo>
                    <a:pt x="189877" y="594868"/>
                  </a:lnTo>
                  <a:lnTo>
                    <a:pt x="192976" y="578002"/>
                  </a:lnTo>
                  <a:lnTo>
                    <a:pt x="196164" y="560336"/>
                  </a:lnTo>
                  <a:lnTo>
                    <a:pt x="199631" y="542544"/>
                  </a:lnTo>
                  <a:lnTo>
                    <a:pt x="204571" y="525614"/>
                  </a:lnTo>
                  <a:lnTo>
                    <a:pt x="207111" y="520547"/>
                  </a:lnTo>
                  <a:lnTo>
                    <a:pt x="212191" y="510501"/>
                  </a:lnTo>
                  <a:lnTo>
                    <a:pt x="224688" y="489813"/>
                  </a:lnTo>
                  <a:lnTo>
                    <a:pt x="234264" y="468617"/>
                  </a:lnTo>
                  <a:lnTo>
                    <a:pt x="240487" y="446481"/>
                  </a:lnTo>
                  <a:lnTo>
                    <a:pt x="242938" y="423037"/>
                  </a:lnTo>
                  <a:lnTo>
                    <a:pt x="242938" y="422516"/>
                  </a:lnTo>
                  <a:lnTo>
                    <a:pt x="243243" y="395452"/>
                  </a:lnTo>
                  <a:lnTo>
                    <a:pt x="243293" y="391617"/>
                  </a:lnTo>
                  <a:lnTo>
                    <a:pt x="243357" y="360184"/>
                  </a:lnTo>
                  <a:close/>
                </a:path>
              </a:pathLst>
            </a:custGeom>
            <a:solidFill>
              <a:srgbClr val="12538A"/>
            </a:solidFill>
          </p:spPr>
          <p:txBody>
            <a:bodyPr wrap="square" lIns="0" tIns="0" rIns="0" bIns="0" rtlCol="0"/>
            <a:lstStyle/>
            <a:p>
              <a:endParaRPr sz="1200">
                <a:solidFill>
                  <a:prstClr val="black"/>
                </a:solidFill>
              </a:endParaRPr>
            </a:p>
          </p:txBody>
        </p:sp>
        <p:sp>
          <p:nvSpPr>
            <p:cNvPr id="40" name="object 40"/>
            <p:cNvSpPr/>
            <p:nvPr/>
          </p:nvSpPr>
          <p:spPr>
            <a:xfrm>
              <a:off x="9195632" y="7995588"/>
              <a:ext cx="196982" cy="196582"/>
            </a:xfrm>
            <a:prstGeom prst="rect">
              <a:avLst/>
            </a:prstGeom>
            <a:blipFill>
              <a:blip r:embed="rId6" cstate="print"/>
              <a:stretch>
                <a:fillRect/>
              </a:stretch>
            </a:blipFill>
          </p:spPr>
          <p:txBody>
            <a:bodyPr wrap="square" lIns="0" tIns="0" rIns="0" bIns="0" rtlCol="0"/>
            <a:lstStyle/>
            <a:p>
              <a:endParaRPr sz="1200">
                <a:solidFill>
                  <a:prstClr val="black"/>
                </a:solidFill>
              </a:endParaRPr>
            </a:p>
          </p:txBody>
        </p:sp>
        <p:sp>
          <p:nvSpPr>
            <p:cNvPr id="41" name="object 41"/>
            <p:cNvSpPr/>
            <p:nvPr/>
          </p:nvSpPr>
          <p:spPr>
            <a:xfrm>
              <a:off x="9311005" y="8000275"/>
              <a:ext cx="101600" cy="706120"/>
            </a:xfrm>
            <a:custGeom>
              <a:avLst/>
              <a:gdLst/>
              <a:ahLst/>
              <a:cxnLst/>
              <a:rect l="l" t="t" r="r" b="b"/>
              <a:pathLst>
                <a:path w="101600" h="706120">
                  <a:moveTo>
                    <a:pt x="75120" y="94881"/>
                  </a:moveTo>
                  <a:lnTo>
                    <a:pt x="67741" y="56299"/>
                  </a:lnTo>
                  <a:lnTo>
                    <a:pt x="47078" y="24790"/>
                  </a:lnTo>
                  <a:lnTo>
                    <a:pt x="16154" y="3429"/>
                  </a:lnTo>
                  <a:lnTo>
                    <a:pt x="0" y="0"/>
                  </a:lnTo>
                  <a:lnTo>
                    <a:pt x="0" y="187515"/>
                  </a:lnTo>
                  <a:lnTo>
                    <a:pt x="15036" y="184746"/>
                  </a:lnTo>
                  <a:lnTo>
                    <a:pt x="46342" y="164299"/>
                  </a:lnTo>
                  <a:lnTo>
                    <a:pt x="67335" y="133400"/>
                  </a:lnTo>
                  <a:lnTo>
                    <a:pt x="75120" y="94881"/>
                  </a:lnTo>
                  <a:close/>
                </a:path>
                <a:path w="101600" h="706120">
                  <a:moveTo>
                    <a:pt x="101396" y="355498"/>
                  </a:moveTo>
                  <a:lnTo>
                    <a:pt x="101282" y="329311"/>
                  </a:lnTo>
                  <a:lnTo>
                    <a:pt x="101282" y="324065"/>
                  </a:lnTo>
                  <a:lnTo>
                    <a:pt x="101130" y="292620"/>
                  </a:lnTo>
                  <a:lnTo>
                    <a:pt x="98386" y="270484"/>
                  </a:lnTo>
                  <a:lnTo>
                    <a:pt x="90195" y="251879"/>
                  </a:lnTo>
                  <a:lnTo>
                    <a:pt x="76327" y="237261"/>
                  </a:lnTo>
                  <a:lnTo>
                    <a:pt x="56591" y="227101"/>
                  </a:lnTo>
                  <a:lnTo>
                    <a:pt x="17741" y="217182"/>
                  </a:lnTo>
                  <a:lnTo>
                    <a:pt x="0" y="215696"/>
                  </a:lnTo>
                  <a:lnTo>
                    <a:pt x="0" y="705637"/>
                  </a:lnTo>
                  <a:lnTo>
                    <a:pt x="10033" y="704392"/>
                  </a:lnTo>
                  <a:lnTo>
                    <a:pt x="21920" y="698373"/>
                  </a:lnTo>
                  <a:lnTo>
                    <a:pt x="29908" y="687819"/>
                  </a:lnTo>
                  <a:lnTo>
                    <a:pt x="34556" y="672185"/>
                  </a:lnTo>
                  <a:lnTo>
                    <a:pt x="38608" y="647458"/>
                  </a:lnTo>
                  <a:lnTo>
                    <a:pt x="42481" y="622693"/>
                  </a:lnTo>
                  <a:lnTo>
                    <a:pt x="46494" y="597954"/>
                  </a:lnTo>
                  <a:lnTo>
                    <a:pt x="51015" y="573316"/>
                  </a:lnTo>
                  <a:lnTo>
                    <a:pt x="54190" y="555650"/>
                  </a:lnTo>
                  <a:lnTo>
                    <a:pt x="57658" y="537857"/>
                  </a:lnTo>
                  <a:lnTo>
                    <a:pt x="62598" y="520928"/>
                  </a:lnTo>
                  <a:lnTo>
                    <a:pt x="70218" y="505815"/>
                  </a:lnTo>
                  <a:lnTo>
                    <a:pt x="82727" y="485127"/>
                  </a:lnTo>
                  <a:lnTo>
                    <a:pt x="92290" y="463931"/>
                  </a:lnTo>
                  <a:lnTo>
                    <a:pt x="98513" y="441794"/>
                  </a:lnTo>
                  <a:lnTo>
                    <a:pt x="100977" y="418350"/>
                  </a:lnTo>
                  <a:lnTo>
                    <a:pt x="101320" y="386930"/>
                  </a:lnTo>
                  <a:lnTo>
                    <a:pt x="101396" y="355498"/>
                  </a:lnTo>
                  <a:close/>
                </a:path>
              </a:pathLst>
            </a:custGeom>
            <a:solidFill>
              <a:srgbClr val="A6A6A6"/>
            </a:solidFill>
          </p:spPr>
          <p:txBody>
            <a:bodyPr wrap="square" lIns="0" tIns="0" rIns="0" bIns="0" rtlCol="0"/>
            <a:lstStyle/>
            <a:p>
              <a:endParaRPr sz="1200">
                <a:solidFill>
                  <a:prstClr val="black"/>
                </a:solidFill>
              </a:endParaRPr>
            </a:p>
          </p:txBody>
        </p:sp>
        <p:sp>
          <p:nvSpPr>
            <p:cNvPr id="42" name="object 42"/>
            <p:cNvSpPr/>
            <p:nvPr/>
          </p:nvSpPr>
          <p:spPr>
            <a:xfrm>
              <a:off x="9311009" y="8000266"/>
              <a:ext cx="75126" cy="187523"/>
            </a:xfrm>
            <a:prstGeom prst="rect">
              <a:avLst/>
            </a:prstGeom>
            <a:blipFill>
              <a:blip r:embed="rId7" cstate="print"/>
              <a:stretch>
                <a:fillRect/>
              </a:stretch>
            </a:blipFill>
          </p:spPr>
          <p:txBody>
            <a:bodyPr wrap="square" lIns="0" tIns="0" rIns="0" bIns="0" rtlCol="0"/>
            <a:lstStyle/>
            <a:p>
              <a:endParaRPr sz="1200">
                <a:solidFill>
                  <a:prstClr val="black"/>
                </a:solidFill>
              </a:endParaRPr>
            </a:p>
          </p:txBody>
        </p:sp>
      </p:grpSp>
      <p:grpSp>
        <p:nvGrpSpPr>
          <p:cNvPr id="43" name="object 43"/>
          <p:cNvGrpSpPr/>
          <p:nvPr/>
        </p:nvGrpSpPr>
        <p:grpSpPr>
          <a:xfrm>
            <a:off x="6373973" y="5330389"/>
            <a:ext cx="162560" cy="474133"/>
            <a:chOff x="9560960" y="7995583"/>
            <a:chExt cx="243840" cy="711200"/>
          </a:xfrm>
        </p:grpSpPr>
        <p:sp>
          <p:nvSpPr>
            <p:cNvPr id="44" name="object 44"/>
            <p:cNvSpPr/>
            <p:nvPr/>
          </p:nvSpPr>
          <p:spPr>
            <a:xfrm>
              <a:off x="9560954" y="7995589"/>
              <a:ext cx="243840" cy="711200"/>
            </a:xfrm>
            <a:custGeom>
              <a:avLst/>
              <a:gdLst/>
              <a:ahLst/>
              <a:cxnLst/>
              <a:rect l="l" t="t" r="r" b="b"/>
              <a:pathLst>
                <a:path w="243840" h="711200">
                  <a:moveTo>
                    <a:pt x="217093" y="99568"/>
                  </a:moveTo>
                  <a:lnTo>
                    <a:pt x="209715" y="60985"/>
                  </a:lnTo>
                  <a:lnTo>
                    <a:pt x="189052" y="29476"/>
                  </a:lnTo>
                  <a:lnTo>
                    <a:pt x="158127" y="8115"/>
                  </a:lnTo>
                  <a:lnTo>
                    <a:pt x="119964" y="0"/>
                  </a:lnTo>
                  <a:lnTo>
                    <a:pt x="82042" y="7518"/>
                  </a:lnTo>
                  <a:lnTo>
                    <a:pt x="50380" y="28676"/>
                  </a:lnTo>
                  <a:lnTo>
                    <a:pt x="28549" y="59969"/>
                  </a:lnTo>
                  <a:lnTo>
                    <a:pt x="20116" y="97917"/>
                  </a:lnTo>
                  <a:lnTo>
                    <a:pt x="27457" y="135877"/>
                  </a:lnTo>
                  <a:lnTo>
                    <a:pt x="48425" y="167157"/>
                  </a:lnTo>
                  <a:lnTo>
                    <a:pt x="79768" y="188480"/>
                  </a:lnTo>
                  <a:lnTo>
                    <a:pt x="118262" y="196583"/>
                  </a:lnTo>
                  <a:lnTo>
                    <a:pt x="156997" y="189433"/>
                  </a:lnTo>
                  <a:lnTo>
                    <a:pt x="188315" y="168986"/>
                  </a:lnTo>
                  <a:lnTo>
                    <a:pt x="209296" y="138087"/>
                  </a:lnTo>
                  <a:lnTo>
                    <a:pt x="217093" y="99568"/>
                  </a:lnTo>
                  <a:close/>
                </a:path>
                <a:path w="243840" h="711200">
                  <a:moveTo>
                    <a:pt x="243357" y="360184"/>
                  </a:moveTo>
                  <a:lnTo>
                    <a:pt x="243255" y="335038"/>
                  </a:lnTo>
                  <a:lnTo>
                    <a:pt x="243255" y="328752"/>
                  </a:lnTo>
                  <a:lnTo>
                    <a:pt x="243103" y="297307"/>
                  </a:lnTo>
                  <a:lnTo>
                    <a:pt x="240360" y="275170"/>
                  </a:lnTo>
                  <a:lnTo>
                    <a:pt x="232156" y="256565"/>
                  </a:lnTo>
                  <a:lnTo>
                    <a:pt x="218313" y="241960"/>
                  </a:lnTo>
                  <a:lnTo>
                    <a:pt x="198564" y="231787"/>
                  </a:lnTo>
                  <a:lnTo>
                    <a:pt x="159715" y="221869"/>
                  </a:lnTo>
                  <a:lnTo>
                    <a:pt x="120713" y="218605"/>
                  </a:lnTo>
                  <a:lnTo>
                    <a:pt x="81749" y="222046"/>
                  </a:lnTo>
                  <a:lnTo>
                    <a:pt x="42976" y="232194"/>
                  </a:lnTo>
                  <a:lnTo>
                    <a:pt x="24307" y="241947"/>
                  </a:lnTo>
                  <a:lnTo>
                    <a:pt x="15443" y="251294"/>
                  </a:lnTo>
                  <a:lnTo>
                    <a:pt x="11010" y="255955"/>
                  </a:lnTo>
                  <a:lnTo>
                    <a:pt x="5473" y="268211"/>
                  </a:lnTo>
                  <a:lnTo>
                    <a:pt x="2984" y="273735"/>
                  </a:lnTo>
                  <a:lnTo>
                    <a:pt x="114" y="294868"/>
                  </a:lnTo>
                  <a:lnTo>
                    <a:pt x="0" y="311785"/>
                  </a:lnTo>
                  <a:lnTo>
                    <a:pt x="101" y="362559"/>
                  </a:lnTo>
                  <a:lnTo>
                    <a:pt x="228" y="362559"/>
                  </a:lnTo>
                  <a:lnTo>
                    <a:pt x="127" y="391617"/>
                  </a:lnTo>
                  <a:lnTo>
                    <a:pt x="114" y="411886"/>
                  </a:lnTo>
                  <a:lnTo>
                    <a:pt x="7467" y="467918"/>
                  </a:lnTo>
                  <a:lnTo>
                    <a:pt x="25806" y="504050"/>
                  </a:lnTo>
                  <a:lnTo>
                    <a:pt x="31330" y="512826"/>
                  </a:lnTo>
                  <a:lnTo>
                    <a:pt x="36258" y="522097"/>
                  </a:lnTo>
                  <a:lnTo>
                    <a:pt x="49339" y="575094"/>
                  </a:lnTo>
                  <a:lnTo>
                    <a:pt x="60858" y="642569"/>
                  </a:lnTo>
                  <a:lnTo>
                    <a:pt x="66535" y="676313"/>
                  </a:lnTo>
                  <a:lnTo>
                    <a:pt x="90335" y="709079"/>
                  </a:lnTo>
                  <a:lnTo>
                    <a:pt x="113868" y="711161"/>
                  </a:lnTo>
                  <a:lnTo>
                    <a:pt x="115544" y="711161"/>
                  </a:lnTo>
                  <a:lnTo>
                    <a:pt x="121145" y="711187"/>
                  </a:lnTo>
                  <a:lnTo>
                    <a:pt x="135699" y="711111"/>
                  </a:lnTo>
                  <a:lnTo>
                    <a:pt x="152006" y="709079"/>
                  </a:lnTo>
                  <a:lnTo>
                    <a:pt x="163893" y="703059"/>
                  </a:lnTo>
                  <a:lnTo>
                    <a:pt x="171881" y="692505"/>
                  </a:lnTo>
                  <a:lnTo>
                    <a:pt x="176517" y="676871"/>
                  </a:lnTo>
                  <a:lnTo>
                    <a:pt x="180581" y="652145"/>
                  </a:lnTo>
                  <a:lnTo>
                    <a:pt x="184442" y="627380"/>
                  </a:lnTo>
                  <a:lnTo>
                    <a:pt x="188468" y="602640"/>
                  </a:lnTo>
                  <a:lnTo>
                    <a:pt x="192976" y="578002"/>
                  </a:lnTo>
                  <a:lnTo>
                    <a:pt x="196164" y="560336"/>
                  </a:lnTo>
                  <a:lnTo>
                    <a:pt x="199631" y="542544"/>
                  </a:lnTo>
                  <a:lnTo>
                    <a:pt x="204571" y="525614"/>
                  </a:lnTo>
                  <a:lnTo>
                    <a:pt x="212191" y="510501"/>
                  </a:lnTo>
                  <a:lnTo>
                    <a:pt x="224701" y="489813"/>
                  </a:lnTo>
                  <a:lnTo>
                    <a:pt x="234264" y="468617"/>
                  </a:lnTo>
                  <a:lnTo>
                    <a:pt x="240487" y="446481"/>
                  </a:lnTo>
                  <a:lnTo>
                    <a:pt x="242938" y="423037"/>
                  </a:lnTo>
                  <a:lnTo>
                    <a:pt x="243255" y="395452"/>
                  </a:lnTo>
                  <a:lnTo>
                    <a:pt x="243255" y="394982"/>
                  </a:lnTo>
                  <a:lnTo>
                    <a:pt x="243293" y="391617"/>
                  </a:lnTo>
                  <a:lnTo>
                    <a:pt x="243357" y="360184"/>
                  </a:lnTo>
                  <a:close/>
                </a:path>
              </a:pathLst>
            </a:custGeom>
            <a:solidFill>
              <a:srgbClr val="A6A6A6"/>
            </a:solidFill>
          </p:spPr>
          <p:txBody>
            <a:bodyPr wrap="square" lIns="0" tIns="0" rIns="0" bIns="0" rtlCol="0"/>
            <a:lstStyle/>
            <a:p>
              <a:endParaRPr sz="1200">
                <a:solidFill>
                  <a:prstClr val="black"/>
                </a:solidFill>
              </a:endParaRPr>
            </a:p>
          </p:txBody>
        </p:sp>
        <p:sp>
          <p:nvSpPr>
            <p:cNvPr id="45" name="object 45"/>
            <p:cNvSpPr/>
            <p:nvPr/>
          </p:nvSpPr>
          <p:spPr>
            <a:xfrm>
              <a:off x="9581072" y="7995588"/>
              <a:ext cx="196982" cy="196582"/>
            </a:xfrm>
            <a:prstGeom prst="rect">
              <a:avLst/>
            </a:prstGeom>
            <a:blipFill>
              <a:blip r:embed="rId8" cstate="print"/>
              <a:stretch>
                <a:fillRect/>
              </a:stretch>
            </a:blipFill>
          </p:spPr>
          <p:txBody>
            <a:bodyPr wrap="square" lIns="0" tIns="0" rIns="0" bIns="0" rtlCol="0"/>
            <a:lstStyle/>
            <a:p>
              <a:endParaRPr sz="1200">
                <a:solidFill>
                  <a:prstClr val="black"/>
                </a:solidFill>
              </a:endParaRPr>
            </a:p>
          </p:txBody>
        </p:sp>
      </p:grpSp>
      <p:grpSp>
        <p:nvGrpSpPr>
          <p:cNvPr id="46" name="object 46"/>
          <p:cNvGrpSpPr/>
          <p:nvPr/>
        </p:nvGrpSpPr>
        <p:grpSpPr>
          <a:xfrm>
            <a:off x="6634768" y="5330389"/>
            <a:ext cx="162560" cy="474133"/>
            <a:chOff x="9952152" y="7995583"/>
            <a:chExt cx="243840" cy="711200"/>
          </a:xfrm>
        </p:grpSpPr>
        <p:sp>
          <p:nvSpPr>
            <p:cNvPr id="47" name="object 47"/>
            <p:cNvSpPr/>
            <p:nvPr/>
          </p:nvSpPr>
          <p:spPr>
            <a:xfrm>
              <a:off x="9952152" y="7995589"/>
              <a:ext cx="243840" cy="711200"/>
            </a:xfrm>
            <a:custGeom>
              <a:avLst/>
              <a:gdLst/>
              <a:ahLst/>
              <a:cxnLst/>
              <a:rect l="l" t="t" r="r" b="b"/>
              <a:pathLst>
                <a:path w="243840" h="711200">
                  <a:moveTo>
                    <a:pt x="217081" y="99568"/>
                  </a:moveTo>
                  <a:lnTo>
                    <a:pt x="209702" y="60985"/>
                  </a:lnTo>
                  <a:lnTo>
                    <a:pt x="189039" y="29476"/>
                  </a:lnTo>
                  <a:lnTo>
                    <a:pt x="158115" y="8115"/>
                  </a:lnTo>
                  <a:lnTo>
                    <a:pt x="119951" y="0"/>
                  </a:lnTo>
                  <a:lnTo>
                    <a:pt x="82029" y="7518"/>
                  </a:lnTo>
                  <a:lnTo>
                    <a:pt x="50368" y="28676"/>
                  </a:lnTo>
                  <a:lnTo>
                    <a:pt x="28536" y="59969"/>
                  </a:lnTo>
                  <a:lnTo>
                    <a:pt x="20104" y="97917"/>
                  </a:lnTo>
                  <a:lnTo>
                    <a:pt x="27444" y="135877"/>
                  </a:lnTo>
                  <a:lnTo>
                    <a:pt x="48412" y="167157"/>
                  </a:lnTo>
                  <a:lnTo>
                    <a:pt x="79756" y="188480"/>
                  </a:lnTo>
                  <a:lnTo>
                    <a:pt x="118249" y="196583"/>
                  </a:lnTo>
                  <a:lnTo>
                    <a:pt x="156997" y="189433"/>
                  </a:lnTo>
                  <a:lnTo>
                    <a:pt x="188302" y="168986"/>
                  </a:lnTo>
                  <a:lnTo>
                    <a:pt x="209296" y="138087"/>
                  </a:lnTo>
                  <a:lnTo>
                    <a:pt x="217081" y="99568"/>
                  </a:lnTo>
                  <a:close/>
                </a:path>
                <a:path w="243840" h="711200">
                  <a:moveTo>
                    <a:pt x="243357" y="360184"/>
                  </a:moveTo>
                  <a:lnTo>
                    <a:pt x="243243" y="335915"/>
                  </a:lnTo>
                  <a:lnTo>
                    <a:pt x="243255" y="328752"/>
                  </a:lnTo>
                  <a:lnTo>
                    <a:pt x="243090" y="297307"/>
                  </a:lnTo>
                  <a:lnTo>
                    <a:pt x="240347" y="275170"/>
                  </a:lnTo>
                  <a:lnTo>
                    <a:pt x="232156" y="256565"/>
                  </a:lnTo>
                  <a:lnTo>
                    <a:pt x="218313" y="241960"/>
                  </a:lnTo>
                  <a:lnTo>
                    <a:pt x="198551" y="231787"/>
                  </a:lnTo>
                  <a:lnTo>
                    <a:pt x="159702" y="221869"/>
                  </a:lnTo>
                  <a:lnTo>
                    <a:pt x="120713" y="218605"/>
                  </a:lnTo>
                  <a:lnTo>
                    <a:pt x="81737" y="222046"/>
                  </a:lnTo>
                  <a:lnTo>
                    <a:pt x="42964" y="232194"/>
                  </a:lnTo>
                  <a:lnTo>
                    <a:pt x="11010" y="255955"/>
                  </a:lnTo>
                  <a:lnTo>
                    <a:pt x="114" y="294868"/>
                  </a:lnTo>
                  <a:lnTo>
                    <a:pt x="0" y="311785"/>
                  </a:lnTo>
                  <a:lnTo>
                    <a:pt x="101" y="362559"/>
                  </a:lnTo>
                  <a:lnTo>
                    <a:pt x="228" y="362559"/>
                  </a:lnTo>
                  <a:lnTo>
                    <a:pt x="114" y="391617"/>
                  </a:lnTo>
                  <a:lnTo>
                    <a:pt x="101" y="411886"/>
                  </a:lnTo>
                  <a:lnTo>
                    <a:pt x="7454" y="467918"/>
                  </a:lnTo>
                  <a:lnTo>
                    <a:pt x="25793" y="504050"/>
                  </a:lnTo>
                  <a:lnTo>
                    <a:pt x="31330" y="512826"/>
                  </a:lnTo>
                  <a:lnTo>
                    <a:pt x="36258" y="522097"/>
                  </a:lnTo>
                  <a:lnTo>
                    <a:pt x="49339" y="575094"/>
                  </a:lnTo>
                  <a:lnTo>
                    <a:pt x="60858" y="642569"/>
                  </a:lnTo>
                  <a:lnTo>
                    <a:pt x="66535" y="676313"/>
                  </a:lnTo>
                  <a:lnTo>
                    <a:pt x="90335" y="709079"/>
                  </a:lnTo>
                  <a:lnTo>
                    <a:pt x="113855" y="711161"/>
                  </a:lnTo>
                  <a:lnTo>
                    <a:pt x="115531" y="711161"/>
                  </a:lnTo>
                  <a:lnTo>
                    <a:pt x="121132" y="711187"/>
                  </a:lnTo>
                  <a:lnTo>
                    <a:pt x="135699" y="711111"/>
                  </a:lnTo>
                  <a:lnTo>
                    <a:pt x="151993" y="709079"/>
                  </a:lnTo>
                  <a:lnTo>
                    <a:pt x="163880" y="703059"/>
                  </a:lnTo>
                  <a:lnTo>
                    <a:pt x="171881" y="692505"/>
                  </a:lnTo>
                  <a:lnTo>
                    <a:pt x="176517" y="676871"/>
                  </a:lnTo>
                  <a:lnTo>
                    <a:pt x="180581" y="652145"/>
                  </a:lnTo>
                  <a:lnTo>
                    <a:pt x="184442" y="627380"/>
                  </a:lnTo>
                  <a:lnTo>
                    <a:pt x="188455" y="602640"/>
                  </a:lnTo>
                  <a:lnTo>
                    <a:pt x="192976" y="578002"/>
                  </a:lnTo>
                  <a:lnTo>
                    <a:pt x="196164" y="560336"/>
                  </a:lnTo>
                  <a:lnTo>
                    <a:pt x="199618" y="542544"/>
                  </a:lnTo>
                  <a:lnTo>
                    <a:pt x="204571" y="525614"/>
                  </a:lnTo>
                  <a:lnTo>
                    <a:pt x="212178" y="510501"/>
                  </a:lnTo>
                  <a:lnTo>
                    <a:pt x="224688" y="489813"/>
                  </a:lnTo>
                  <a:lnTo>
                    <a:pt x="234264" y="468617"/>
                  </a:lnTo>
                  <a:lnTo>
                    <a:pt x="240487" y="446481"/>
                  </a:lnTo>
                  <a:lnTo>
                    <a:pt x="242938" y="423037"/>
                  </a:lnTo>
                  <a:lnTo>
                    <a:pt x="242938" y="422516"/>
                  </a:lnTo>
                  <a:lnTo>
                    <a:pt x="243243" y="395452"/>
                  </a:lnTo>
                  <a:lnTo>
                    <a:pt x="243293" y="391617"/>
                  </a:lnTo>
                  <a:lnTo>
                    <a:pt x="243357" y="360184"/>
                  </a:lnTo>
                  <a:close/>
                </a:path>
              </a:pathLst>
            </a:custGeom>
            <a:solidFill>
              <a:srgbClr val="A6A6A6"/>
            </a:solidFill>
          </p:spPr>
          <p:txBody>
            <a:bodyPr wrap="square" lIns="0" tIns="0" rIns="0" bIns="0" rtlCol="0"/>
            <a:lstStyle/>
            <a:p>
              <a:endParaRPr sz="1200">
                <a:solidFill>
                  <a:prstClr val="black"/>
                </a:solidFill>
              </a:endParaRPr>
            </a:p>
          </p:txBody>
        </p:sp>
        <p:sp>
          <p:nvSpPr>
            <p:cNvPr id="48" name="object 48"/>
            <p:cNvSpPr/>
            <p:nvPr/>
          </p:nvSpPr>
          <p:spPr>
            <a:xfrm>
              <a:off x="9972259" y="7995588"/>
              <a:ext cx="196982" cy="196582"/>
            </a:xfrm>
            <a:prstGeom prst="rect">
              <a:avLst/>
            </a:prstGeom>
            <a:blipFill>
              <a:blip r:embed="rId8" cstate="print"/>
              <a:stretch>
                <a:fillRect/>
              </a:stretch>
            </a:blipFill>
          </p:spPr>
          <p:txBody>
            <a:bodyPr wrap="square" lIns="0" tIns="0" rIns="0" bIns="0" rtlCol="0"/>
            <a:lstStyle/>
            <a:p>
              <a:endParaRPr sz="1200">
                <a:solidFill>
                  <a:prstClr val="black"/>
                </a:solidFill>
              </a:endParaRPr>
            </a:p>
          </p:txBody>
        </p:sp>
      </p:grpSp>
      <p:grpSp>
        <p:nvGrpSpPr>
          <p:cNvPr id="49" name="object 49"/>
          <p:cNvGrpSpPr/>
          <p:nvPr/>
        </p:nvGrpSpPr>
        <p:grpSpPr>
          <a:xfrm>
            <a:off x="6895559" y="5330389"/>
            <a:ext cx="162560" cy="474133"/>
            <a:chOff x="10343339" y="7995583"/>
            <a:chExt cx="243840" cy="711200"/>
          </a:xfrm>
        </p:grpSpPr>
        <p:sp>
          <p:nvSpPr>
            <p:cNvPr id="50" name="object 50"/>
            <p:cNvSpPr/>
            <p:nvPr/>
          </p:nvSpPr>
          <p:spPr>
            <a:xfrm>
              <a:off x="10343337" y="7995589"/>
              <a:ext cx="243840" cy="711200"/>
            </a:xfrm>
            <a:custGeom>
              <a:avLst/>
              <a:gdLst/>
              <a:ahLst/>
              <a:cxnLst/>
              <a:rect l="l" t="t" r="r" b="b"/>
              <a:pathLst>
                <a:path w="243840" h="711200">
                  <a:moveTo>
                    <a:pt x="217093" y="99568"/>
                  </a:moveTo>
                  <a:lnTo>
                    <a:pt x="209702" y="60985"/>
                  </a:lnTo>
                  <a:lnTo>
                    <a:pt x="189039" y="29476"/>
                  </a:lnTo>
                  <a:lnTo>
                    <a:pt x="158127" y="8115"/>
                  </a:lnTo>
                  <a:lnTo>
                    <a:pt x="119951" y="0"/>
                  </a:lnTo>
                  <a:lnTo>
                    <a:pt x="82029" y="7518"/>
                  </a:lnTo>
                  <a:lnTo>
                    <a:pt x="50368" y="28676"/>
                  </a:lnTo>
                  <a:lnTo>
                    <a:pt x="28549" y="59969"/>
                  </a:lnTo>
                  <a:lnTo>
                    <a:pt x="20104" y="97917"/>
                  </a:lnTo>
                  <a:lnTo>
                    <a:pt x="27444" y="135877"/>
                  </a:lnTo>
                  <a:lnTo>
                    <a:pt x="48412" y="167157"/>
                  </a:lnTo>
                  <a:lnTo>
                    <a:pt x="79768" y="188480"/>
                  </a:lnTo>
                  <a:lnTo>
                    <a:pt x="118249" y="196583"/>
                  </a:lnTo>
                  <a:lnTo>
                    <a:pt x="156997" y="189433"/>
                  </a:lnTo>
                  <a:lnTo>
                    <a:pt x="188302" y="168986"/>
                  </a:lnTo>
                  <a:lnTo>
                    <a:pt x="209296" y="138087"/>
                  </a:lnTo>
                  <a:lnTo>
                    <a:pt x="217093" y="99568"/>
                  </a:lnTo>
                  <a:close/>
                </a:path>
                <a:path w="243840" h="711200">
                  <a:moveTo>
                    <a:pt x="243357" y="360184"/>
                  </a:moveTo>
                  <a:lnTo>
                    <a:pt x="243243" y="335915"/>
                  </a:lnTo>
                  <a:lnTo>
                    <a:pt x="243255" y="328752"/>
                  </a:lnTo>
                  <a:lnTo>
                    <a:pt x="243090" y="297307"/>
                  </a:lnTo>
                  <a:lnTo>
                    <a:pt x="240347" y="275170"/>
                  </a:lnTo>
                  <a:lnTo>
                    <a:pt x="232156" y="256565"/>
                  </a:lnTo>
                  <a:lnTo>
                    <a:pt x="218313" y="241960"/>
                  </a:lnTo>
                  <a:lnTo>
                    <a:pt x="198551" y="231787"/>
                  </a:lnTo>
                  <a:lnTo>
                    <a:pt x="159702" y="221869"/>
                  </a:lnTo>
                  <a:lnTo>
                    <a:pt x="120713" y="218605"/>
                  </a:lnTo>
                  <a:lnTo>
                    <a:pt x="81737" y="222046"/>
                  </a:lnTo>
                  <a:lnTo>
                    <a:pt x="42964" y="232194"/>
                  </a:lnTo>
                  <a:lnTo>
                    <a:pt x="11010" y="255955"/>
                  </a:lnTo>
                  <a:lnTo>
                    <a:pt x="114" y="294868"/>
                  </a:lnTo>
                  <a:lnTo>
                    <a:pt x="0" y="311785"/>
                  </a:lnTo>
                  <a:lnTo>
                    <a:pt x="101" y="362559"/>
                  </a:lnTo>
                  <a:lnTo>
                    <a:pt x="228" y="362559"/>
                  </a:lnTo>
                  <a:lnTo>
                    <a:pt x="114" y="391617"/>
                  </a:lnTo>
                  <a:lnTo>
                    <a:pt x="101" y="411886"/>
                  </a:lnTo>
                  <a:lnTo>
                    <a:pt x="7454" y="467918"/>
                  </a:lnTo>
                  <a:lnTo>
                    <a:pt x="25793" y="504050"/>
                  </a:lnTo>
                  <a:lnTo>
                    <a:pt x="31330" y="512826"/>
                  </a:lnTo>
                  <a:lnTo>
                    <a:pt x="36258" y="522097"/>
                  </a:lnTo>
                  <a:lnTo>
                    <a:pt x="49339" y="575094"/>
                  </a:lnTo>
                  <a:lnTo>
                    <a:pt x="60858" y="642569"/>
                  </a:lnTo>
                  <a:lnTo>
                    <a:pt x="66535" y="676313"/>
                  </a:lnTo>
                  <a:lnTo>
                    <a:pt x="90335" y="709079"/>
                  </a:lnTo>
                  <a:lnTo>
                    <a:pt x="113868" y="711161"/>
                  </a:lnTo>
                  <a:lnTo>
                    <a:pt x="115544" y="711161"/>
                  </a:lnTo>
                  <a:lnTo>
                    <a:pt x="121145" y="711187"/>
                  </a:lnTo>
                  <a:lnTo>
                    <a:pt x="135699" y="711111"/>
                  </a:lnTo>
                  <a:lnTo>
                    <a:pt x="152006" y="709079"/>
                  </a:lnTo>
                  <a:lnTo>
                    <a:pt x="163880" y="703059"/>
                  </a:lnTo>
                  <a:lnTo>
                    <a:pt x="171881" y="692505"/>
                  </a:lnTo>
                  <a:lnTo>
                    <a:pt x="176517" y="676871"/>
                  </a:lnTo>
                  <a:lnTo>
                    <a:pt x="180581" y="652145"/>
                  </a:lnTo>
                  <a:lnTo>
                    <a:pt x="184442" y="627380"/>
                  </a:lnTo>
                  <a:lnTo>
                    <a:pt x="188468" y="602640"/>
                  </a:lnTo>
                  <a:lnTo>
                    <a:pt x="192976" y="578002"/>
                  </a:lnTo>
                  <a:lnTo>
                    <a:pt x="196164" y="560336"/>
                  </a:lnTo>
                  <a:lnTo>
                    <a:pt x="199631" y="542544"/>
                  </a:lnTo>
                  <a:lnTo>
                    <a:pt x="204571" y="525614"/>
                  </a:lnTo>
                  <a:lnTo>
                    <a:pt x="212191" y="510501"/>
                  </a:lnTo>
                  <a:lnTo>
                    <a:pt x="224688" y="489813"/>
                  </a:lnTo>
                  <a:lnTo>
                    <a:pt x="234264" y="468617"/>
                  </a:lnTo>
                  <a:lnTo>
                    <a:pt x="240487" y="446481"/>
                  </a:lnTo>
                  <a:lnTo>
                    <a:pt x="242938" y="423037"/>
                  </a:lnTo>
                  <a:lnTo>
                    <a:pt x="242938" y="422516"/>
                  </a:lnTo>
                  <a:lnTo>
                    <a:pt x="243243" y="395452"/>
                  </a:lnTo>
                  <a:lnTo>
                    <a:pt x="243293" y="391617"/>
                  </a:lnTo>
                  <a:lnTo>
                    <a:pt x="243357" y="360184"/>
                  </a:lnTo>
                  <a:close/>
                </a:path>
              </a:pathLst>
            </a:custGeom>
            <a:solidFill>
              <a:srgbClr val="A6A6A6"/>
            </a:solidFill>
          </p:spPr>
          <p:txBody>
            <a:bodyPr wrap="square" lIns="0" tIns="0" rIns="0" bIns="0" rtlCol="0"/>
            <a:lstStyle/>
            <a:p>
              <a:endParaRPr sz="1200">
                <a:solidFill>
                  <a:prstClr val="black"/>
                </a:solidFill>
              </a:endParaRPr>
            </a:p>
          </p:txBody>
        </p:sp>
        <p:sp>
          <p:nvSpPr>
            <p:cNvPr id="51" name="object 51"/>
            <p:cNvSpPr/>
            <p:nvPr/>
          </p:nvSpPr>
          <p:spPr>
            <a:xfrm>
              <a:off x="10363450" y="7995588"/>
              <a:ext cx="196982" cy="196582"/>
            </a:xfrm>
            <a:prstGeom prst="rect">
              <a:avLst/>
            </a:prstGeom>
            <a:blipFill>
              <a:blip r:embed="rId8" cstate="print"/>
              <a:stretch>
                <a:fillRect/>
              </a:stretch>
            </a:blipFill>
          </p:spPr>
          <p:txBody>
            <a:bodyPr wrap="square" lIns="0" tIns="0" rIns="0" bIns="0" rtlCol="0"/>
            <a:lstStyle/>
            <a:p>
              <a:endParaRPr sz="1200">
                <a:solidFill>
                  <a:prstClr val="black"/>
                </a:solidFill>
              </a:endParaRPr>
            </a:p>
          </p:txBody>
        </p:sp>
      </p:grpSp>
      <p:grpSp>
        <p:nvGrpSpPr>
          <p:cNvPr id="52" name="object 52"/>
          <p:cNvGrpSpPr/>
          <p:nvPr/>
        </p:nvGrpSpPr>
        <p:grpSpPr>
          <a:xfrm>
            <a:off x="7156352" y="5330389"/>
            <a:ext cx="162560" cy="474133"/>
            <a:chOff x="10734528" y="7995583"/>
            <a:chExt cx="243840" cy="711200"/>
          </a:xfrm>
        </p:grpSpPr>
        <p:sp>
          <p:nvSpPr>
            <p:cNvPr id="53" name="object 53"/>
            <p:cNvSpPr/>
            <p:nvPr/>
          </p:nvSpPr>
          <p:spPr>
            <a:xfrm>
              <a:off x="10734523" y="7995589"/>
              <a:ext cx="243840" cy="711200"/>
            </a:xfrm>
            <a:custGeom>
              <a:avLst/>
              <a:gdLst/>
              <a:ahLst/>
              <a:cxnLst/>
              <a:rect l="l" t="t" r="r" b="b"/>
              <a:pathLst>
                <a:path w="243840" h="711200">
                  <a:moveTo>
                    <a:pt x="217093" y="99568"/>
                  </a:moveTo>
                  <a:lnTo>
                    <a:pt x="209702" y="60985"/>
                  </a:lnTo>
                  <a:lnTo>
                    <a:pt x="189052" y="29476"/>
                  </a:lnTo>
                  <a:lnTo>
                    <a:pt x="158127" y="8115"/>
                  </a:lnTo>
                  <a:lnTo>
                    <a:pt x="119951" y="0"/>
                  </a:lnTo>
                  <a:lnTo>
                    <a:pt x="82029" y="7518"/>
                  </a:lnTo>
                  <a:lnTo>
                    <a:pt x="50380" y="28676"/>
                  </a:lnTo>
                  <a:lnTo>
                    <a:pt x="28549" y="59969"/>
                  </a:lnTo>
                  <a:lnTo>
                    <a:pt x="20104" y="97917"/>
                  </a:lnTo>
                  <a:lnTo>
                    <a:pt x="27457" y="135877"/>
                  </a:lnTo>
                  <a:lnTo>
                    <a:pt x="48425" y="167157"/>
                  </a:lnTo>
                  <a:lnTo>
                    <a:pt x="79768" y="188480"/>
                  </a:lnTo>
                  <a:lnTo>
                    <a:pt x="118249" y="196583"/>
                  </a:lnTo>
                  <a:lnTo>
                    <a:pt x="156997" y="189433"/>
                  </a:lnTo>
                  <a:lnTo>
                    <a:pt x="188302" y="168986"/>
                  </a:lnTo>
                  <a:lnTo>
                    <a:pt x="209296" y="138087"/>
                  </a:lnTo>
                  <a:lnTo>
                    <a:pt x="217093" y="99568"/>
                  </a:lnTo>
                  <a:close/>
                </a:path>
                <a:path w="243840" h="711200">
                  <a:moveTo>
                    <a:pt x="243357" y="360184"/>
                  </a:moveTo>
                  <a:lnTo>
                    <a:pt x="243255" y="335038"/>
                  </a:lnTo>
                  <a:lnTo>
                    <a:pt x="243255" y="328752"/>
                  </a:lnTo>
                  <a:lnTo>
                    <a:pt x="243103" y="297307"/>
                  </a:lnTo>
                  <a:lnTo>
                    <a:pt x="240360" y="275170"/>
                  </a:lnTo>
                  <a:lnTo>
                    <a:pt x="232168" y="256565"/>
                  </a:lnTo>
                  <a:lnTo>
                    <a:pt x="218313" y="241960"/>
                  </a:lnTo>
                  <a:lnTo>
                    <a:pt x="198564" y="231787"/>
                  </a:lnTo>
                  <a:lnTo>
                    <a:pt x="159715" y="221856"/>
                  </a:lnTo>
                  <a:lnTo>
                    <a:pt x="120713" y="218605"/>
                  </a:lnTo>
                  <a:lnTo>
                    <a:pt x="81749" y="222046"/>
                  </a:lnTo>
                  <a:lnTo>
                    <a:pt x="42976" y="232194"/>
                  </a:lnTo>
                  <a:lnTo>
                    <a:pt x="24333" y="241947"/>
                  </a:lnTo>
                  <a:lnTo>
                    <a:pt x="11023" y="255955"/>
                  </a:lnTo>
                  <a:lnTo>
                    <a:pt x="2984" y="273748"/>
                  </a:lnTo>
                  <a:lnTo>
                    <a:pt x="114" y="294868"/>
                  </a:lnTo>
                  <a:lnTo>
                    <a:pt x="0" y="311785"/>
                  </a:lnTo>
                  <a:lnTo>
                    <a:pt x="101" y="362559"/>
                  </a:lnTo>
                  <a:lnTo>
                    <a:pt x="228" y="362559"/>
                  </a:lnTo>
                  <a:lnTo>
                    <a:pt x="114" y="391617"/>
                  </a:lnTo>
                  <a:lnTo>
                    <a:pt x="114" y="411886"/>
                  </a:lnTo>
                  <a:lnTo>
                    <a:pt x="7467" y="467918"/>
                  </a:lnTo>
                  <a:lnTo>
                    <a:pt x="25806" y="504050"/>
                  </a:lnTo>
                  <a:lnTo>
                    <a:pt x="31330" y="512826"/>
                  </a:lnTo>
                  <a:lnTo>
                    <a:pt x="36271" y="522097"/>
                  </a:lnTo>
                  <a:lnTo>
                    <a:pt x="49339" y="575094"/>
                  </a:lnTo>
                  <a:lnTo>
                    <a:pt x="60858" y="642569"/>
                  </a:lnTo>
                  <a:lnTo>
                    <a:pt x="66535" y="676313"/>
                  </a:lnTo>
                  <a:lnTo>
                    <a:pt x="90335" y="709079"/>
                  </a:lnTo>
                  <a:lnTo>
                    <a:pt x="113868" y="711161"/>
                  </a:lnTo>
                  <a:lnTo>
                    <a:pt x="115544" y="711161"/>
                  </a:lnTo>
                  <a:lnTo>
                    <a:pt x="121145" y="711187"/>
                  </a:lnTo>
                  <a:lnTo>
                    <a:pt x="163880" y="703059"/>
                  </a:lnTo>
                  <a:lnTo>
                    <a:pt x="171881" y="692505"/>
                  </a:lnTo>
                  <a:lnTo>
                    <a:pt x="176530" y="676871"/>
                  </a:lnTo>
                  <a:lnTo>
                    <a:pt x="180594" y="652145"/>
                  </a:lnTo>
                  <a:lnTo>
                    <a:pt x="184442" y="627380"/>
                  </a:lnTo>
                  <a:lnTo>
                    <a:pt x="188468" y="602640"/>
                  </a:lnTo>
                  <a:lnTo>
                    <a:pt x="192989" y="578002"/>
                  </a:lnTo>
                  <a:lnTo>
                    <a:pt x="195389" y="564591"/>
                  </a:lnTo>
                  <a:lnTo>
                    <a:pt x="196164" y="560336"/>
                  </a:lnTo>
                  <a:lnTo>
                    <a:pt x="199631" y="542544"/>
                  </a:lnTo>
                  <a:lnTo>
                    <a:pt x="204571" y="525614"/>
                  </a:lnTo>
                  <a:lnTo>
                    <a:pt x="212191" y="510501"/>
                  </a:lnTo>
                  <a:lnTo>
                    <a:pt x="224701" y="489813"/>
                  </a:lnTo>
                  <a:lnTo>
                    <a:pt x="234264" y="468617"/>
                  </a:lnTo>
                  <a:lnTo>
                    <a:pt x="240487" y="446481"/>
                  </a:lnTo>
                  <a:lnTo>
                    <a:pt x="242938" y="423037"/>
                  </a:lnTo>
                  <a:lnTo>
                    <a:pt x="243179" y="401828"/>
                  </a:lnTo>
                  <a:lnTo>
                    <a:pt x="243255" y="395452"/>
                  </a:lnTo>
                  <a:lnTo>
                    <a:pt x="243255" y="395109"/>
                  </a:lnTo>
                  <a:lnTo>
                    <a:pt x="243293" y="391617"/>
                  </a:lnTo>
                  <a:lnTo>
                    <a:pt x="243357" y="360184"/>
                  </a:lnTo>
                  <a:close/>
                </a:path>
              </a:pathLst>
            </a:custGeom>
            <a:solidFill>
              <a:srgbClr val="A6A6A6"/>
            </a:solidFill>
          </p:spPr>
          <p:txBody>
            <a:bodyPr wrap="square" lIns="0" tIns="0" rIns="0" bIns="0" rtlCol="0"/>
            <a:lstStyle/>
            <a:p>
              <a:endParaRPr sz="1200">
                <a:solidFill>
                  <a:prstClr val="black"/>
                </a:solidFill>
              </a:endParaRPr>
            </a:p>
          </p:txBody>
        </p:sp>
        <p:sp>
          <p:nvSpPr>
            <p:cNvPr id="54" name="object 54"/>
            <p:cNvSpPr/>
            <p:nvPr/>
          </p:nvSpPr>
          <p:spPr>
            <a:xfrm>
              <a:off x="10754638" y="7995588"/>
              <a:ext cx="196982" cy="196582"/>
            </a:xfrm>
            <a:prstGeom prst="rect">
              <a:avLst/>
            </a:prstGeom>
            <a:blipFill>
              <a:blip r:embed="rId9" cstate="print"/>
              <a:stretch>
                <a:fillRect/>
              </a:stretch>
            </a:blipFill>
          </p:spPr>
          <p:txBody>
            <a:bodyPr wrap="square" lIns="0" tIns="0" rIns="0" bIns="0" rtlCol="0"/>
            <a:lstStyle/>
            <a:p>
              <a:endParaRPr sz="1200">
                <a:solidFill>
                  <a:prstClr val="black"/>
                </a:solidFill>
              </a:endParaRPr>
            </a:p>
          </p:txBody>
        </p:sp>
      </p:grpSp>
      <p:grpSp>
        <p:nvGrpSpPr>
          <p:cNvPr id="55" name="object 55"/>
          <p:cNvGrpSpPr/>
          <p:nvPr/>
        </p:nvGrpSpPr>
        <p:grpSpPr>
          <a:xfrm>
            <a:off x="7417143" y="5330389"/>
            <a:ext cx="162560" cy="474133"/>
            <a:chOff x="11125714" y="7995583"/>
            <a:chExt cx="243840" cy="711200"/>
          </a:xfrm>
        </p:grpSpPr>
        <p:sp>
          <p:nvSpPr>
            <p:cNvPr id="56" name="object 56"/>
            <p:cNvSpPr/>
            <p:nvPr/>
          </p:nvSpPr>
          <p:spPr>
            <a:xfrm>
              <a:off x="11125708" y="7995589"/>
              <a:ext cx="243840" cy="711200"/>
            </a:xfrm>
            <a:custGeom>
              <a:avLst/>
              <a:gdLst/>
              <a:ahLst/>
              <a:cxnLst/>
              <a:rect l="l" t="t" r="r" b="b"/>
              <a:pathLst>
                <a:path w="243840" h="711200">
                  <a:moveTo>
                    <a:pt x="217093" y="99568"/>
                  </a:moveTo>
                  <a:lnTo>
                    <a:pt x="209702" y="60985"/>
                  </a:lnTo>
                  <a:lnTo>
                    <a:pt x="189052" y="29476"/>
                  </a:lnTo>
                  <a:lnTo>
                    <a:pt x="158127" y="8115"/>
                  </a:lnTo>
                  <a:lnTo>
                    <a:pt x="119951" y="0"/>
                  </a:lnTo>
                  <a:lnTo>
                    <a:pt x="82029" y="7518"/>
                  </a:lnTo>
                  <a:lnTo>
                    <a:pt x="50380" y="28676"/>
                  </a:lnTo>
                  <a:lnTo>
                    <a:pt x="28549" y="59969"/>
                  </a:lnTo>
                  <a:lnTo>
                    <a:pt x="20116" y="97917"/>
                  </a:lnTo>
                  <a:lnTo>
                    <a:pt x="27457" y="135877"/>
                  </a:lnTo>
                  <a:lnTo>
                    <a:pt x="48425" y="167157"/>
                  </a:lnTo>
                  <a:lnTo>
                    <a:pt x="79768" y="188480"/>
                  </a:lnTo>
                  <a:lnTo>
                    <a:pt x="118249" y="196583"/>
                  </a:lnTo>
                  <a:lnTo>
                    <a:pt x="156997" y="189433"/>
                  </a:lnTo>
                  <a:lnTo>
                    <a:pt x="188302" y="168986"/>
                  </a:lnTo>
                  <a:lnTo>
                    <a:pt x="209296" y="138087"/>
                  </a:lnTo>
                  <a:lnTo>
                    <a:pt x="217093" y="99568"/>
                  </a:lnTo>
                  <a:close/>
                </a:path>
                <a:path w="243840" h="711200">
                  <a:moveTo>
                    <a:pt x="243370" y="360184"/>
                  </a:moveTo>
                  <a:lnTo>
                    <a:pt x="243255" y="333248"/>
                  </a:lnTo>
                  <a:lnTo>
                    <a:pt x="243255" y="328752"/>
                  </a:lnTo>
                  <a:lnTo>
                    <a:pt x="243103" y="297307"/>
                  </a:lnTo>
                  <a:lnTo>
                    <a:pt x="240360" y="275170"/>
                  </a:lnTo>
                  <a:lnTo>
                    <a:pt x="232168" y="256565"/>
                  </a:lnTo>
                  <a:lnTo>
                    <a:pt x="218313" y="241960"/>
                  </a:lnTo>
                  <a:lnTo>
                    <a:pt x="198564" y="231787"/>
                  </a:lnTo>
                  <a:lnTo>
                    <a:pt x="159715" y="221869"/>
                  </a:lnTo>
                  <a:lnTo>
                    <a:pt x="120713" y="218605"/>
                  </a:lnTo>
                  <a:lnTo>
                    <a:pt x="81749" y="222046"/>
                  </a:lnTo>
                  <a:lnTo>
                    <a:pt x="42976" y="232194"/>
                  </a:lnTo>
                  <a:lnTo>
                    <a:pt x="24333" y="241947"/>
                  </a:lnTo>
                  <a:lnTo>
                    <a:pt x="11023" y="255955"/>
                  </a:lnTo>
                  <a:lnTo>
                    <a:pt x="2984" y="273748"/>
                  </a:lnTo>
                  <a:lnTo>
                    <a:pt x="114" y="294868"/>
                  </a:lnTo>
                  <a:lnTo>
                    <a:pt x="114" y="296227"/>
                  </a:lnTo>
                  <a:lnTo>
                    <a:pt x="0" y="311785"/>
                  </a:lnTo>
                  <a:lnTo>
                    <a:pt x="101" y="362559"/>
                  </a:lnTo>
                  <a:lnTo>
                    <a:pt x="228" y="362559"/>
                  </a:lnTo>
                  <a:lnTo>
                    <a:pt x="127" y="391617"/>
                  </a:lnTo>
                  <a:lnTo>
                    <a:pt x="114" y="411886"/>
                  </a:lnTo>
                  <a:lnTo>
                    <a:pt x="7467" y="467918"/>
                  </a:lnTo>
                  <a:lnTo>
                    <a:pt x="25806" y="504050"/>
                  </a:lnTo>
                  <a:lnTo>
                    <a:pt x="31330" y="512826"/>
                  </a:lnTo>
                  <a:lnTo>
                    <a:pt x="36271" y="522097"/>
                  </a:lnTo>
                  <a:lnTo>
                    <a:pt x="49352" y="575094"/>
                  </a:lnTo>
                  <a:lnTo>
                    <a:pt x="60858" y="642569"/>
                  </a:lnTo>
                  <a:lnTo>
                    <a:pt x="66535" y="676313"/>
                  </a:lnTo>
                  <a:lnTo>
                    <a:pt x="90335" y="709079"/>
                  </a:lnTo>
                  <a:lnTo>
                    <a:pt x="113868" y="711161"/>
                  </a:lnTo>
                  <a:lnTo>
                    <a:pt x="115544" y="711161"/>
                  </a:lnTo>
                  <a:lnTo>
                    <a:pt x="121145" y="711187"/>
                  </a:lnTo>
                  <a:lnTo>
                    <a:pt x="135686" y="711123"/>
                  </a:lnTo>
                  <a:lnTo>
                    <a:pt x="152006" y="709079"/>
                  </a:lnTo>
                  <a:lnTo>
                    <a:pt x="163893" y="703059"/>
                  </a:lnTo>
                  <a:lnTo>
                    <a:pt x="169938" y="695058"/>
                  </a:lnTo>
                  <a:lnTo>
                    <a:pt x="171881" y="692505"/>
                  </a:lnTo>
                  <a:lnTo>
                    <a:pt x="176530" y="676871"/>
                  </a:lnTo>
                  <a:lnTo>
                    <a:pt x="180594" y="652145"/>
                  </a:lnTo>
                  <a:lnTo>
                    <a:pt x="183921" y="630720"/>
                  </a:lnTo>
                  <a:lnTo>
                    <a:pt x="184454" y="627380"/>
                  </a:lnTo>
                  <a:lnTo>
                    <a:pt x="188468" y="602640"/>
                  </a:lnTo>
                  <a:lnTo>
                    <a:pt x="192989" y="578002"/>
                  </a:lnTo>
                  <a:lnTo>
                    <a:pt x="195389" y="564591"/>
                  </a:lnTo>
                  <a:lnTo>
                    <a:pt x="196164" y="560336"/>
                  </a:lnTo>
                  <a:lnTo>
                    <a:pt x="199644" y="542544"/>
                  </a:lnTo>
                  <a:lnTo>
                    <a:pt x="204571" y="525614"/>
                  </a:lnTo>
                  <a:lnTo>
                    <a:pt x="212191" y="510501"/>
                  </a:lnTo>
                  <a:lnTo>
                    <a:pt x="224701" y="489813"/>
                  </a:lnTo>
                  <a:lnTo>
                    <a:pt x="234276" y="468617"/>
                  </a:lnTo>
                  <a:lnTo>
                    <a:pt x="240499" y="446481"/>
                  </a:lnTo>
                  <a:lnTo>
                    <a:pt x="242938" y="423037"/>
                  </a:lnTo>
                  <a:lnTo>
                    <a:pt x="243179" y="401828"/>
                  </a:lnTo>
                  <a:lnTo>
                    <a:pt x="243255" y="395452"/>
                  </a:lnTo>
                  <a:lnTo>
                    <a:pt x="243255" y="395109"/>
                  </a:lnTo>
                  <a:lnTo>
                    <a:pt x="243293" y="391617"/>
                  </a:lnTo>
                  <a:lnTo>
                    <a:pt x="243370" y="360184"/>
                  </a:lnTo>
                  <a:close/>
                </a:path>
              </a:pathLst>
            </a:custGeom>
            <a:solidFill>
              <a:srgbClr val="A6A6A6"/>
            </a:solidFill>
          </p:spPr>
          <p:txBody>
            <a:bodyPr wrap="square" lIns="0" tIns="0" rIns="0" bIns="0" rtlCol="0"/>
            <a:lstStyle/>
            <a:p>
              <a:endParaRPr sz="1200">
                <a:solidFill>
                  <a:prstClr val="black"/>
                </a:solidFill>
              </a:endParaRPr>
            </a:p>
          </p:txBody>
        </p:sp>
        <p:sp>
          <p:nvSpPr>
            <p:cNvPr id="57" name="object 57"/>
            <p:cNvSpPr/>
            <p:nvPr/>
          </p:nvSpPr>
          <p:spPr>
            <a:xfrm>
              <a:off x="11145824" y="7995588"/>
              <a:ext cx="196982" cy="196582"/>
            </a:xfrm>
            <a:prstGeom prst="rect">
              <a:avLst/>
            </a:prstGeom>
            <a:blipFill>
              <a:blip r:embed="rId9" cstate="print"/>
              <a:stretch>
                <a:fillRect/>
              </a:stretch>
            </a:blipFill>
          </p:spPr>
          <p:txBody>
            <a:bodyPr wrap="square" lIns="0" tIns="0" rIns="0" bIns="0" rtlCol="0"/>
            <a:lstStyle/>
            <a:p>
              <a:endParaRPr sz="1200">
                <a:solidFill>
                  <a:prstClr val="black"/>
                </a:solidFill>
              </a:endParaRPr>
            </a:p>
          </p:txBody>
        </p:sp>
      </p:grpSp>
      <p:grpSp>
        <p:nvGrpSpPr>
          <p:cNvPr id="58" name="object 58"/>
          <p:cNvGrpSpPr/>
          <p:nvPr/>
        </p:nvGrpSpPr>
        <p:grpSpPr>
          <a:xfrm>
            <a:off x="5073845" y="5850896"/>
            <a:ext cx="162560" cy="474133"/>
            <a:chOff x="7610768" y="8776343"/>
            <a:chExt cx="243840" cy="711200"/>
          </a:xfrm>
        </p:grpSpPr>
        <p:sp>
          <p:nvSpPr>
            <p:cNvPr id="59" name="object 59"/>
            <p:cNvSpPr/>
            <p:nvPr/>
          </p:nvSpPr>
          <p:spPr>
            <a:xfrm>
              <a:off x="7610767" y="8776347"/>
              <a:ext cx="243840" cy="711200"/>
            </a:xfrm>
            <a:custGeom>
              <a:avLst/>
              <a:gdLst/>
              <a:ahLst/>
              <a:cxnLst/>
              <a:rect l="l" t="t" r="r" b="b"/>
              <a:pathLst>
                <a:path w="243840" h="711200">
                  <a:moveTo>
                    <a:pt x="217093" y="99568"/>
                  </a:moveTo>
                  <a:lnTo>
                    <a:pt x="209702" y="60985"/>
                  </a:lnTo>
                  <a:lnTo>
                    <a:pt x="189052" y="29476"/>
                  </a:lnTo>
                  <a:lnTo>
                    <a:pt x="158127" y="8115"/>
                  </a:lnTo>
                  <a:lnTo>
                    <a:pt x="119951" y="0"/>
                  </a:lnTo>
                  <a:lnTo>
                    <a:pt x="82029" y="7518"/>
                  </a:lnTo>
                  <a:lnTo>
                    <a:pt x="50380" y="28676"/>
                  </a:lnTo>
                  <a:lnTo>
                    <a:pt x="28549" y="59969"/>
                  </a:lnTo>
                  <a:lnTo>
                    <a:pt x="20104" y="97929"/>
                  </a:lnTo>
                  <a:lnTo>
                    <a:pt x="27457" y="135877"/>
                  </a:lnTo>
                  <a:lnTo>
                    <a:pt x="48425" y="167157"/>
                  </a:lnTo>
                  <a:lnTo>
                    <a:pt x="79768" y="188480"/>
                  </a:lnTo>
                  <a:lnTo>
                    <a:pt x="118249" y="196583"/>
                  </a:lnTo>
                  <a:lnTo>
                    <a:pt x="156997" y="189433"/>
                  </a:lnTo>
                  <a:lnTo>
                    <a:pt x="188302" y="168986"/>
                  </a:lnTo>
                  <a:lnTo>
                    <a:pt x="209296" y="138099"/>
                  </a:lnTo>
                  <a:lnTo>
                    <a:pt x="217093" y="99568"/>
                  </a:lnTo>
                  <a:close/>
                </a:path>
                <a:path w="243840" h="711200">
                  <a:moveTo>
                    <a:pt x="243357" y="360184"/>
                  </a:moveTo>
                  <a:lnTo>
                    <a:pt x="243243" y="335915"/>
                  </a:lnTo>
                  <a:lnTo>
                    <a:pt x="243255" y="328752"/>
                  </a:lnTo>
                  <a:lnTo>
                    <a:pt x="243090" y="297307"/>
                  </a:lnTo>
                  <a:lnTo>
                    <a:pt x="240347" y="275183"/>
                  </a:lnTo>
                  <a:lnTo>
                    <a:pt x="232156" y="256565"/>
                  </a:lnTo>
                  <a:lnTo>
                    <a:pt x="218313" y="241960"/>
                  </a:lnTo>
                  <a:lnTo>
                    <a:pt x="198551" y="231787"/>
                  </a:lnTo>
                  <a:lnTo>
                    <a:pt x="159702" y="221869"/>
                  </a:lnTo>
                  <a:lnTo>
                    <a:pt x="120713" y="218617"/>
                  </a:lnTo>
                  <a:lnTo>
                    <a:pt x="81737" y="222046"/>
                  </a:lnTo>
                  <a:lnTo>
                    <a:pt x="42964" y="232194"/>
                  </a:lnTo>
                  <a:lnTo>
                    <a:pt x="24333" y="241947"/>
                  </a:lnTo>
                  <a:lnTo>
                    <a:pt x="11010" y="255955"/>
                  </a:lnTo>
                  <a:lnTo>
                    <a:pt x="2984" y="273748"/>
                  </a:lnTo>
                  <a:lnTo>
                    <a:pt x="114" y="294868"/>
                  </a:lnTo>
                  <a:lnTo>
                    <a:pt x="0" y="311785"/>
                  </a:lnTo>
                  <a:lnTo>
                    <a:pt x="101" y="362559"/>
                  </a:lnTo>
                  <a:lnTo>
                    <a:pt x="241" y="362559"/>
                  </a:lnTo>
                  <a:lnTo>
                    <a:pt x="114" y="391617"/>
                  </a:lnTo>
                  <a:lnTo>
                    <a:pt x="101" y="411886"/>
                  </a:lnTo>
                  <a:lnTo>
                    <a:pt x="7454" y="467918"/>
                  </a:lnTo>
                  <a:lnTo>
                    <a:pt x="25793" y="504050"/>
                  </a:lnTo>
                  <a:lnTo>
                    <a:pt x="31330" y="512826"/>
                  </a:lnTo>
                  <a:lnTo>
                    <a:pt x="36258" y="522097"/>
                  </a:lnTo>
                  <a:lnTo>
                    <a:pt x="49339" y="575094"/>
                  </a:lnTo>
                  <a:lnTo>
                    <a:pt x="60858" y="642569"/>
                  </a:lnTo>
                  <a:lnTo>
                    <a:pt x="66535" y="676313"/>
                  </a:lnTo>
                  <a:lnTo>
                    <a:pt x="90335" y="709079"/>
                  </a:lnTo>
                  <a:lnTo>
                    <a:pt x="113855" y="711174"/>
                  </a:lnTo>
                  <a:lnTo>
                    <a:pt x="116967" y="711174"/>
                  </a:lnTo>
                  <a:lnTo>
                    <a:pt x="121132" y="711187"/>
                  </a:lnTo>
                  <a:lnTo>
                    <a:pt x="135699" y="711111"/>
                  </a:lnTo>
                  <a:lnTo>
                    <a:pt x="151993" y="709079"/>
                  </a:lnTo>
                  <a:lnTo>
                    <a:pt x="163880" y="703059"/>
                  </a:lnTo>
                  <a:lnTo>
                    <a:pt x="171881" y="692505"/>
                  </a:lnTo>
                  <a:lnTo>
                    <a:pt x="176517" y="676871"/>
                  </a:lnTo>
                  <a:lnTo>
                    <a:pt x="180581" y="652145"/>
                  </a:lnTo>
                  <a:lnTo>
                    <a:pt x="184442" y="627380"/>
                  </a:lnTo>
                  <a:lnTo>
                    <a:pt x="188455" y="602640"/>
                  </a:lnTo>
                  <a:lnTo>
                    <a:pt x="192976" y="578002"/>
                  </a:lnTo>
                  <a:lnTo>
                    <a:pt x="196164" y="560336"/>
                  </a:lnTo>
                  <a:lnTo>
                    <a:pt x="199618" y="542544"/>
                  </a:lnTo>
                  <a:lnTo>
                    <a:pt x="204571" y="525614"/>
                  </a:lnTo>
                  <a:lnTo>
                    <a:pt x="212178" y="510501"/>
                  </a:lnTo>
                  <a:lnTo>
                    <a:pt x="224688" y="489826"/>
                  </a:lnTo>
                  <a:lnTo>
                    <a:pt x="234264" y="468617"/>
                  </a:lnTo>
                  <a:lnTo>
                    <a:pt x="240487" y="446493"/>
                  </a:lnTo>
                  <a:lnTo>
                    <a:pt x="242938" y="423037"/>
                  </a:lnTo>
                  <a:lnTo>
                    <a:pt x="242938" y="422516"/>
                  </a:lnTo>
                  <a:lnTo>
                    <a:pt x="243243" y="395452"/>
                  </a:lnTo>
                  <a:lnTo>
                    <a:pt x="243293" y="391617"/>
                  </a:lnTo>
                  <a:lnTo>
                    <a:pt x="243357" y="360184"/>
                  </a:lnTo>
                  <a:close/>
                </a:path>
              </a:pathLst>
            </a:custGeom>
            <a:solidFill>
              <a:srgbClr val="00A0C3"/>
            </a:solidFill>
          </p:spPr>
          <p:txBody>
            <a:bodyPr wrap="square" lIns="0" tIns="0" rIns="0" bIns="0" rtlCol="0"/>
            <a:lstStyle/>
            <a:p>
              <a:endParaRPr sz="1200">
                <a:solidFill>
                  <a:prstClr val="black"/>
                </a:solidFill>
              </a:endParaRPr>
            </a:p>
          </p:txBody>
        </p:sp>
        <p:sp>
          <p:nvSpPr>
            <p:cNvPr id="60" name="object 60"/>
            <p:cNvSpPr/>
            <p:nvPr/>
          </p:nvSpPr>
          <p:spPr>
            <a:xfrm>
              <a:off x="7630879" y="8776348"/>
              <a:ext cx="196982" cy="196582"/>
            </a:xfrm>
            <a:prstGeom prst="rect">
              <a:avLst/>
            </a:prstGeom>
            <a:blipFill>
              <a:blip r:embed="rId10" cstate="print"/>
              <a:stretch>
                <a:fillRect/>
              </a:stretch>
            </a:blipFill>
          </p:spPr>
          <p:txBody>
            <a:bodyPr wrap="square" lIns="0" tIns="0" rIns="0" bIns="0" rtlCol="0"/>
            <a:lstStyle/>
            <a:p>
              <a:endParaRPr sz="1200">
                <a:solidFill>
                  <a:prstClr val="black"/>
                </a:solidFill>
              </a:endParaRPr>
            </a:p>
          </p:txBody>
        </p:sp>
      </p:grpSp>
      <p:grpSp>
        <p:nvGrpSpPr>
          <p:cNvPr id="61" name="object 61"/>
          <p:cNvGrpSpPr/>
          <p:nvPr/>
        </p:nvGrpSpPr>
        <p:grpSpPr>
          <a:xfrm>
            <a:off x="5334640" y="5850896"/>
            <a:ext cx="162560" cy="474133"/>
            <a:chOff x="8001960" y="8776343"/>
            <a:chExt cx="243840" cy="711200"/>
          </a:xfrm>
        </p:grpSpPr>
        <p:sp>
          <p:nvSpPr>
            <p:cNvPr id="62" name="object 62"/>
            <p:cNvSpPr/>
            <p:nvPr/>
          </p:nvSpPr>
          <p:spPr>
            <a:xfrm>
              <a:off x="8001953" y="8776347"/>
              <a:ext cx="243840" cy="711200"/>
            </a:xfrm>
            <a:custGeom>
              <a:avLst/>
              <a:gdLst/>
              <a:ahLst/>
              <a:cxnLst/>
              <a:rect l="l" t="t" r="r" b="b"/>
              <a:pathLst>
                <a:path w="243840" h="711200">
                  <a:moveTo>
                    <a:pt x="217093" y="99568"/>
                  </a:moveTo>
                  <a:lnTo>
                    <a:pt x="209702" y="60985"/>
                  </a:lnTo>
                  <a:lnTo>
                    <a:pt x="189052" y="29476"/>
                  </a:lnTo>
                  <a:lnTo>
                    <a:pt x="158127" y="8115"/>
                  </a:lnTo>
                  <a:lnTo>
                    <a:pt x="119951" y="0"/>
                  </a:lnTo>
                  <a:lnTo>
                    <a:pt x="82029" y="7518"/>
                  </a:lnTo>
                  <a:lnTo>
                    <a:pt x="50380" y="28676"/>
                  </a:lnTo>
                  <a:lnTo>
                    <a:pt x="28549" y="59969"/>
                  </a:lnTo>
                  <a:lnTo>
                    <a:pt x="20104" y="97929"/>
                  </a:lnTo>
                  <a:lnTo>
                    <a:pt x="27457" y="135877"/>
                  </a:lnTo>
                  <a:lnTo>
                    <a:pt x="48425" y="167157"/>
                  </a:lnTo>
                  <a:lnTo>
                    <a:pt x="79768" y="188480"/>
                  </a:lnTo>
                  <a:lnTo>
                    <a:pt x="118249" y="196583"/>
                  </a:lnTo>
                  <a:lnTo>
                    <a:pt x="156997" y="189433"/>
                  </a:lnTo>
                  <a:lnTo>
                    <a:pt x="188302" y="168986"/>
                  </a:lnTo>
                  <a:lnTo>
                    <a:pt x="209296" y="138099"/>
                  </a:lnTo>
                  <a:lnTo>
                    <a:pt x="217093" y="99568"/>
                  </a:lnTo>
                  <a:close/>
                </a:path>
                <a:path w="243840" h="711200">
                  <a:moveTo>
                    <a:pt x="243357" y="360184"/>
                  </a:moveTo>
                  <a:lnTo>
                    <a:pt x="243255" y="335038"/>
                  </a:lnTo>
                  <a:lnTo>
                    <a:pt x="243255" y="328752"/>
                  </a:lnTo>
                  <a:lnTo>
                    <a:pt x="243103" y="297307"/>
                  </a:lnTo>
                  <a:lnTo>
                    <a:pt x="240360" y="275183"/>
                  </a:lnTo>
                  <a:lnTo>
                    <a:pt x="232168" y="256565"/>
                  </a:lnTo>
                  <a:lnTo>
                    <a:pt x="218313" y="241960"/>
                  </a:lnTo>
                  <a:lnTo>
                    <a:pt x="198564" y="231787"/>
                  </a:lnTo>
                  <a:lnTo>
                    <a:pt x="159715" y="221869"/>
                  </a:lnTo>
                  <a:lnTo>
                    <a:pt x="120713" y="218617"/>
                  </a:lnTo>
                  <a:lnTo>
                    <a:pt x="81749" y="222046"/>
                  </a:lnTo>
                  <a:lnTo>
                    <a:pt x="42976" y="232194"/>
                  </a:lnTo>
                  <a:lnTo>
                    <a:pt x="24333" y="241947"/>
                  </a:lnTo>
                  <a:lnTo>
                    <a:pt x="11023" y="255955"/>
                  </a:lnTo>
                  <a:lnTo>
                    <a:pt x="2984" y="273748"/>
                  </a:lnTo>
                  <a:lnTo>
                    <a:pt x="114" y="294868"/>
                  </a:lnTo>
                  <a:lnTo>
                    <a:pt x="0" y="311785"/>
                  </a:lnTo>
                  <a:lnTo>
                    <a:pt x="101" y="362559"/>
                  </a:lnTo>
                  <a:lnTo>
                    <a:pt x="241" y="362559"/>
                  </a:lnTo>
                  <a:lnTo>
                    <a:pt x="127" y="391617"/>
                  </a:lnTo>
                  <a:lnTo>
                    <a:pt x="114" y="411886"/>
                  </a:lnTo>
                  <a:lnTo>
                    <a:pt x="7467" y="467918"/>
                  </a:lnTo>
                  <a:lnTo>
                    <a:pt x="25806" y="504050"/>
                  </a:lnTo>
                  <a:lnTo>
                    <a:pt x="31330" y="512826"/>
                  </a:lnTo>
                  <a:lnTo>
                    <a:pt x="36258" y="522084"/>
                  </a:lnTo>
                  <a:lnTo>
                    <a:pt x="49339" y="575094"/>
                  </a:lnTo>
                  <a:lnTo>
                    <a:pt x="60858" y="642569"/>
                  </a:lnTo>
                  <a:lnTo>
                    <a:pt x="66535" y="676313"/>
                  </a:lnTo>
                  <a:lnTo>
                    <a:pt x="90335" y="709079"/>
                  </a:lnTo>
                  <a:lnTo>
                    <a:pt x="113868" y="711174"/>
                  </a:lnTo>
                  <a:lnTo>
                    <a:pt x="116979" y="711174"/>
                  </a:lnTo>
                  <a:lnTo>
                    <a:pt x="121145" y="711187"/>
                  </a:lnTo>
                  <a:lnTo>
                    <a:pt x="135699" y="711111"/>
                  </a:lnTo>
                  <a:lnTo>
                    <a:pt x="152006" y="709079"/>
                  </a:lnTo>
                  <a:lnTo>
                    <a:pt x="163893" y="703059"/>
                  </a:lnTo>
                  <a:lnTo>
                    <a:pt x="171881" y="692505"/>
                  </a:lnTo>
                  <a:lnTo>
                    <a:pt x="176530" y="676871"/>
                  </a:lnTo>
                  <a:lnTo>
                    <a:pt x="180581" y="652145"/>
                  </a:lnTo>
                  <a:lnTo>
                    <a:pt x="184442" y="627380"/>
                  </a:lnTo>
                  <a:lnTo>
                    <a:pt x="188468" y="602640"/>
                  </a:lnTo>
                  <a:lnTo>
                    <a:pt x="192989" y="578002"/>
                  </a:lnTo>
                  <a:lnTo>
                    <a:pt x="196164" y="560336"/>
                  </a:lnTo>
                  <a:lnTo>
                    <a:pt x="199631" y="542544"/>
                  </a:lnTo>
                  <a:lnTo>
                    <a:pt x="204571" y="525614"/>
                  </a:lnTo>
                  <a:lnTo>
                    <a:pt x="212191" y="510501"/>
                  </a:lnTo>
                  <a:lnTo>
                    <a:pt x="224688" y="489826"/>
                  </a:lnTo>
                  <a:lnTo>
                    <a:pt x="234264" y="468617"/>
                  </a:lnTo>
                  <a:lnTo>
                    <a:pt x="240487" y="446493"/>
                  </a:lnTo>
                  <a:lnTo>
                    <a:pt x="242938" y="423037"/>
                  </a:lnTo>
                  <a:lnTo>
                    <a:pt x="243255" y="395452"/>
                  </a:lnTo>
                  <a:lnTo>
                    <a:pt x="243255" y="394982"/>
                  </a:lnTo>
                  <a:lnTo>
                    <a:pt x="243293" y="391617"/>
                  </a:lnTo>
                  <a:lnTo>
                    <a:pt x="243357" y="360184"/>
                  </a:lnTo>
                  <a:close/>
                </a:path>
              </a:pathLst>
            </a:custGeom>
            <a:solidFill>
              <a:srgbClr val="00A0C3"/>
            </a:solidFill>
          </p:spPr>
          <p:txBody>
            <a:bodyPr wrap="square" lIns="0" tIns="0" rIns="0" bIns="0" rtlCol="0"/>
            <a:lstStyle/>
            <a:p>
              <a:endParaRPr sz="1200">
                <a:solidFill>
                  <a:prstClr val="black"/>
                </a:solidFill>
              </a:endParaRPr>
            </a:p>
          </p:txBody>
        </p:sp>
        <p:sp>
          <p:nvSpPr>
            <p:cNvPr id="63" name="object 63"/>
            <p:cNvSpPr/>
            <p:nvPr/>
          </p:nvSpPr>
          <p:spPr>
            <a:xfrm>
              <a:off x="8022067" y="8776348"/>
              <a:ext cx="196982" cy="196582"/>
            </a:xfrm>
            <a:prstGeom prst="rect">
              <a:avLst/>
            </a:prstGeom>
            <a:blipFill>
              <a:blip r:embed="rId10" cstate="print"/>
              <a:stretch>
                <a:fillRect/>
              </a:stretch>
            </a:blipFill>
          </p:spPr>
          <p:txBody>
            <a:bodyPr wrap="square" lIns="0" tIns="0" rIns="0" bIns="0" rtlCol="0"/>
            <a:lstStyle/>
            <a:p>
              <a:endParaRPr sz="1200">
                <a:solidFill>
                  <a:prstClr val="black"/>
                </a:solidFill>
              </a:endParaRPr>
            </a:p>
          </p:txBody>
        </p:sp>
      </p:grpSp>
      <p:grpSp>
        <p:nvGrpSpPr>
          <p:cNvPr id="64" name="object 64"/>
          <p:cNvGrpSpPr/>
          <p:nvPr/>
        </p:nvGrpSpPr>
        <p:grpSpPr>
          <a:xfrm>
            <a:off x="5595431" y="5850896"/>
            <a:ext cx="162560" cy="474133"/>
            <a:chOff x="8393147" y="8776343"/>
            <a:chExt cx="243840" cy="711200"/>
          </a:xfrm>
        </p:grpSpPr>
        <p:sp>
          <p:nvSpPr>
            <p:cNvPr id="65" name="object 65"/>
            <p:cNvSpPr/>
            <p:nvPr/>
          </p:nvSpPr>
          <p:spPr>
            <a:xfrm>
              <a:off x="8393138" y="8776347"/>
              <a:ext cx="243840" cy="711200"/>
            </a:xfrm>
            <a:custGeom>
              <a:avLst/>
              <a:gdLst/>
              <a:ahLst/>
              <a:cxnLst/>
              <a:rect l="l" t="t" r="r" b="b"/>
              <a:pathLst>
                <a:path w="243840" h="711200">
                  <a:moveTo>
                    <a:pt x="217093" y="99568"/>
                  </a:moveTo>
                  <a:lnTo>
                    <a:pt x="209715" y="60985"/>
                  </a:lnTo>
                  <a:lnTo>
                    <a:pt x="189052" y="29476"/>
                  </a:lnTo>
                  <a:lnTo>
                    <a:pt x="158127" y="8115"/>
                  </a:lnTo>
                  <a:lnTo>
                    <a:pt x="119951" y="0"/>
                  </a:lnTo>
                  <a:lnTo>
                    <a:pt x="82042" y="7518"/>
                  </a:lnTo>
                  <a:lnTo>
                    <a:pt x="50380" y="28676"/>
                  </a:lnTo>
                  <a:lnTo>
                    <a:pt x="28549" y="59969"/>
                  </a:lnTo>
                  <a:lnTo>
                    <a:pt x="20104" y="97929"/>
                  </a:lnTo>
                  <a:lnTo>
                    <a:pt x="27457" y="135877"/>
                  </a:lnTo>
                  <a:lnTo>
                    <a:pt x="48425" y="167157"/>
                  </a:lnTo>
                  <a:lnTo>
                    <a:pt x="79768" y="188480"/>
                  </a:lnTo>
                  <a:lnTo>
                    <a:pt x="118249" y="196583"/>
                  </a:lnTo>
                  <a:lnTo>
                    <a:pt x="156997" y="189433"/>
                  </a:lnTo>
                  <a:lnTo>
                    <a:pt x="188302" y="168986"/>
                  </a:lnTo>
                  <a:lnTo>
                    <a:pt x="209296" y="138099"/>
                  </a:lnTo>
                  <a:lnTo>
                    <a:pt x="217093" y="99568"/>
                  </a:lnTo>
                  <a:close/>
                </a:path>
                <a:path w="243840" h="711200">
                  <a:moveTo>
                    <a:pt x="243357" y="360184"/>
                  </a:moveTo>
                  <a:lnTo>
                    <a:pt x="243255" y="335038"/>
                  </a:lnTo>
                  <a:lnTo>
                    <a:pt x="243255" y="328752"/>
                  </a:lnTo>
                  <a:lnTo>
                    <a:pt x="243103" y="297307"/>
                  </a:lnTo>
                  <a:lnTo>
                    <a:pt x="240360" y="275183"/>
                  </a:lnTo>
                  <a:lnTo>
                    <a:pt x="232168" y="256565"/>
                  </a:lnTo>
                  <a:lnTo>
                    <a:pt x="218313" y="241960"/>
                  </a:lnTo>
                  <a:lnTo>
                    <a:pt x="198564" y="231787"/>
                  </a:lnTo>
                  <a:lnTo>
                    <a:pt x="159715" y="221869"/>
                  </a:lnTo>
                  <a:lnTo>
                    <a:pt x="120713" y="218617"/>
                  </a:lnTo>
                  <a:lnTo>
                    <a:pt x="81749" y="222046"/>
                  </a:lnTo>
                  <a:lnTo>
                    <a:pt x="42976" y="232194"/>
                  </a:lnTo>
                  <a:lnTo>
                    <a:pt x="24333" y="241947"/>
                  </a:lnTo>
                  <a:lnTo>
                    <a:pt x="11023" y="255955"/>
                  </a:lnTo>
                  <a:lnTo>
                    <a:pt x="2984" y="273748"/>
                  </a:lnTo>
                  <a:lnTo>
                    <a:pt x="127" y="294868"/>
                  </a:lnTo>
                  <a:lnTo>
                    <a:pt x="0" y="311785"/>
                  </a:lnTo>
                  <a:lnTo>
                    <a:pt x="101" y="362559"/>
                  </a:lnTo>
                  <a:lnTo>
                    <a:pt x="241" y="362559"/>
                  </a:lnTo>
                  <a:lnTo>
                    <a:pt x="127" y="391617"/>
                  </a:lnTo>
                  <a:lnTo>
                    <a:pt x="114" y="411886"/>
                  </a:lnTo>
                  <a:lnTo>
                    <a:pt x="7467" y="467918"/>
                  </a:lnTo>
                  <a:lnTo>
                    <a:pt x="25806" y="504050"/>
                  </a:lnTo>
                  <a:lnTo>
                    <a:pt x="31330" y="512826"/>
                  </a:lnTo>
                  <a:lnTo>
                    <a:pt x="36258" y="522084"/>
                  </a:lnTo>
                  <a:lnTo>
                    <a:pt x="49352" y="575094"/>
                  </a:lnTo>
                  <a:lnTo>
                    <a:pt x="60858" y="642569"/>
                  </a:lnTo>
                  <a:lnTo>
                    <a:pt x="66548" y="676313"/>
                  </a:lnTo>
                  <a:lnTo>
                    <a:pt x="90335" y="709079"/>
                  </a:lnTo>
                  <a:lnTo>
                    <a:pt x="113868" y="711174"/>
                  </a:lnTo>
                  <a:lnTo>
                    <a:pt x="116979" y="711174"/>
                  </a:lnTo>
                  <a:lnTo>
                    <a:pt x="121145" y="711187"/>
                  </a:lnTo>
                  <a:lnTo>
                    <a:pt x="135712" y="711111"/>
                  </a:lnTo>
                  <a:lnTo>
                    <a:pt x="152006" y="709079"/>
                  </a:lnTo>
                  <a:lnTo>
                    <a:pt x="163893" y="703059"/>
                  </a:lnTo>
                  <a:lnTo>
                    <a:pt x="171894" y="692505"/>
                  </a:lnTo>
                  <a:lnTo>
                    <a:pt x="176530" y="676871"/>
                  </a:lnTo>
                  <a:lnTo>
                    <a:pt x="180594" y="652145"/>
                  </a:lnTo>
                  <a:lnTo>
                    <a:pt x="184454" y="627380"/>
                  </a:lnTo>
                  <a:lnTo>
                    <a:pt x="188468" y="602640"/>
                  </a:lnTo>
                  <a:lnTo>
                    <a:pt x="192989" y="578002"/>
                  </a:lnTo>
                  <a:lnTo>
                    <a:pt x="196176" y="560336"/>
                  </a:lnTo>
                  <a:lnTo>
                    <a:pt x="199631" y="542544"/>
                  </a:lnTo>
                  <a:lnTo>
                    <a:pt x="204584" y="525614"/>
                  </a:lnTo>
                  <a:lnTo>
                    <a:pt x="212191" y="510501"/>
                  </a:lnTo>
                  <a:lnTo>
                    <a:pt x="224701" y="489826"/>
                  </a:lnTo>
                  <a:lnTo>
                    <a:pt x="234276" y="468617"/>
                  </a:lnTo>
                  <a:lnTo>
                    <a:pt x="240487" y="446493"/>
                  </a:lnTo>
                  <a:lnTo>
                    <a:pt x="242951" y="423037"/>
                  </a:lnTo>
                  <a:lnTo>
                    <a:pt x="243255" y="395452"/>
                  </a:lnTo>
                  <a:lnTo>
                    <a:pt x="243255" y="395109"/>
                  </a:lnTo>
                  <a:lnTo>
                    <a:pt x="243293" y="391617"/>
                  </a:lnTo>
                  <a:lnTo>
                    <a:pt x="243357" y="360184"/>
                  </a:lnTo>
                  <a:close/>
                </a:path>
              </a:pathLst>
            </a:custGeom>
            <a:solidFill>
              <a:srgbClr val="00A0C3"/>
            </a:solidFill>
          </p:spPr>
          <p:txBody>
            <a:bodyPr wrap="square" lIns="0" tIns="0" rIns="0" bIns="0" rtlCol="0"/>
            <a:lstStyle/>
            <a:p>
              <a:endParaRPr sz="1200">
                <a:solidFill>
                  <a:prstClr val="black"/>
                </a:solidFill>
              </a:endParaRPr>
            </a:p>
          </p:txBody>
        </p:sp>
        <p:sp>
          <p:nvSpPr>
            <p:cNvPr id="66" name="object 66"/>
            <p:cNvSpPr/>
            <p:nvPr/>
          </p:nvSpPr>
          <p:spPr>
            <a:xfrm>
              <a:off x="8413259" y="8776348"/>
              <a:ext cx="196982" cy="196582"/>
            </a:xfrm>
            <a:prstGeom prst="rect">
              <a:avLst/>
            </a:prstGeom>
            <a:blipFill>
              <a:blip r:embed="rId11" cstate="print"/>
              <a:stretch>
                <a:fillRect/>
              </a:stretch>
            </a:blipFill>
          </p:spPr>
          <p:txBody>
            <a:bodyPr wrap="square" lIns="0" tIns="0" rIns="0" bIns="0" rtlCol="0"/>
            <a:lstStyle/>
            <a:p>
              <a:endParaRPr sz="1200">
                <a:solidFill>
                  <a:prstClr val="black"/>
                </a:solidFill>
              </a:endParaRPr>
            </a:p>
          </p:txBody>
        </p:sp>
      </p:grpSp>
      <p:grpSp>
        <p:nvGrpSpPr>
          <p:cNvPr id="67" name="object 67"/>
          <p:cNvGrpSpPr/>
          <p:nvPr/>
        </p:nvGrpSpPr>
        <p:grpSpPr>
          <a:xfrm>
            <a:off x="5856223" y="5850896"/>
            <a:ext cx="162560" cy="474133"/>
            <a:chOff x="8784335" y="8776343"/>
            <a:chExt cx="243840" cy="711200"/>
          </a:xfrm>
        </p:grpSpPr>
        <p:sp>
          <p:nvSpPr>
            <p:cNvPr id="68" name="object 68"/>
            <p:cNvSpPr/>
            <p:nvPr/>
          </p:nvSpPr>
          <p:spPr>
            <a:xfrm>
              <a:off x="8784323" y="8776347"/>
              <a:ext cx="243840" cy="711200"/>
            </a:xfrm>
            <a:custGeom>
              <a:avLst/>
              <a:gdLst/>
              <a:ahLst/>
              <a:cxnLst/>
              <a:rect l="l" t="t" r="r" b="b"/>
              <a:pathLst>
                <a:path w="243840" h="711200">
                  <a:moveTo>
                    <a:pt x="217093" y="99568"/>
                  </a:moveTo>
                  <a:lnTo>
                    <a:pt x="209715" y="60985"/>
                  </a:lnTo>
                  <a:lnTo>
                    <a:pt x="189052" y="29476"/>
                  </a:lnTo>
                  <a:lnTo>
                    <a:pt x="158127" y="8115"/>
                  </a:lnTo>
                  <a:lnTo>
                    <a:pt x="119964" y="0"/>
                  </a:lnTo>
                  <a:lnTo>
                    <a:pt x="82042" y="7518"/>
                  </a:lnTo>
                  <a:lnTo>
                    <a:pt x="50380" y="28676"/>
                  </a:lnTo>
                  <a:lnTo>
                    <a:pt x="28549" y="59969"/>
                  </a:lnTo>
                  <a:lnTo>
                    <a:pt x="20116" y="97929"/>
                  </a:lnTo>
                  <a:lnTo>
                    <a:pt x="27457" y="135877"/>
                  </a:lnTo>
                  <a:lnTo>
                    <a:pt x="48425" y="167157"/>
                  </a:lnTo>
                  <a:lnTo>
                    <a:pt x="79768" y="188480"/>
                  </a:lnTo>
                  <a:lnTo>
                    <a:pt x="118262" y="196583"/>
                  </a:lnTo>
                  <a:lnTo>
                    <a:pt x="157010" y="189433"/>
                  </a:lnTo>
                  <a:lnTo>
                    <a:pt x="188315" y="168986"/>
                  </a:lnTo>
                  <a:lnTo>
                    <a:pt x="209308" y="138099"/>
                  </a:lnTo>
                  <a:lnTo>
                    <a:pt x="217093" y="99568"/>
                  </a:lnTo>
                  <a:close/>
                </a:path>
                <a:path w="243840" h="711200">
                  <a:moveTo>
                    <a:pt x="243370" y="360184"/>
                  </a:moveTo>
                  <a:lnTo>
                    <a:pt x="243255" y="333248"/>
                  </a:lnTo>
                  <a:lnTo>
                    <a:pt x="243255" y="328752"/>
                  </a:lnTo>
                  <a:lnTo>
                    <a:pt x="243103" y="297307"/>
                  </a:lnTo>
                  <a:lnTo>
                    <a:pt x="240360" y="275183"/>
                  </a:lnTo>
                  <a:lnTo>
                    <a:pt x="232168" y="256565"/>
                  </a:lnTo>
                  <a:lnTo>
                    <a:pt x="218313" y="241960"/>
                  </a:lnTo>
                  <a:lnTo>
                    <a:pt x="198564" y="231787"/>
                  </a:lnTo>
                  <a:lnTo>
                    <a:pt x="159715" y="221869"/>
                  </a:lnTo>
                  <a:lnTo>
                    <a:pt x="120726" y="218617"/>
                  </a:lnTo>
                  <a:lnTo>
                    <a:pt x="84912" y="221780"/>
                  </a:lnTo>
                  <a:lnTo>
                    <a:pt x="81762" y="222046"/>
                  </a:lnTo>
                  <a:lnTo>
                    <a:pt x="71602" y="224713"/>
                  </a:lnTo>
                  <a:lnTo>
                    <a:pt x="42989" y="232194"/>
                  </a:lnTo>
                  <a:lnTo>
                    <a:pt x="24345" y="241947"/>
                  </a:lnTo>
                  <a:lnTo>
                    <a:pt x="2997" y="273748"/>
                  </a:lnTo>
                  <a:lnTo>
                    <a:pt x="0" y="311785"/>
                  </a:lnTo>
                  <a:lnTo>
                    <a:pt x="114" y="362559"/>
                  </a:lnTo>
                  <a:lnTo>
                    <a:pt x="241" y="362559"/>
                  </a:lnTo>
                  <a:lnTo>
                    <a:pt x="127" y="391617"/>
                  </a:lnTo>
                  <a:lnTo>
                    <a:pt x="2387" y="448614"/>
                  </a:lnTo>
                  <a:lnTo>
                    <a:pt x="15354" y="486359"/>
                  </a:lnTo>
                  <a:lnTo>
                    <a:pt x="31343" y="512826"/>
                  </a:lnTo>
                  <a:lnTo>
                    <a:pt x="36271" y="522097"/>
                  </a:lnTo>
                  <a:lnTo>
                    <a:pt x="49352" y="575094"/>
                  </a:lnTo>
                  <a:lnTo>
                    <a:pt x="60871" y="642569"/>
                  </a:lnTo>
                  <a:lnTo>
                    <a:pt x="66548" y="676313"/>
                  </a:lnTo>
                  <a:lnTo>
                    <a:pt x="71081" y="692353"/>
                  </a:lnTo>
                  <a:lnTo>
                    <a:pt x="78765" y="703046"/>
                  </a:lnTo>
                  <a:lnTo>
                    <a:pt x="90347" y="709079"/>
                  </a:lnTo>
                  <a:lnTo>
                    <a:pt x="106603" y="711111"/>
                  </a:lnTo>
                  <a:lnTo>
                    <a:pt x="113880" y="711174"/>
                  </a:lnTo>
                  <a:lnTo>
                    <a:pt x="116992" y="711174"/>
                  </a:lnTo>
                  <a:lnTo>
                    <a:pt x="121145" y="711187"/>
                  </a:lnTo>
                  <a:lnTo>
                    <a:pt x="135674" y="711123"/>
                  </a:lnTo>
                  <a:lnTo>
                    <a:pt x="152019" y="709079"/>
                  </a:lnTo>
                  <a:lnTo>
                    <a:pt x="156006" y="707059"/>
                  </a:lnTo>
                  <a:lnTo>
                    <a:pt x="163893" y="703059"/>
                  </a:lnTo>
                  <a:lnTo>
                    <a:pt x="171894" y="692505"/>
                  </a:lnTo>
                  <a:lnTo>
                    <a:pt x="172948" y="688924"/>
                  </a:lnTo>
                  <a:lnTo>
                    <a:pt x="176542" y="676871"/>
                  </a:lnTo>
                  <a:lnTo>
                    <a:pt x="180594" y="652145"/>
                  </a:lnTo>
                  <a:lnTo>
                    <a:pt x="184454" y="627380"/>
                  </a:lnTo>
                  <a:lnTo>
                    <a:pt x="188480" y="602640"/>
                  </a:lnTo>
                  <a:lnTo>
                    <a:pt x="189890" y="594868"/>
                  </a:lnTo>
                  <a:lnTo>
                    <a:pt x="192989" y="578002"/>
                  </a:lnTo>
                  <a:lnTo>
                    <a:pt x="196176" y="560336"/>
                  </a:lnTo>
                  <a:lnTo>
                    <a:pt x="199644" y="542544"/>
                  </a:lnTo>
                  <a:lnTo>
                    <a:pt x="204584" y="525614"/>
                  </a:lnTo>
                  <a:lnTo>
                    <a:pt x="207124" y="520547"/>
                  </a:lnTo>
                  <a:lnTo>
                    <a:pt x="212204" y="510501"/>
                  </a:lnTo>
                  <a:lnTo>
                    <a:pt x="219989" y="497624"/>
                  </a:lnTo>
                  <a:lnTo>
                    <a:pt x="224701" y="489826"/>
                  </a:lnTo>
                  <a:lnTo>
                    <a:pt x="234276" y="468617"/>
                  </a:lnTo>
                  <a:lnTo>
                    <a:pt x="240499" y="446493"/>
                  </a:lnTo>
                  <a:lnTo>
                    <a:pt x="242951" y="423037"/>
                  </a:lnTo>
                  <a:lnTo>
                    <a:pt x="242951" y="422516"/>
                  </a:lnTo>
                  <a:lnTo>
                    <a:pt x="243255" y="395452"/>
                  </a:lnTo>
                  <a:lnTo>
                    <a:pt x="243306" y="391617"/>
                  </a:lnTo>
                  <a:lnTo>
                    <a:pt x="243370" y="360184"/>
                  </a:lnTo>
                  <a:close/>
                </a:path>
              </a:pathLst>
            </a:custGeom>
            <a:solidFill>
              <a:srgbClr val="00A0C3"/>
            </a:solidFill>
          </p:spPr>
          <p:txBody>
            <a:bodyPr wrap="square" lIns="0" tIns="0" rIns="0" bIns="0" rtlCol="0"/>
            <a:lstStyle/>
            <a:p>
              <a:endParaRPr sz="1200">
                <a:solidFill>
                  <a:prstClr val="black"/>
                </a:solidFill>
              </a:endParaRPr>
            </a:p>
          </p:txBody>
        </p:sp>
        <p:sp>
          <p:nvSpPr>
            <p:cNvPr id="69" name="object 69"/>
            <p:cNvSpPr/>
            <p:nvPr/>
          </p:nvSpPr>
          <p:spPr>
            <a:xfrm>
              <a:off x="8804445" y="8776348"/>
              <a:ext cx="196982" cy="196582"/>
            </a:xfrm>
            <a:prstGeom prst="rect">
              <a:avLst/>
            </a:prstGeom>
            <a:blipFill>
              <a:blip r:embed="rId12" cstate="print"/>
              <a:stretch>
                <a:fillRect/>
              </a:stretch>
            </a:blipFill>
          </p:spPr>
          <p:txBody>
            <a:bodyPr wrap="square" lIns="0" tIns="0" rIns="0" bIns="0" rtlCol="0"/>
            <a:lstStyle/>
            <a:p>
              <a:endParaRPr sz="1200">
                <a:solidFill>
                  <a:prstClr val="black"/>
                </a:solidFill>
              </a:endParaRPr>
            </a:p>
          </p:txBody>
        </p:sp>
      </p:grpSp>
      <p:grpSp>
        <p:nvGrpSpPr>
          <p:cNvPr id="70" name="object 70"/>
          <p:cNvGrpSpPr/>
          <p:nvPr/>
        </p:nvGrpSpPr>
        <p:grpSpPr>
          <a:xfrm>
            <a:off x="6117015" y="5850896"/>
            <a:ext cx="162560" cy="483023"/>
            <a:chOff x="9175522" y="8776343"/>
            <a:chExt cx="243840" cy="724535"/>
          </a:xfrm>
        </p:grpSpPr>
        <p:sp>
          <p:nvSpPr>
            <p:cNvPr id="71" name="object 71"/>
            <p:cNvSpPr/>
            <p:nvPr/>
          </p:nvSpPr>
          <p:spPr>
            <a:xfrm>
              <a:off x="9175521" y="8776347"/>
              <a:ext cx="243840" cy="711200"/>
            </a:xfrm>
            <a:custGeom>
              <a:avLst/>
              <a:gdLst/>
              <a:ahLst/>
              <a:cxnLst/>
              <a:rect l="l" t="t" r="r" b="b"/>
              <a:pathLst>
                <a:path w="243840" h="711200">
                  <a:moveTo>
                    <a:pt x="217081" y="99568"/>
                  </a:moveTo>
                  <a:lnTo>
                    <a:pt x="209702" y="60985"/>
                  </a:lnTo>
                  <a:lnTo>
                    <a:pt x="189039" y="29476"/>
                  </a:lnTo>
                  <a:lnTo>
                    <a:pt x="158115" y="8115"/>
                  </a:lnTo>
                  <a:lnTo>
                    <a:pt x="119951" y="0"/>
                  </a:lnTo>
                  <a:lnTo>
                    <a:pt x="82029" y="7518"/>
                  </a:lnTo>
                  <a:lnTo>
                    <a:pt x="50368" y="28676"/>
                  </a:lnTo>
                  <a:lnTo>
                    <a:pt x="28549" y="59969"/>
                  </a:lnTo>
                  <a:lnTo>
                    <a:pt x="20104" y="97929"/>
                  </a:lnTo>
                  <a:lnTo>
                    <a:pt x="27444" y="135877"/>
                  </a:lnTo>
                  <a:lnTo>
                    <a:pt x="48412" y="167157"/>
                  </a:lnTo>
                  <a:lnTo>
                    <a:pt x="79768" y="188480"/>
                  </a:lnTo>
                  <a:lnTo>
                    <a:pt x="118249" y="196583"/>
                  </a:lnTo>
                  <a:lnTo>
                    <a:pt x="156997" y="189433"/>
                  </a:lnTo>
                  <a:lnTo>
                    <a:pt x="188302" y="168986"/>
                  </a:lnTo>
                  <a:lnTo>
                    <a:pt x="209296" y="138099"/>
                  </a:lnTo>
                  <a:lnTo>
                    <a:pt x="217081" y="99568"/>
                  </a:lnTo>
                  <a:close/>
                </a:path>
                <a:path w="243840" h="711200">
                  <a:moveTo>
                    <a:pt x="243357" y="360184"/>
                  </a:moveTo>
                  <a:lnTo>
                    <a:pt x="243243" y="331901"/>
                  </a:lnTo>
                  <a:lnTo>
                    <a:pt x="243243" y="328752"/>
                  </a:lnTo>
                  <a:lnTo>
                    <a:pt x="243166" y="313055"/>
                  </a:lnTo>
                  <a:lnTo>
                    <a:pt x="243103" y="297307"/>
                  </a:lnTo>
                  <a:lnTo>
                    <a:pt x="240360" y="275170"/>
                  </a:lnTo>
                  <a:lnTo>
                    <a:pt x="232156" y="256565"/>
                  </a:lnTo>
                  <a:lnTo>
                    <a:pt x="218313" y="241960"/>
                  </a:lnTo>
                  <a:lnTo>
                    <a:pt x="198564" y="231775"/>
                  </a:lnTo>
                  <a:lnTo>
                    <a:pt x="159715" y="221856"/>
                  </a:lnTo>
                  <a:lnTo>
                    <a:pt x="120713" y="218617"/>
                  </a:lnTo>
                  <a:lnTo>
                    <a:pt x="84899" y="221780"/>
                  </a:lnTo>
                  <a:lnTo>
                    <a:pt x="81749" y="222046"/>
                  </a:lnTo>
                  <a:lnTo>
                    <a:pt x="73685" y="224155"/>
                  </a:lnTo>
                  <a:lnTo>
                    <a:pt x="42976" y="232194"/>
                  </a:lnTo>
                  <a:lnTo>
                    <a:pt x="24333" y="241947"/>
                  </a:lnTo>
                  <a:lnTo>
                    <a:pt x="17500" y="249135"/>
                  </a:lnTo>
                  <a:lnTo>
                    <a:pt x="11010" y="255955"/>
                  </a:lnTo>
                  <a:lnTo>
                    <a:pt x="2984" y="273748"/>
                  </a:lnTo>
                  <a:lnTo>
                    <a:pt x="114" y="294868"/>
                  </a:lnTo>
                  <a:lnTo>
                    <a:pt x="0" y="311785"/>
                  </a:lnTo>
                  <a:lnTo>
                    <a:pt x="101" y="362559"/>
                  </a:lnTo>
                  <a:lnTo>
                    <a:pt x="241" y="362559"/>
                  </a:lnTo>
                  <a:lnTo>
                    <a:pt x="114" y="391617"/>
                  </a:lnTo>
                  <a:lnTo>
                    <a:pt x="2387" y="448614"/>
                  </a:lnTo>
                  <a:lnTo>
                    <a:pt x="15341" y="486359"/>
                  </a:lnTo>
                  <a:lnTo>
                    <a:pt x="31330" y="512826"/>
                  </a:lnTo>
                  <a:lnTo>
                    <a:pt x="36258" y="522097"/>
                  </a:lnTo>
                  <a:lnTo>
                    <a:pt x="49339" y="575094"/>
                  </a:lnTo>
                  <a:lnTo>
                    <a:pt x="60858" y="642569"/>
                  </a:lnTo>
                  <a:lnTo>
                    <a:pt x="66535" y="676313"/>
                  </a:lnTo>
                  <a:lnTo>
                    <a:pt x="71069" y="692353"/>
                  </a:lnTo>
                  <a:lnTo>
                    <a:pt x="78752" y="703046"/>
                  </a:lnTo>
                  <a:lnTo>
                    <a:pt x="90335" y="709079"/>
                  </a:lnTo>
                  <a:lnTo>
                    <a:pt x="106591" y="711111"/>
                  </a:lnTo>
                  <a:lnTo>
                    <a:pt x="113868" y="711174"/>
                  </a:lnTo>
                  <a:lnTo>
                    <a:pt x="116979" y="711174"/>
                  </a:lnTo>
                  <a:lnTo>
                    <a:pt x="121132" y="711187"/>
                  </a:lnTo>
                  <a:lnTo>
                    <a:pt x="163880" y="703059"/>
                  </a:lnTo>
                  <a:lnTo>
                    <a:pt x="165823" y="700493"/>
                  </a:lnTo>
                  <a:lnTo>
                    <a:pt x="171881" y="692505"/>
                  </a:lnTo>
                  <a:lnTo>
                    <a:pt x="172935" y="688924"/>
                  </a:lnTo>
                  <a:lnTo>
                    <a:pt x="176530" y="676871"/>
                  </a:lnTo>
                  <a:lnTo>
                    <a:pt x="180581" y="652145"/>
                  </a:lnTo>
                  <a:lnTo>
                    <a:pt x="184442" y="627380"/>
                  </a:lnTo>
                  <a:lnTo>
                    <a:pt x="188468" y="602640"/>
                  </a:lnTo>
                  <a:lnTo>
                    <a:pt x="189877" y="594868"/>
                  </a:lnTo>
                  <a:lnTo>
                    <a:pt x="192976" y="578002"/>
                  </a:lnTo>
                  <a:lnTo>
                    <a:pt x="196164" y="560336"/>
                  </a:lnTo>
                  <a:lnTo>
                    <a:pt x="199631" y="542544"/>
                  </a:lnTo>
                  <a:lnTo>
                    <a:pt x="204571" y="525614"/>
                  </a:lnTo>
                  <a:lnTo>
                    <a:pt x="207111" y="520547"/>
                  </a:lnTo>
                  <a:lnTo>
                    <a:pt x="212191" y="510501"/>
                  </a:lnTo>
                  <a:lnTo>
                    <a:pt x="219976" y="497624"/>
                  </a:lnTo>
                  <a:lnTo>
                    <a:pt x="224688" y="489826"/>
                  </a:lnTo>
                  <a:lnTo>
                    <a:pt x="234264" y="468617"/>
                  </a:lnTo>
                  <a:lnTo>
                    <a:pt x="240487" y="446493"/>
                  </a:lnTo>
                  <a:lnTo>
                    <a:pt x="242938" y="423037"/>
                  </a:lnTo>
                  <a:lnTo>
                    <a:pt x="242938" y="422516"/>
                  </a:lnTo>
                  <a:lnTo>
                    <a:pt x="243243" y="395452"/>
                  </a:lnTo>
                  <a:lnTo>
                    <a:pt x="243293" y="391617"/>
                  </a:lnTo>
                  <a:lnTo>
                    <a:pt x="243357" y="360184"/>
                  </a:lnTo>
                  <a:close/>
                </a:path>
              </a:pathLst>
            </a:custGeom>
            <a:solidFill>
              <a:srgbClr val="00A0C3"/>
            </a:solidFill>
          </p:spPr>
          <p:txBody>
            <a:bodyPr wrap="square" lIns="0" tIns="0" rIns="0" bIns="0" rtlCol="0"/>
            <a:lstStyle/>
            <a:p>
              <a:endParaRPr sz="1200">
                <a:solidFill>
                  <a:prstClr val="black"/>
                </a:solidFill>
              </a:endParaRPr>
            </a:p>
          </p:txBody>
        </p:sp>
        <p:sp>
          <p:nvSpPr>
            <p:cNvPr id="72" name="object 72"/>
            <p:cNvSpPr/>
            <p:nvPr/>
          </p:nvSpPr>
          <p:spPr>
            <a:xfrm>
              <a:off x="9195632" y="8776348"/>
              <a:ext cx="196982" cy="196582"/>
            </a:xfrm>
            <a:prstGeom prst="rect">
              <a:avLst/>
            </a:prstGeom>
            <a:blipFill>
              <a:blip r:embed="rId13" cstate="print"/>
              <a:stretch>
                <a:fillRect/>
              </a:stretch>
            </a:blipFill>
          </p:spPr>
          <p:txBody>
            <a:bodyPr wrap="square" lIns="0" tIns="0" rIns="0" bIns="0" rtlCol="0"/>
            <a:lstStyle/>
            <a:p>
              <a:endParaRPr sz="1200">
                <a:solidFill>
                  <a:prstClr val="black"/>
                </a:solidFill>
              </a:endParaRPr>
            </a:p>
          </p:txBody>
        </p:sp>
        <p:sp>
          <p:nvSpPr>
            <p:cNvPr id="73" name="object 73"/>
            <p:cNvSpPr/>
            <p:nvPr/>
          </p:nvSpPr>
          <p:spPr>
            <a:xfrm>
              <a:off x="9281643" y="8781046"/>
              <a:ext cx="129539" cy="720090"/>
            </a:xfrm>
            <a:custGeom>
              <a:avLst/>
              <a:gdLst/>
              <a:ahLst/>
              <a:cxnLst/>
              <a:rect l="l" t="t" r="r" b="b"/>
              <a:pathLst>
                <a:path w="129540" h="720090">
                  <a:moveTo>
                    <a:pt x="103060" y="100787"/>
                  </a:moveTo>
                  <a:lnTo>
                    <a:pt x="95631" y="61734"/>
                  </a:lnTo>
                  <a:lnTo>
                    <a:pt x="74866" y="29832"/>
                  </a:lnTo>
                  <a:lnTo>
                    <a:pt x="43776" y="8216"/>
                  </a:lnTo>
                  <a:lnTo>
                    <a:pt x="5410" y="0"/>
                  </a:lnTo>
                  <a:lnTo>
                    <a:pt x="0" y="1079"/>
                  </a:lnTo>
                  <a:lnTo>
                    <a:pt x="0" y="198221"/>
                  </a:lnTo>
                  <a:lnTo>
                    <a:pt x="3695" y="198996"/>
                  </a:lnTo>
                  <a:lnTo>
                    <a:pt x="42646" y="191757"/>
                  </a:lnTo>
                  <a:lnTo>
                    <a:pt x="74117" y="171069"/>
                  </a:lnTo>
                  <a:lnTo>
                    <a:pt x="95224" y="139788"/>
                  </a:lnTo>
                  <a:lnTo>
                    <a:pt x="103060" y="100787"/>
                  </a:lnTo>
                  <a:close/>
                </a:path>
                <a:path w="129540" h="720090">
                  <a:moveTo>
                    <a:pt x="129400" y="396430"/>
                  </a:moveTo>
                  <a:lnTo>
                    <a:pt x="129362" y="332790"/>
                  </a:lnTo>
                  <a:lnTo>
                    <a:pt x="126441" y="278561"/>
                  </a:lnTo>
                  <a:lnTo>
                    <a:pt x="104267" y="244919"/>
                  </a:lnTo>
                  <a:lnTo>
                    <a:pt x="45377" y="224599"/>
                  </a:lnTo>
                  <a:lnTo>
                    <a:pt x="6172" y="221297"/>
                  </a:lnTo>
                  <a:lnTo>
                    <a:pt x="0" y="221843"/>
                  </a:lnTo>
                  <a:lnTo>
                    <a:pt x="0" y="719747"/>
                  </a:lnTo>
                  <a:lnTo>
                    <a:pt x="22110" y="719747"/>
                  </a:lnTo>
                  <a:lnTo>
                    <a:pt x="37617" y="717804"/>
                  </a:lnTo>
                  <a:lnTo>
                    <a:pt x="49568" y="711708"/>
                  </a:lnTo>
                  <a:lnTo>
                    <a:pt x="57607" y="701014"/>
                  </a:lnTo>
                  <a:lnTo>
                    <a:pt x="62268" y="685190"/>
                  </a:lnTo>
                  <a:lnTo>
                    <a:pt x="66357" y="660158"/>
                  </a:lnTo>
                  <a:lnTo>
                    <a:pt x="70231" y="635088"/>
                  </a:lnTo>
                  <a:lnTo>
                    <a:pt x="74282" y="610057"/>
                  </a:lnTo>
                  <a:lnTo>
                    <a:pt x="78816" y="585114"/>
                  </a:lnTo>
                  <a:lnTo>
                    <a:pt x="82016" y="567220"/>
                  </a:lnTo>
                  <a:lnTo>
                    <a:pt x="85496" y="549211"/>
                  </a:lnTo>
                  <a:lnTo>
                    <a:pt x="90474" y="532079"/>
                  </a:lnTo>
                  <a:lnTo>
                    <a:pt x="98120" y="516775"/>
                  </a:lnTo>
                  <a:lnTo>
                    <a:pt x="110693" y="495846"/>
                  </a:lnTo>
                  <a:lnTo>
                    <a:pt x="120319" y="474383"/>
                  </a:lnTo>
                  <a:lnTo>
                    <a:pt x="126568" y="451980"/>
                  </a:lnTo>
                  <a:lnTo>
                    <a:pt x="129044" y="428231"/>
                  </a:lnTo>
                  <a:lnTo>
                    <a:pt x="129400" y="396430"/>
                  </a:lnTo>
                  <a:close/>
                </a:path>
              </a:pathLst>
            </a:custGeom>
            <a:solidFill>
              <a:srgbClr val="A6A6A6"/>
            </a:solidFill>
          </p:spPr>
          <p:txBody>
            <a:bodyPr wrap="square" lIns="0" tIns="0" rIns="0" bIns="0" rtlCol="0"/>
            <a:lstStyle/>
            <a:p>
              <a:endParaRPr sz="1200">
                <a:solidFill>
                  <a:prstClr val="black"/>
                </a:solidFill>
              </a:endParaRPr>
            </a:p>
          </p:txBody>
        </p:sp>
        <p:sp>
          <p:nvSpPr>
            <p:cNvPr id="74" name="object 74"/>
            <p:cNvSpPr/>
            <p:nvPr/>
          </p:nvSpPr>
          <p:spPr>
            <a:xfrm>
              <a:off x="9281654" y="8781047"/>
              <a:ext cx="103050" cy="198999"/>
            </a:xfrm>
            <a:prstGeom prst="rect">
              <a:avLst/>
            </a:prstGeom>
            <a:blipFill>
              <a:blip r:embed="rId14" cstate="print"/>
              <a:stretch>
                <a:fillRect/>
              </a:stretch>
            </a:blipFill>
          </p:spPr>
          <p:txBody>
            <a:bodyPr wrap="square" lIns="0" tIns="0" rIns="0" bIns="0" rtlCol="0"/>
            <a:lstStyle/>
            <a:p>
              <a:endParaRPr sz="1200">
                <a:solidFill>
                  <a:prstClr val="black"/>
                </a:solidFill>
              </a:endParaRPr>
            </a:p>
          </p:txBody>
        </p:sp>
      </p:grpSp>
      <p:grpSp>
        <p:nvGrpSpPr>
          <p:cNvPr id="75" name="object 75"/>
          <p:cNvGrpSpPr/>
          <p:nvPr/>
        </p:nvGrpSpPr>
        <p:grpSpPr>
          <a:xfrm>
            <a:off x="6373973" y="5858532"/>
            <a:ext cx="162560" cy="474133"/>
            <a:chOff x="9560960" y="8787798"/>
            <a:chExt cx="243840" cy="711200"/>
          </a:xfrm>
        </p:grpSpPr>
        <p:sp>
          <p:nvSpPr>
            <p:cNvPr id="76" name="object 76"/>
            <p:cNvSpPr/>
            <p:nvPr/>
          </p:nvSpPr>
          <p:spPr>
            <a:xfrm>
              <a:off x="9560954" y="8787802"/>
              <a:ext cx="243840" cy="711200"/>
            </a:xfrm>
            <a:custGeom>
              <a:avLst/>
              <a:gdLst/>
              <a:ahLst/>
              <a:cxnLst/>
              <a:rect l="l" t="t" r="r" b="b"/>
              <a:pathLst>
                <a:path w="243840" h="711200">
                  <a:moveTo>
                    <a:pt x="217093" y="99568"/>
                  </a:moveTo>
                  <a:lnTo>
                    <a:pt x="209715" y="60985"/>
                  </a:lnTo>
                  <a:lnTo>
                    <a:pt x="189052" y="29476"/>
                  </a:lnTo>
                  <a:lnTo>
                    <a:pt x="158127" y="8115"/>
                  </a:lnTo>
                  <a:lnTo>
                    <a:pt x="119964" y="0"/>
                  </a:lnTo>
                  <a:lnTo>
                    <a:pt x="82042" y="7518"/>
                  </a:lnTo>
                  <a:lnTo>
                    <a:pt x="50380" y="28676"/>
                  </a:lnTo>
                  <a:lnTo>
                    <a:pt x="28549" y="59969"/>
                  </a:lnTo>
                  <a:lnTo>
                    <a:pt x="20116" y="97929"/>
                  </a:lnTo>
                  <a:lnTo>
                    <a:pt x="27457" y="135877"/>
                  </a:lnTo>
                  <a:lnTo>
                    <a:pt x="48425" y="167157"/>
                  </a:lnTo>
                  <a:lnTo>
                    <a:pt x="79768" y="188480"/>
                  </a:lnTo>
                  <a:lnTo>
                    <a:pt x="118262" y="196583"/>
                  </a:lnTo>
                  <a:lnTo>
                    <a:pt x="156997" y="189433"/>
                  </a:lnTo>
                  <a:lnTo>
                    <a:pt x="188315" y="168986"/>
                  </a:lnTo>
                  <a:lnTo>
                    <a:pt x="209296" y="138099"/>
                  </a:lnTo>
                  <a:lnTo>
                    <a:pt x="217093" y="99568"/>
                  </a:lnTo>
                  <a:close/>
                </a:path>
                <a:path w="243840" h="711200">
                  <a:moveTo>
                    <a:pt x="243357" y="360184"/>
                  </a:moveTo>
                  <a:lnTo>
                    <a:pt x="243255" y="335038"/>
                  </a:lnTo>
                  <a:lnTo>
                    <a:pt x="243255" y="328752"/>
                  </a:lnTo>
                  <a:lnTo>
                    <a:pt x="243103" y="297307"/>
                  </a:lnTo>
                  <a:lnTo>
                    <a:pt x="240360" y="275183"/>
                  </a:lnTo>
                  <a:lnTo>
                    <a:pt x="232156" y="256565"/>
                  </a:lnTo>
                  <a:lnTo>
                    <a:pt x="218313" y="241960"/>
                  </a:lnTo>
                  <a:lnTo>
                    <a:pt x="198564" y="231787"/>
                  </a:lnTo>
                  <a:lnTo>
                    <a:pt x="159715" y="221869"/>
                  </a:lnTo>
                  <a:lnTo>
                    <a:pt x="120713" y="218617"/>
                  </a:lnTo>
                  <a:lnTo>
                    <a:pt x="81749" y="222046"/>
                  </a:lnTo>
                  <a:lnTo>
                    <a:pt x="42976" y="232194"/>
                  </a:lnTo>
                  <a:lnTo>
                    <a:pt x="24333" y="241947"/>
                  </a:lnTo>
                  <a:lnTo>
                    <a:pt x="17500" y="249135"/>
                  </a:lnTo>
                  <a:lnTo>
                    <a:pt x="11010" y="255955"/>
                  </a:lnTo>
                  <a:lnTo>
                    <a:pt x="2984" y="273748"/>
                  </a:lnTo>
                  <a:lnTo>
                    <a:pt x="114" y="294868"/>
                  </a:lnTo>
                  <a:lnTo>
                    <a:pt x="0" y="311785"/>
                  </a:lnTo>
                  <a:lnTo>
                    <a:pt x="101" y="362559"/>
                  </a:lnTo>
                  <a:lnTo>
                    <a:pt x="241" y="362559"/>
                  </a:lnTo>
                  <a:lnTo>
                    <a:pt x="127" y="391617"/>
                  </a:lnTo>
                  <a:lnTo>
                    <a:pt x="114" y="411886"/>
                  </a:lnTo>
                  <a:lnTo>
                    <a:pt x="7467" y="467918"/>
                  </a:lnTo>
                  <a:lnTo>
                    <a:pt x="25806" y="504050"/>
                  </a:lnTo>
                  <a:lnTo>
                    <a:pt x="31330" y="512826"/>
                  </a:lnTo>
                  <a:lnTo>
                    <a:pt x="36258" y="522097"/>
                  </a:lnTo>
                  <a:lnTo>
                    <a:pt x="49339" y="575094"/>
                  </a:lnTo>
                  <a:lnTo>
                    <a:pt x="60858" y="642569"/>
                  </a:lnTo>
                  <a:lnTo>
                    <a:pt x="66535" y="676313"/>
                  </a:lnTo>
                  <a:lnTo>
                    <a:pt x="90335" y="709079"/>
                  </a:lnTo>
                  <a:lnTo>
                    <a:pt x="113868" y="711174"/>
                  </a:lnTo>
                  <a:lnTo>
                    <a:pt x="116979" y="711174"/>
                  </a:lnTo>
                  <a:lnTo>
                    <a:pt x="121145" y="711187"/>
                  </a:lnTo>
                  <a:lnTo>
                    <a:pt x="135699" y="711111"/>
                  </a:lnTo>
                  <a:lnTo>
                    <a:pt x="152006" y="709079"/>
                  </a:lnTo>
                  <a:lnTo>
                    <a:pt x="163893" y="703059"/>
                  </a:lnTo>
                  <a:lnTo>
                    <a:pt x="171881" y="692505"/>
                  </a:lnTo>
                  <a:lnTo>
                    <a:pt x="176517" y="676871"/>
                  </a:lnTo>
                  <a:lnTo>
                    <a:pt x="180581" y="652145"/>
                  </a:lnTo>
                  <a:lnTo>
                    <a:pt x="184442" y="627380"/>
                  </a:lnTo>
                  <a:lnTo>
                    <a:pt x="188468" y="602640"/>
                  </a:lnTo>
                  <a:lnTo>
                    <a:pt x="192976" y="578002"/>
                  </a:lnTo>
                  <a:lnTo>
                    <a:pt x="196164" y="560336"/>
                  </a:lnTo>
                  <a:lnTo>
                    <a:pt x="199631" y="542544"/>
                  </a:lnTo>
                  <a:lnTo>
                    <a:pt x="204571" y="525614"/>
                  </a:lnTo>
                  <a:lnTo>
                    <a:pt x="212191" y="510501"/>
                  </a:lnTo>
                  <a:lnTo>
                    <a:pt x="224701" y="489826"/>
                  </a:lnTo>
                  <a:lnTo>
                    <a:pt x="234264" y="468617"/>
                  </a:lnTo>
                  <a:lnTo>
                    <a:pt x="240487" y="446493"/>
                  </a:lnTo>
                  <a:lnTo>
                    <a:pt x="242938" y="423037"/>
                  </a:lnTo>
                  <a:lnTo>
                    <a:pt x="243255" y="395452"/>
                  </a:lnTo>
                  <a:lnTo>
                    <a:pt x="243255" y="394982"/>
                  </a:lnTo>
                  <a:lnTo>
                    <a:pt x="243293" y="391617"/>
                  </a:lnTo>
                  <a:lnTo>
                    <a:pt x="243357" y="360184"/>
                  </a:lnTo>
                  <a:close/>
                </a:path>
              </a:pathLst>
            </a:custGeom>
            <a:solidFill>
              <a:srgbClr val="A6A6A6"/>
            </a:solidFill>
          </p:spPr>
          <p:txBody>
            <a:bodyPr wrap="square" lIns="0" tIns="0" rIns="0" bIns="0" rtlCol="0"/>
            <a:lstStyle/>
            <a:p>
              <a:endParaRPr sz="1200">
                <a:solidFill>
                  <a:prstClr val="black"/>
                </a:solidFill>
              </a:endParaRPr>
            </a:p>
          </p:txBody>
        </p:sp>
        <p:sp>
          <p:nvSpPr>
            <p:cNvPr id="77" name="object 77"/>
            <p:cNvSpPr/>
            <p:nvPr/>
          </p:nvSpPr>
          <p:spPr>
            <a:xfrm>
              <a:off x="9581072" y="8787803"/>
              <a:ext cx="196982" cy="196582"/>
            </a:xfrm>
            <a:prstGeom prst="rect">
              <a:avLst/>
            </a:prstGeom>
            <a:blipFill>
              <a:blip r:embed="rId8" cstate="print"/>
              <a:stretch>
                <a:fillRect/>
              </a:stretch>
            </a:blipFill>
          </p:spPr>
          <p:txBody>
            <a:bodyPr wrap="square" lIns="0" tIns="0" rIns="0" bIns="0" rtlCol="0"/>
            <a:lstStyle/>
            <a:p>
              <a:endParaRPr sz="1200">
                <a:solidFill>
                  <a:prstClr val="black"/>
                </a:solidFill>
              </a:endParaRPr>
            </a:p>
          </p:txBody>
        </p:sp>
      </p:grpSp>
      <p:grpSp>
        <p:nvGrpSpPr>
          <p:cNvPr id="78" name="object 78"/>
          <p:cNvGrpSpPr/>
          <p:nvPr/>
        </p:nvGrpSpPr>
        <p:grpSpPr>
          <a:xfrm>
            <a:off x="6634768" y="5858532"/>
            <a:ext cx="162560" cy="474133"/>
            <a:chOff x="9952152" y="8787798"/>
            <a:chExt cx="243840" cy="711200"/>
          </a:xfrm>
        </p:grpSpPr>
        <p:sp>
          <p:nvSpPr>
            <p:cNvPr id="79" name="object 79"/>
            <p:cNvSpPr/>
            <p:nvPr/>
          </p:nvSpPr>
          <p:spPr>
            <a:xfrm>
              <a:off x="9952152" y="8787802"/>
              <a:ext cx="243840" cy="711200"/>
            </a:xfrm>
            <a:custGeom>
              <a:avLst/>
              <a:gdLst/>
              <a:ahLst/>
              <a:cxnLst/>
              <a:rect l="l" t="t" r="r" b="b"/>
              <a:pathLst>
                <a:path w="243840" h="711200">
                  <a:moveTo>
                    <a:pt x="217081" y="99568"/>
                  </a:moveTo>
                  <a:lnTo>
                    <a:pt x="209702" y="60985"/>
                  </a:lnTo>
                  <a:lnTo>
                    <a:pt x="189039" y="29476"/>
                  </a:lnTo>
                  <a:lnTo>
                    <a:pt x="158115" y="8115"/>
                  </a:lnTo>
                  <a:lnTo>
                    <a:pt x="119951" y="0"/>
                  </a:lnTo>
                  <a:lnTo>
                    <a:pt x="82029" y="7518"/>
                  </a:lnTo>
                  <a:lnTo>
                    <a:pt x="50368" y="28676"/>
                  </a:lnTo>
                  <a:lnTo>
                    <a:pt x="28536" y="59969"/>
                  </a:lnTo>
                  <a:lnTo>
                    <a:pt x="20104" y="97929"/>
                  </a:lnTo>
                  <a:lnTo>
                    <a:pt x="27444" y="135877"/>
                  </a:lnTo>
                  <a:lnTo>
                    <a:pt x="48412" y="167157"/>
                  </a:lnTo>
                  <a:lnTo>
                    <a:pt x="79756" y="188480"/>
                  </a:lnTo>
                  <a:lnTo>
                    <a:pt x="118249" y="196583"/>
                  </a:lnTo>
                  <a:lnTo>
                    <a:pt x="156997" y="189433"/>
                  </a:lnTo>
                  <a:lnTo>
                    <a:pt x="188302" y="168986"/>
                  </a:lnTo>
                  <a:lnTo>
                    <a:pt x="209296" y="138099"/>
                  </a:lnTo>
                  <a:lnTo>
                    <a:pt x="217081" y="99568"/>
                  </a:lnTo>
                  <a:close/>
                </a:path>
                <a:path w="243840" h="711200">
                  <a:moveTo>
                    <a:pt x="243357" y="360184"/>
                  </a:moveTo>
                  <a:lnTo>
                    <a:pt x="243243" y="335915"/>
                  </a:lnTo>
                  <a:lnTo>
                    <a:pt x="243255" y="328752"/>
                  </a:lnTo>
                  <a:lnTo>
                    <a:pt x="243090" y="297307"/>
                  </a:lnTo>
                  <a:lnTo>
                    <a:pt x="240347" y="275183"/>
                  </a:lnTo>
                  <a:lnTo>
                    <a:pt x="232156" y="256565"/>
                  </a:lnTo>
                  <a:lnTo>
                    <a:pt x="218313" y="241960"/>
                  </a:lnTo>
                  <a:lnTo>
                    <a:pt x="198551" y="231787"/>
                  </a:lnTo>
                  <a:lnTo>
                    <a:pt x="159702" y="221869"/>
                  </a:lnTo>
                  <a:lnTo>
                    <a:pt x="120713" y="218617"/>
                  </a:lnTo>
                  <a:lnTo>
                    <a:pt x="81737" y="222046"/>
                  </a:lnTo>
                  <a:lnTo>
                    <a:pt x="42964" y="232194"/>
                  </a:lnTo>
                  <a:lnTo>
                    <a:pt x="24333" y="241947"/>
                  </a:lnTo>
                  <a:lnTo>
                    <a:pt x="11010" y="255955"/>
                  </a:lnTo>
                  <a:lnTo>
                    <a:pt x="2984" y="273748"/>
                  </a:lnTo>
                  <a:lnTo>
                    <a:pt x="114" y="294868"/>
                  </a:lnTo>
                  <a:lnTo>
                    <a:pt x="0" y="311785"/>
                  </a:lnTo>
                  <a:lnTo>
                    <a:pt x="101" y="362559"/>
                  </a:lnTo>
                  <a:lnTo>
                    <a:pt x="241" y="362559"/>
                  </a:lnTo>
                  <a:lnTo>
                    <a:pt x="114" y="391617"/>
                  </a:lnTo>
                  <a:lnTo>
                    <a:pt x="101" y="411886"/>
                  </a:lnTo>
                  <a:lnTo>
                    <a:pt x="7454" y="467918"/>
                  </a:lnTo>
                  <a:lnTo>
                    <a:pt x="25793" y="504050"/>
                  </a:lnTo>
                  <a:lnTo>
                    <a:pt x="31330" y="512826"/>
                  </a:lnTo>
                  <a:lnTo>
                    <a:pt x="36258" y="522097"/>
                  </a:lnTo>
                  <a:lnTo>
                    <a:pt x="49339" y="575094"/>
                  </a:lnTo>
                  <a:lnTo>
                    <a:pt x="60858" y="642569"/>
                  </a:lnTo>
                  <a:lnTo>
                    <a:pt x="66535" y="676313"/>
                  </a:lnTo>
                  <a:lnTo>
                    <a:pt x="90335" y="709079"/>
                  </a:lnTo>
                  <a:lnTo>
                    <a:pt x="113855" y="711174"/>
                  </a:lnTo>
                  <a:lnTo>
                    <a:pt x="116967" y="711174"/>
                  </a:lnTo>
                  <a:lnTo>
                    <a:pt x="121132" y="711187"/>
                  </a:lnTo>
                  <a:lnTo>
                    <a:pt x="135699" y="711111"/>
                  </a:lnTo>
                  <a:lnTo>
                    <a:pt x="151993" y="709079"/>
                  </a:lnTo>
                  <a:lnTo>
                    <a:pt x="163880" y="703059"/>
                  </a:lnTo>
                  <a:lnTo>
                    <a:pt x="171881" y="692505"/>
                  </a:lnTo>
                  <a:lnTo>
                    <a:pt x="176517" y="676871"/>
                  </a:lnTo>
                  <a:lnTo>
                    <a:pt x="180581" y="652145"/>
                  </a:lnTo>
                  <a:lnTo>
                    <a:pt x="184442" y="627380"/>
                  </a:lnTo>
                  <a:lnTo>
                    <a:pt x="188455" y="602640"/>
                  </a:lnTo>
                  <a:lnTo>
                    <a:pt x="192976" y="578002"/>
                  </a:lnTo>
                  <a:lnTo>
                    <a:pt x="196164" y="560336"/>
                  </a:lnTo>
                  <a:lnTo>
                    <a:pt x="199618" y="542544"/>
                  </a:lnTo>
                  <a:lnTo>
                    <a:pt x="204571" y="525614"/>
                  </a:lnTo>
                  <a:lnTo>
                    <a:pt x="212178" y="510501"/>
                  </a:lnTo>
                  <a:lnTo>
                    <a:pt x="224688" y="489826"/>
                  </a:lnTo>
                  <a:lnTo>
                    <a:pt x="234264" y="468617"/>
                  </a:lnTo>
                  <a:lnTo>
                    <a:pt x="240487" y="446493"/>
                  </a:lnTo>
                  <a:lnTo>
                    <a:pt x="242938" y="423037"/>
                  </a:lnTo>
                  <a:lnTo>
                    <a:pt x="242938" y="422516"/>
                  </a:lnTo>
                  <a:lnTo>
                    <a:pt x="243243" y="395452"/>
                  </a:lnTo>
                  <a:lnTo>
                    <a:pt x="243293" y="391617"/>
                  </a:lnTo>
                  <a:lnTo>
                    <a:pt x="243357" y="360184"/>
                  </a:lnTo>
                  <a:close/>
                </a:path>
              </a:pathLst>
            </a:custGeom>
            <a:solidFill>
              <a:srgbClr val="A6A6A6"/>
            </a:solidFill>
          </p:spPr>
          <p:txBody>
            <a:bodyPr wrap="square" lIns="0" tIns="0" rIns="0" bIns="0" rtlCol="0"/>
            <a:lstStyle/>
            <a:p>
              <a:endParaRPr sz="1200">
                <a:solidFill>
                  <a:prstClr val="black"/>
                </a:solidFill>
              </a:endParaRPr>
            </a:p>
          </p:txBody>
        </p:sp>
        <p:sp>
          <p:nvSpPr>
            <p:cNvPr id="80" name="object 80"/>
            <p:cNvSpPr/>
            <p:nvPr/>
          </p:nvSpPr>
          <p:spPr>
            <a:xfrm>
              <a:off x="9972259" y="8787803"/>
              <a:ext cx="196982" cy="196582"/>
            </a:xfrm>
            <a:prstGeom prst="rect">
              <a:avLst/>
            </a:prstGeom>
            <a:blipFill>
              <a:blip r:embed="rId8" cstate="print"/>
              <a:stretch>
                <a:fillRect/>
              </a:stretch>
            </a:blipFill>
          </p:spPr>
          <p:txBody>
            <a:bodyPr wrap="square" lIns="0" tIns="0" rIns="0" bIns="0" rtlCol="0"/>
            <a:lstStyle/>
            <a:p>
              <a:endParaRPr sz="1200">
                <a:solidFill>
                  <a:prstClr val="black"/>
                </a:solidFill>
              </a:endParaRPr>
            </a:p>
          </p:txBody>
        </p:sp>
      </p:grpSp>
      <p:grpSp>
        <p:nvGrpSpPr>
          <p:cNvPr id="81" name="object 81"/>
          <p:cNvGrpSpPr/>
          <p:nvPr/>
        </p:nvGrpSpPr>
        <p:grpSpPr>
          <a:xfrm>
            <a:off x="6895559" y="5858532"/>
            <a:ext cx="162560" cy="474133"/>
            <a:chOff x="10343339" y="8787798"/>
            <a:chExt cx="243840" cy="711200"/>
          </a:xfrm>
        </p:grpSpPr>
        <p:sp>
          <p:nvSpPr>
            <p:cNvPr id="82" name="object 82"/>
            <p:cNvSpPr/>
            <p:nvPr/>
          </p:nvSpPr>
          <p:spPr>
            <a:xfrm>
              <a:off x="10343337" y="8787802"/>
              <a:ext cx="243840" cy="711200"/>
            </a:xfrm>
            <a:custGeom>
              <a:avLst/>
              <a:gdLst/>
              <a:ahLst/>
              <a:cxnLst/>
              <a:rect l="l" t="t" r="r" b="b"/>
              <a:pathLst>
                <a:path w="243840" h="711200">
                  <a:moveTo>
                    <a:pt x="217093" y="99568"/>
                  </a:moveTo>
                  <a:lnTo>
                    <a:pt x="209702" y="60985"/>
                  </a:lnTo>
                  <a:lnTo>
                    <a:pt x="189039" y="29476"/>
                  </a:lnTo>
                  <a:lnTo>
                    <a:pt x="158127" y="8115"/>
                  </a:lnTo>
                  <a:lnTo>
                    <a:pt x="119951" y="0"/>
                  </a:lnTo>
                  <a:lnTo>
                    <a:pt x="82029" y="7518"/>
                  </a:lnTo>
                  <a:lnTo>
                    <a:pt x="50368" y="28676"/>
                  </a:lnTo>
                  <a:lnTo>
                    <a:pt x="28549" y="59969"/>
                  </a:lnTo>
                  <a:lnTo>
                    <a:pt x="20104" y="97929"/>
                  </a:lnTo>
                  <a:lnTo>
                    <a:pt x="27444" y="135877"/>
                  </a:lnTo>
                  <a:lnTo>
                    <a:pt x="48412" y="167157"/>
                  </a:lnTo>
                  <a:lnTo>
                    <a:pt x="79768" y="188480"/>
                  </a:lnTo>
                  <a:lnTo>
                    <a:pt x="118249" y="196583"/>
                  </a:lnTo>
                  <a:lnTo>
                    <a:pt x="156997" y="189433"/>
                  </a:lnTo>
                  <a:lnTo>
                    <a:pt x="188302" y="168986"/>
                  </a:lnTo>
                  <a:lnTo>
                    <a:pt x="209296" y="138099"/>
                  </a:lnTo>
                  <a:lnTo>
                    <a:pt x="217093" y="99568"/>
                  </a:lnTo>
                  <a:close/>
                </a:path>
                <a:path w="243840" h="711200">
                  <a:moveTo>
                    <a:pt x="243357" y="360184"/>
                  </a:moveTo>
                  <a:lnTo>
                    <a:pt x="243243" y="335915"/>
                  </a:lnTo>
                  <a:lnTo>
                    <a:pt x="243255" y="328752"/>
                  </a:lnTo>
                  <a:lnTo>
                    <a:pt x="243090" y="297307"/>
                  </a:lnTo>
                  <a:lnTo>
                    <a:pt x="240347" y="275183"/>
                  </a:lnTo>
                  <a:lnTo>
                    <a:pt x="232156" y="256565"/>
                  </a:lnTo>
                  <a:lnTo>
                    <a:pt x="218313" y="241960"/>
                  </a:lnTo>
                  <a:lnTo>
                    <a:pt x="198551" y="231787"/>
                  </a:lnTo>
                  <a:lnTo>
                    <a:pt x="159702" y="221869"/>
                  </a:lnTo>
                  <a:lnTo>
                    <a:pt x="120713" y="218617"/>
                  </a:lnTo>
                  <a:lnTo>
                    <a:pt x="81737" y="222046"/>
                  </a:lnTo>
                  <a:lnTo>
                    <a:pt x="42964" y="232194"/>
                  </a:lnTo>
                  <a:lnTo>
                    <a:pt x="24333" y="241947"/>
                  </a:lnTo>
                  <a:lnTo>
                    <a:pt x="11010" y="255955"/>
                  </a:lnTo>
                  <a:lnTo>
                    <a:pt x="2984" y="273748"/>
                  </a:lnTo>
                  <a:lnTo>
                    <a:pt x="114" y="294868"/>
                  </a:lnTo>
                  <a:lnTo>
                    <a:pt x="0" y="311785"/>
                  </a:lnTo>
                  <a:lnTo>
                    <a:pt x="101" y="362559"/>
                  </a:lnTo>
                  <a:lnTo>
                    <a:pt x="241" y="362559"/>
                  </a:lnTo>
                  <a:lnTo>
                    <a:pt x="114" y="391617"/>
                  </a:lnTo>
                  <a:lnTo>
                    <a:pt x="101" y="411886"/>
                  </a:lnTo>
                  <a:lnTo>
                    <a:pt x="7454" y="467918"/>
                  </a:lnTo>
                  <a:lnTo>
                    <a:pt x="25793" y="504050"/>
                  </a:lnTo>
                  <a:lnTo>
                    <a:pt x="31330" y="512826"/>
                  </a:lnTo>
                  <a:lnTo>
                    <a:pt x="36258" y="522097"/>
                  </a:lnTo>
                  <a:lnTo>
                    <a:pt x="49339" y="575094"/>
                  </a:lnTo>
                  <a:lnTo>
                    <a:pt x="60858" y="642569"/>
                  </a:lnTo>
                  <a:lnTo>
                    <a:pt x="66535" y="676313"/>
                  </a:lnTo>
                  <a:lnTo>
                    <a:pt x="90335" y="709079"/>
                  </a:lnTo>
                  <a:lnTo>
                    <a:pt x="113868" y="711174"/>
                  </a:lnTo>
                  <a:lnTo>
                    <a:pt x="116979" y="711174"/>
                  </a:lnTo>
                  <a:lnTo>
                    <a:pt x="121145" y="711187"/>
                  </a:lnTo>
                  <a:lnTo>
                    <a:pt x="135699" y="711111"/>
                  </a:lnTo>
                  <a:lnTo>
                    <a:pt x="152006" y="709079"/>
                  </a:lnTo>
                  <a:lnTo>
                    <a:pt x="163880" y="703059"/>
                  </a:lnTo>
                  <a:lnTo>
                    <a:pt x="171881" y="692505"/>
                  </a:lnTo>
                  <a:lnTo>
                    <a:pt x="176517" y="676871"/>
                  </a:lnTo>
                  <a:lnTo>
                    <a:pt x="180581" y="652145"/>
                  </a:lnTo>
                  <a:lnTo>
                    <a:pt x="184442" y="627380"/>
                  </a:lnTo>
                  <a:lnTo>
                    <a:pt x="188468" y="602640"/>
                  </a:lnTo>
                  <a:lnTo>
                    <a:pt x="192976" y="578002"/>
                  </a:lnTo>
                  <a:lnTo>
                    <a:pt x="196164" y="560336"/>
                  </a:lnTo>
                  <a:lnTo>
                    <a:pt x="199631" y="542544"/>
                  </a:lnTo>
                  <a:lnTo>
                    <a:pt x="204571" y="525614"/>
                  </a:lnTo>
                  <a:lnTo>
                    <a:pt x="212191" y="510501"/>
                  </a:lnTo>
                  <a:lnTo>
                    <a:pt x="224688" y="489826"/>
                  </a:lnTo>
                  <a:lnTo>
                    <a:pt x="234264" y="468617"/>
                  </a:lnTo>
                  <a:lnTo>
                    <a:pt x="240487" y="446493"/>
                  </a:lnTo>
                  <a:lnTo>
                    <a:pt x="242938" y="423037"/>
                  </a:lnTo>
                  <a:lnTo>
                    <a:pt x="242938" y="422516"/>
                  </a:lnTo>
                  <a:lnTo>
                    <a:pt x="243243" y="395452"/>
                  </a:lnTo>
                  <a:lnTo>
                    <a:pt x="243293" y="391617"/>
                  </a:lnTo>
                  <a:lnTo>
                    <a:pt x="243357" y="360184"/>
                  </a:lnTo>
                  <a:close/>
                </a:path>
              </a:pathLst>
            </a:custGeom>
            <a:solidFill>
              <a:srgbClr val="A6A6A6"/>
            </a:solidFill>
          </p:spPr>
          <p:txBody>
            <a:bodyPr wrap="square" lIns="0" tIns="0" rIns="0" bIns="0" rtlCol="0"/>
            <a:lstStyle/>
            <a:p>
              <a:endParaRPr sz="1200">
                <a:solidFill>
                  <a:prstClr val="black"/>
                </a:solidFill>
              </a:endParaRPr>
            </a:p>
          </p:txBody>
        </p:sp>
        <p:sp>
          <p:nvSpPr>
            <p:cNvPr id="83" name="object 83"/>
            <p:cNvSpPr/>
            <p:nvPr/>
          </p:nvSpPr>
          <p:spPr>
            <a:xfrm>
              <a:off x="10363450" y="8787803"/>
              <a:ext cx="196982" cy="196582"/>
            </a:xfrm>
            <a:prstGeom prst="rect">
              <a:avLst/>
            </a:prstGeom>
            <a:blipFill>
              <a:blip r:embed="rId8" cstate="print"/>
              <a:stretch>
                <a:fillRect/>
              </a:stretch>
            </a:blipFill>
          </p:spPr>
          <p:txBody>
            <a:bodyPr wrap="square" lIns="0" tIns="0" rIns="0" bIns="0" rtlCol="0"/>
            <a:lstStyle/>
            <a:p>
              <a:endParaRPr sz="1200">
                <a:solidFill>
                  <a:prstClr val="black"/>
                </a:solidFill>
              </a:endParaRPr>
            </a:p>
          </p:txBody>
        </p:sp>
      </p:grpSp>
      <p:grpSp>
        <p:nvGrpSpPr>
          <p:cNvPr id="84" name="object 84"/>
          <p:cNvGrpSpPr/>
          <p:nvPr/>
        </p:nvGrpSpPr>
        <p:grpSpPr>
          <a:xfrm>
            <a:off x="7156352" y="5858532"/>
            <a:ext cx="162560" cy="474133"/>
            <a:chOff x="10734528" y="8787798"/>
            <a:chExt cx="243840" cy="711200"/>
          </a:xfrm>
        </p:grpSpPr>
        <p:sp>
          <p:nvSpPr>
            <p:cNvPr id="85" name="object 85"/>
            <p:cNvSpPr/>
            <p:nvPr/>
          </p:nvSpPr>
          <p:spPr>
            <a:xfrm>
              <a:off x="10734523" y="8787802"/>
              <a:ext cx="243840" cy="711200"/>
            </a:xfrm>
            <a:custGeom>
              <a:avLst/>
              <a:gdLst/>
              <a:ahLst/>
              <a:cxnLst/>
              <a:rect l="l" t="t" r="r" b="b"/>
              <a:pathLst>
                <a:path w="243840" h="711200">
                  <a:moveTo>
                    <a:pt x="217093" y="99568"/>
                  </a:moveTo>
                  <a:lnTo>
                    <a:pt x="209702" y="60985"/>
                  </a:lnTo>
                  <a:lnTo>
                    <a:pt x="189052" y="29476"/>
                  </a:lnTo>
                  <a:lnTo>
                    <a:pt x="158127" y="8115"/>
                  </a:lnTo>
                  <a:lnTo>
                    <a:pt x="119951" y="0"/>
                  </a:lnTo>
                  <a:lnTo>
                    <a:pt x="82029" y="7518"/>
                  </a:lnTo>
                  <a:lnTo>
                    <a:pt x="50380" y="28676"/>
                  </a:lnTo>
                  <a:lnTo>
                    <a:pt x="28549" y="59969"/>
                  </a:lnTo>
                  <a:lnTo>
                    <a:pt x="20104" y="97929"/>
                  </a:lnTo>
                  <a:lnTo>
                    <a:pt x="27457" y="135877"/>
                  </a:lnTo>
                  <a:lnTo>
                    <a:pt x="48425" y="167157"/>
                  </a:lnTo>
                  <a:lnTo>
                    <a:pt x="79768" y="188480"/>
                  </a:lnTo>
                  <a:lnTo>
                    <a:pt x="118249" y="196583"/>
                  </a:lnTo>
                  <a:lnTo>
                    <a:pt x="156997" y="189433"/>
                  </a:lnTo>
                  <a:lnTo>
                    <a:pt x="188302" y="168986"/>
                  </a:lnTo>
                  <a:lnTo>
                    <a:pt x="209296" y="138099"/>
                  </a:lnTo>
                  <a:lnTo>
                    <a:pt x="217093" y="99568"/>
                  </a:lnTo>
                  <a:close/>
                </a:path>
                <a:path w="243840" h="711200">
                  <a:moveTo>
                    <a:pt x="243357" y="360184"/>
                  </a:moveTo>
                  <a:lnTo>
                    <a:pt x="243255" y="335038"/>
                  </a:lnTo>
                  <a:lnTo>
                    <a:pt x="243255" y="328752"/>
                  </a:lnTo>
                  <a:lnTo>
                    <a:pt x="243103" y="297307"/>
                  </a:lnTo>
                  <a:lnTo>
                    <a:pt x="240360" y="275170"/>
                  </a:lnTo>
                  <a:lnTo>
                    <a:pt x="232168" y="256565"/>
                  </a:lnTo>
                  <a:lnTo>
                    <a:pt x="218313" y="241960"/>
                  </a:lnTo>
                  <a:lnTo>
                    <a:pt x="198564" y="231787"/>
                  </a:lnTo>
                  <a:lnTo>
                    <a:pt x="159715" y="221856"/>
                  </a:lnTo>
                  <a:lnTo>
                    <a:pt x="120713" y="218617"/>
                  </a:lnTo>
                  <a:lnTo>
                    <a:pt x="81749" y="222046"/>
                  </a:lnTo>
                  <a:lnTo>
                    <a:pt x="42976" y="232194"/>
                  </a:lnTo>
                  <a:lnTo>
                    <a:pt x="30340" y="238810"/>
                  </a:lnTo>
                  <a:lnTo>
                    <a:pt x="24333" y="241947"/>
                  </a:lnTo>
                  <a:lnTo>
                    <a:pt x="11023" y="255955"/>
                  </a:lnTo>
                  <a:lnTo>
                    <a:pt x="2984" y="273748"/>
                  </a:lnTo>
                  <a:lnTo>
                    <a:pt x="457" y="292354"/>
                  </a:lnTo>
                  <a:lnTo>
                    <a:pt x="114" y="294868"/>
                  </a:lnTo>
                  <a:lnTo>
                    <a:pt x="0" y="311785"/>
                  </a:lnTo>
                  <a:lnTo>
                    <a:pt x="101" y="362559"/>
                  </a:lnTo>
                  <a:lnTo>
                    <a:pt x="241" y="362559"/>
                  </a:lnTo>
                  <a:lnTo>
                    <a:pt x="114" y="391617"/>
                  </a:lnTo>
                  <a:lnTo>
                    <a:pt x="114" y="411886"/>
                  </a:lnTo>
                  <a:lnTo>
                    <a:pt x="330" y="428332"/>
                  </a:lnTo>
                  <a:lnTo>
                    <a:pt x="7467" y="467918"/>
                  </a:lnTo>
                  <a:lnTo>
                    <a:pt x="25806" y="504050"/>
                  </a:lnTo>
                  <a:lnTo>
                    <a:pt x="31330" y="512826"/>
                  </a:lnTo>
                  <a:lnTo>
                    <a:pt x="36271" y="522097"/>
                  </a:lnTo>
                  <a:lnTo>
                    <a:pt x="49339" y="575094"/>
                  </a:lnTo>
                  <a:lnTo>
                    <a:pt x="60858" y="642569"/>
                  </a:lnTo>
                  <a:lnTo>
                    <a:pt x="66535" y="676313"/>
                  </a:lnTo>
                  <a:lnTo>
                    <a:pt x="90335" y="709079"/>
                  </a:lnTo>
                  <a:lnTo>
                    <a:pt x="113868" y="711174"/>
                  </a:lnTo>
                  <a:lnTo>
                    <a:pt x="116979" y="711174"/>
                  </a:lnTo>
                  <a:lnTo>
                    <a:pt x="121145" y="711187"/>
                  </a:lnTo>
                  <a:lnTo>
                    <a:pt x="163880" y="703059"/>
                  </a:lnTo>
                  <a:lnTo>
                    <a:pt x="171881" y="692505"/>
                  </a:lnTo>
                  <a:lnTo>
                    <a:pt x="176530" y="676871"/>
                  </a:lnTo>
                  <a:lnTo>
                    <a:pt x="180594" y="652145"/>
                  </a:lnTo>
                  <a:lnTo>
                    <a:pt x="184454" y="627380"/>
                  </a:lnTo>
                  <a:lnTo>
                    <a:pt x="188468" y="602640"/>
                  </a:lnTo>
                  <a:lnTo>
                    <a:pt x="192989" y="578002"/>
                  </a:lnTo>
                  <a:lnTo>
                    <a:pt x="195389" y="564591"/>
                  </a:lnTo>
                  <a:lnTo>
                    <a:pt x="196164" y="560336"/>
                  </a:lnTo>
                  <a:lnTo>
                    <a:pt x="199631" y="542544"/>
                  </a:lnTo>
                  <a:lnTo>
                    <a:pt x="204571" y="525614"/>
                  </a:lnTo>
                  <a:lnTo>
                    <a:pt x="212191" y="510501"/>
                  </a:lnTo>
                  <a:lnTo>
                    <a:pt x="224688" y="489826"/>
                  </a:lnTo>
                  <a:lnTo>
                    <a:pt x="234264" y="468617"/>
                  </a:lnTo>
                  <a:lnTo>
                    <a:pt x="240487" y="446493"/>
                  </a:lnTo>
                  <a:lnTo>
                    <a:pt x="240741" y="444030"/>
                  </a:lnTo>
                  <a:lnTo>
                    <a:pt x="242938" y="423037"/>
                  </a:lnTo>
                  <a:lnTo>
                    <a:pt x="243179" y="401828"/>
                  </a:lnTo>
                  <a:lnTo>
                    <a:pt x="243255" y="395452"/>
                  </a:lnTo>
                  <a:lnTo>
                    <a:pt x="243255" y="395109"/>
                  </a:lnTo>
                  <a:lnTo>
                    <a:pt x="243293" y="391617"/>
                  </a:lnTo>
                  <a:lnTo>
                    <a:pt x="243357" y="360184"/>
                  </a:lnTo>
                  <a:close/>
                </a:path>
              </a:pathLst>
            </a:custGeom>
            <a:solidFill>
              <a:srgbClr val="A6A6A6"/>
            </a:solidFill>
          </p:spPr>
          <p:txBody>
            <a:bodyPr wrap="square" lIns="0" tIns="0" rIns="0" bIns="0" rtlCol="0"/>
            <a:lstStyle/>
            <a:p>
              <a:endParaRPr sz="1200">
                <a:solidFill>
                  <a:prstClr val="black"/>
                </a:solidFill>
              </a:endParaRPr>
            </a:p>
          </p:txBody>
        </p:sp>
        <p:sp>
          <p:nvSpPr>
            <p:cNvPr id="86" name="object 86"/>
            <p:cNvSpPr/>
            <p:nvPr/>
          </p:nvSpPr>
          <p:spPr>
            <a:xfrm>
              <a:off x="10754638" y="8787803"/>
              <a:ext cx="196982" cy="196582"/>
            </a:xfrm>
            <a:prstGeom prst="rect">
              <a:avLst/>
            </a:prstGeom>
            <a:blipFill>
              <a:blip r:embed="rId9" cstate="print"/>
              <a:stretch>
                <a:fillRect/>
              </a:stretch>
            </a:blipFill>
          </p:spPr>
          <p:txBody>
            <a:bodyPr wrap="square" lIns="0" tIns="0" rIns="0" bIns="0" rtlCol="0"/>
            <a:lstStyle/>
            <a:p>
              <a:endParaRPr sz="1200">
                <a:solidFill>
                  <a:prstClr val="black"/>
                </a:solidFill>
              </a:endParaRPr>
            </a:p>
          </p:txBody>
        </p:sp>
      </p:grpSp>
      <p:grpSp>
        <p:nvGrpSpPr>
          <p:cNvPr id="87" name="object 87"/>
          <p:cNvGrpSpPr/>
          <p:nvPr/>
        </p:nvGrpSpPr>
        <p:grpSpPr>
          <a:xfrm>
            <a:off x="7417143" y="5858532"/>
            <a:ext cx="162560" cy="474133"/>
            <a:chOff x="11125714" y="8787798"/>
            <a:chExt cx="243840" cy="711200"/>
          </a:xfrm>
        </p:grpSpPr>
        <p:sp>
          <p:nvSpPr>
            <p:cNvPr id="88" name="object 88"/>
            <p:cNvSpPr/>
            <p:nvPr/>
          </p:nvSpPr>
          <p:spPr>
            <a:xfrm>
              <a:off x="11125708" y="8787802"/>
              <a:ext cx="243840" cy="711200"/>
            </a:xfrm>
            <a:custGeom>
              <a:avLst/>
              <a:gdLst/>
              <a:ahLst/>
              <a:cxnLst/>
              <a:rect l="l" t="t" r="r" b="b"/>
              <a:pathLst>
                <a:path w="243840" h="711200">
                  <a:moveTo>
                    <a:pt x="217093" y="99568"/>
                  </a:moveTo>
                  <a:lnTo>
                    <a:pt x="209702" y="60985"/>
                  </a:lnTo>
                  <a:lnTo>
                    <a:pt x="189052" y="29476"/>
                  </a:lnTo>
                  <a:lnTo>
                    <a:pt x="158127" y="8115"/>
                  </a:lnTo>
                  <a:lnTo>
                    <a:pt x="119951" y="0"/>
                  </a:lnTo>
                  <a:lnTo>
                    <a:pt x="82029" y="7518"/>
                  </a:lnTo>
                  <a:lnTo>
                    <a:pt x="50380" y="28676"/>
                  </a:lnTo>
                  <a:lnTo>
                    <a:pt x="28549" y="59969"/>
                  </a:lnTo>
                  <a:lnTo>
                    <a:pt x="20116" y="97929"/>
                  </a:lnTo>
                  <a:lnTo>
                    <a:pt x="27457" y="135877"/>
                  </a:lnTo>
                  <a:lnTo>
                    <a:pt x="48425" y="167157"/>
                  </a:lnTo>
                  <a:lnTo>
                    <a:pt x="79768" y="188480"/>
                  </a:lnTo>
                  <a:lnTo>
                    <a:pt x="118249" y="196583"/>
                  </a:lnTo>
                  <a:lnTo>
                    <a:pt x="156997" y="189433"/>
                  </a:lnTo>
                  <a:lnTo>
                    <a:pt x="188302" y="168986"/>
                  </a:lnTo>
                  <a:lnTo>
                    <a:pt x="209296" y="138099"/>
                  </a:lnTo>
                  <a:lnTo>
                    <a:pt x="217093" y="99568"/>
                  </a:lnTo>
                  <a:close/>
                </a:path>
                <a:path w="243840" h="711200">
                  <a:moveTo>
                    <a:pt x="243370" y="360184"/>
                  </a:moveTo>
                  <a:lnTo>
                    <a:pt x="243255" y="333248"/>
                  </a:lnTo>
                  <a:lnTo>
                    <a:pt x="243255" y="328752"/>
                  </a:lnTo>
                  <a:lnTo>
                    <a:pt x="243103" y="297307"/>
                  </a:lnTo>
                  <a:lnTo>
                    <a:pt x="240360" y="275183"/>
                  </a:lnTo>
                  <a:lnTo>
                    <a:pt x="232168" y="256565"/>
                  </a:lnTo>
                  <a:lnTo>
                    <a:pt x="218313" y="241960"/>
                  </a:lnTo>
                  <a:lnTo>
                    <a:pt x="198564" y="231787"/>
                  </a:lnTo>
                  <a:lnTo>
                    <a:pt x="159715" y="221869"/>
                  </a:lnTo>
                  <a:lnTo>
                    <a:pt x="120713" y="218617"/>
                  </a:lnTo>
                  <a:lnTo>
                    <a:pt x="81749" y="222046"/>
                  </a:lnTo>
                  <a:lnTo>
                    <a:pt x="42976" y="232194"/>
                  </a:lnTo>
                  <a:lnTo>
                    <a:pt x="30340" y="238810"/>
                  </a:lnTo>
                  <a:lnTo>
                    <a:pt x="24333" y="241947"/>
                  </a:lnTo>
                  <a:lnTo>
                    <a:pt x="11023" y="255955"/>
                  </a:lnTo>
                  <a:lnTo>
                    <a:pt x="2984" y="273748"/>
                  </a:lnTo>
                  <a:lnTo>
                    <a:pt x="114" y="294881"/>
                  </a:lnTo>
                  <a:lnTo>
                    <a:pt x="114" y="296227"/>
                  </a:lnTo>
                  <a:lnTo>
                    <a:pt x="0" y="311785"/>
                  </a:lnTo>
                  <a:lnTo>
                    <a:pt x="101" y="362559"/>
                  </a:lnTo>
                  <a:lnTo>
                    <a:pt x="241" y="362559"/>
                  </a:lnTo>
                  <a:lnTo>
                    <a:pt x="127" y="391617"/>
                  </a:lnTo>
                  <a:lnTo>
                    <a:pt x="114" y="411886"/>
                  </a:lnTo>
                  <a:lnTo>
                    <a:pt x="7467" y="467918"/>
                  </a:lnTo>
                  <a:lnTo>
                    <a:pt x="25806" y="504050"/>
                  </a:lnTo>
                  <a:lnTo>
                    <a:pt x="31330" y="512826"/>
                  </a:lnTo>
                  <a:lnTo>
                    <a:pt x="36271" y="522097"/>
                  </a:lnTo>
                  <a:lnTo>
                    <a:pt x="49352" y="575094"/>
                  </a:lnTo>
                  <a:lnTo>
                    <a:pt x="60858" y="642569"/>
                  </a:lnTo>
                  <a:lnTo>
                    <a:pt x="66535" y="676313"/>
                  </a:lnTo>
                  <a:lnTo>
                    <a:pt x="90335" y="709079"/>
                  </a:lnTo>
                  <a:lnTo>
                    <a:pt x="113868" y="711174"/>
                  </a:lnTo>
                  <a:lnTo>
                    <a:pt x="116979" y="711174"/>
                  </a:lnTo>
                  <a:lnTo>
                    <a:pt x="121145" y="711187"/>
                  </a:lnTo>
                  <a:lnTo>
                    <a:pt x="135674" y="711123"/>
                  </a:lnTo>
                  <a:lnTo>
                    <a:pt x="152006" y="709079"/>
                  </a:lnTo>
                  <a:lnTo>
                    <a:pt x="163893" y="703059"/>
                  </a:lnTo>
                  <a:lnTo>
                    <a:pt x="169938" y="695058"/>
                  </a:lnTo>
                  <a:lnTo>
                    <a:pt x="171881" y="692505"/>
                  </a:lnTo>
                  <a:lnTo>
                    <a:pt x="176530" y="676871"/>
                  </a:lnTo>
                  <a:lnTo>
                    <a:pt x="180594" y="652145"/>
                  </a:lnTo>
                  <a:lnTo>
                    <a:pt x="184454" y="627380"/>
                  </a:lnTo>
                  <a:lnTo>
                    <a:pt x="188468" y="602640"/>
                  </a:lnTo>
                  <a:lnTo>
                    <a:pt x="192989" y="578002"/>
                  </a:lnTo>
                  <a:lnTo>
                    <a:pt x="195389" y="564591"/>
                  </a:lnTo>
                  <a:lnTo>
                    <a:pt x="196164" y="560336"/>
                  </a:lnTo>
                  <a:lnTo>
                    <a:pt x="199644" y="542544"/>
                  </a:lnTo>
                  <a:lnTo>
                    <a:pt x="204571" y="525614"/>
                  </a:lnTo>
                  <a:lnTo>
                    <a:pt x="212191" y="510501"/>
                  </a:lnTo>
                  <a:lnTo>
                    <a:pt x="224688" y="489826"/>
                  </a:lnTo>
                  <a:lnTo>
                    <a:pt x="234276" y="468617"/>
                  </a:lnTo>
                  <a:lnTo>
                    <a:pt x="240487" y="446493"/>
                  </a:lnTo>
                  <a:lnTo>
                    <a:pt x="242938" y="423037"/>
                  </a:lnTo>
                  <a:lnTo>
                    <a:pt x="243179" y="401828"/>
                  </a:lnTo>
                  <a:lnTo>
                    <a:pt x="243255" y="395452"/>
                  </a:lnTo>
                  <a:lnTo>
                    <a:pt x="243255" y="395109"/>
                  </a:lnTo>
                  <a:lnTo>
                    <a:pt x="243293" y="391617"/>
                  </a:lnTo>
                  <a:lnTo>
                    <a:pt x="243370" y="360184"/>
                  </a:lnTo>
                  <a:close/>
                </a:path>
              </a:pathLst>
            </a:custGeom>
            <a:solidFill>
              <a:srgbClr val="A6A6A6"/>
            </a:solidFill>
          </p:spPr>
          <p:txBody>
            <a:bodyPr wrap="square" lIns="0" tIns="0" rIns="0" bIns="0" rtlCol="0"/>
            <a:lstStyle/>
            <a:p>
              <a:endParaRPr sz="1200">
                <a:solidFill>
                  <a:prstClr val="black"/>
                </a:solidFill>
              </a:endParaRPr>
            </a:p>
          </p:txBody>
        </p:sp>
        <p:sp>
          <p:nvSpPr>
            <p:cNvPr id="89" name="object 89"/>
            <p:cNvSpPr/>
            <p:nvPr/>
          </p:nvSpPr>
          <p:spPr>
            <a:xfrm>
              <a:off x="11145824" y="8787803"/>
              <a:ext cx="196982" cy="196582"/>
            </a:xfrm>
            <a:prstGeom prst="rect">
              <a:avLst/>
            </a:prstGeom>
            <a:blipFill>
              <a:blip r:embed="rId9" cstate="print"/>
              <a:stretch>
                <a:fillRect/>
              </a:stretch>
            </a:blipFill>
          </p:spPr>
          <p:txBody>
            <a:bodyPr wrap="square" lIns="0" tIns="0" rIns="0" bIns="0" rtlCol="0"/>
            <a:lstStyle/>
            <a:p>
              <a:endParaRPr sz="1200">
                <a:solidFill>
                  <a:prstClr val="black"/>
                </a:solidFill>
              </a:endParaRPr>
            </a:p>
          </p:txBody>
        </p:sp>
      </p:grpSp>
      <p:grpSp>
        <p:nvGrpSpPr>
          <p:cNvPr id="90" name="object 90"/>
          <p:cNvGrpSpPr/>
          <p:nvPr/>
        </p:nvGrpSpPr>
        <p:grpSpPr>
          <a:xfrm>
            <a:off x="5066952" y="6376493"/>
            <a:ext cx="169333" cy="476673"/>
            <a:chOff x="7600428" y="9564739"/>
            <a:chExt cx="254000" cy="715010"/>
          </a:xfrm>
        </p:grpSpPr>
        <p:sp>
          <p:nvSpPr>
            <p:cNvPr id="91" name="object 91"/>
            <p:cNvSpPr/>
            <p:nvPr/>
          </p:nvSpPr>
          <p:spPr>
            <a:xfrm>
              <a:off x="7610767" y="9564750"/>
              <a:ext cx="243840" cy="711200"/>
            </a:xfrm>
            <a:custGeom>
              <a:avLst/>
              <a:gdLst/>
              <a:ahLst/>
              <a:cxnLst/>
              <a:rect l="l" t="t" r="r" b="b"/>
              <a:pathLst>
                <a:path w="243840" h="711200">
                  <a:moveTo>
                    <a:pt x="217093" y="99555"/>
                  </a:moveTo>
                  <a:lnTo>
                    <a:pt x="209702" y="60972"/>
                  </a:lnTo>
                  <a:lnTo>
                    <a:pt x="189052" y="29464"/>
                  </a:lnTo>
                  <a:lnTo>
                    <a:pt x="158127" y="8115"/>
                  </a:lnTo>
                  <a:lnTo>
                    <a:pt x="119951" y="0"/>
                  </a:lnTo>
                  <a:lnTo>
                    <a:pt x="82029" y="7505"/>
                  </a:lnTo>
                  <a:lnTo>
                    <a:pt x="50380" y="28663"/>
                  </a:lnTo>
                  <a:lnTo>
                    <a:pt x="28549" y="59969"/>
                  </a:lnTo>
                  <a:lnTo>
                    <a:pt x="20104" y="97917"/>
                  </a:lnTo>
                  <a:lnTo>
                    <a:pt x="27457" y="135877"/>
                  </a:lnTo>
                  <a:lnTo>
                    <a:pt x="48425" y="167144"/>
                  </a:lnTo>
                  <a:lnTo>
                    <a:pt x="79768" y="188468"/>
                  </a:lnTo>
                  <a:lnTo>
                    <a:pt x="118249" y="196583"/>
                  </a:lnTo>
                  <a:lnTo>
                    <a:pt x="156997" y="189420"/>
                  </a:lnTo>
                  <a:lnTo>
                    <a:pt x="188302" y="168986"/>
                  </a:lnTo>
                  <a:lnTo>
                    <a:pt x="209296" y="138087"/>
                  </a:lnTo>
                  <a:lnTo>
                    <a:pt x="217093" y="99555"/>
                  </a:lnTo>
                  <a:close/>
                </a:path>
                <a:path w="243840" h="711200">
                  <a:moveTo>
                    <a:pt x="243357" y="360184"/>
                  </a:moveTo>
                  <a:lnTo>
                    <a:pt x="243243" y="335915"/>
                  </a:lnTo>
                  <a:lnTo>
                    <a:pt x="243255" y="328739"/>
                  </a:lnTo>
                  <a:lnTo>
                    <a:pt x="243090" y="297370"/>
                  </a:lnTo>
                  <a:lnTo>
                    <a:pt x="240347" y="275170"/>
                  </a:lnTo>
                  <a:lnTo>
                    <a:pt x="232156" y="256552"/>
                  </a:lnTo>
                  <a:lnTo>
                    <a:pt x="218313" y="241947"/>
                  </a:lnTo>
                  <a:lnTo>
                    <a:pt x="198551" y="231775"/>
                  </a:lnTo>
                  <a:lnTo>
                    <a:pt x="159702" y="221856"/>
                  </a:lnTo>
                  <a:lnTo>
                    <a:pt x="120713" y="218605"/>
                  </a:lnTo>
                  <a:lnTo>
                    <a:pt x="81737" y="222034"/>
                  </a:lnTo>
                  <a:lnTo>
                    <a:pt x="42964" y="232194"/>
                  </a:lnTo>
                  <a:lnTo>
                    <a:pt x="24333" y="241935"/>
                  </a:lnTo>
                  <a:lnTo>
                    <a:pt x="11010" y="255943"/>
                  </a:lnTo>
                  <a:lnTo>
                    <a:pt x="2984" y="273735"/>
                  </a:lnTo>
                  <a:lnTo>
                    <a:pt x="114" y="294868"/>
                  </a:lnTo>
                  <a:lnTo>
                    <a:pt x="0" y="311785"/>
                  </a:lnTo>
                  <a:lnTo>
                    <a:pt x="101" y="362546"/>
                  </a:lnTo>
                  <a:lnTo>
                    <a:pt x="241" y="362546"/>
                  </a:lnTo>
                  <a:lnTo>
                    <a:pt x="114" y="391617"/>
                  </a:lnTo>
                  <a:lnTo>
                    <a:pt x="2374" y="448614"/>
                  </a:lnTo>
                  <a:lnTo>
                    <a:pt x="15341" y="486346"/>
                  </a:lnTo>
                  <a:lnTo>
                    <a:pt x="31330" y="512826"/>
                  </a:lnTo>
                  <a:lnTo>
                    <a:pt x="36258" y="522084"/>
                  </a:lnTo>
                  <a:lnTo>
                    <a:pt x="49339" y="575094"/>
                  </a:lnTo>
                  <a:lnTo>
                    <a:pt x="60858" y="642556"/>
                  </a:lnTo>
                  <a:lnTo>
                    <a:pt x="66535" y="676313"/>
                  </a:lnTo>
                  <a:lnTo>
                    <a:pt x="90335" y="709079"/>
                  </a:lnTo>
                  <a:lnTo>
                    <a:pt x="113855" y="711161"/>
                  </a:lnTo>
                  <a:lnTo>
                    <a:pt x="115417" y="711161"/>
                  </a:lnTo>
                  <a:lnTo>
                    <a:pt x="121132" y="711187"/>
                  </a:lnTo>
                  <a:lnTo>
                    <a:pt x="163880" y="703046"/>
                  </a:lnTo>
                  <a:lnTo>
                    <a:pt x="180581" y="652132"/>
                  </a:lnTo>
                  <a:lnTo>
                    <a:pt x="184442" y="627367"/>
                  </a:lnTo>
                  <a:lnTo>
                    <a:pt x="188455" y="602640"/>
                  </a:lnTo>
                  <a:lnTo>
                    <a:pt x="192976" y="577989"/>
                  </a:lnTo>
                  <a:lnTo>
                    <a:pt x="196164" y="560324"/>
                  </a:lnTo>
                  <a:lnTo>
                    <a:pt x="199618" y="542544"/>
                  </a:lnTo>
                  <a:lnTo>
                    <a:pt x="204571" y="525602"/>
                  </a:lnTo>
                  <a:lnTo>
                    <a:pt x="212178" y="510501"/>
                  </a:lnTo>
                  <a:lnTo>
                    <a:pt x="224688" y="489813"/>
                  </a:lnTo>
                  <a:lnTo>
                    <a:pt x="234264" y="468604"/>
                  </a:lnTo>
                  <a:lnTo>
                    <a:pt x="240487" y="446481"/>
                  </a:lnTo>
                  <a:lnTo>
                    <a:pt x="242938" y="423024"/>
                  </a:lnTo>
                  <a:lnTo>
                    <a:pt x="243243" y="395452"/>
                  </a:lnTo>
                  <a:lnTo>
                    <a:pt x="243293" y="391604"/>
                  </a:lnTo>
                  <a:lnTo>
                    <a:pt x="243357" y="360184"/>
                  </a:lnTo>
                  <a:close/>
                </a:path>
              </a:pathLst>
            </a:custGeom>
            <a:solidFill>
              <a:srgbClr val="A6A6A6"/>
            </a:solidFill>
          </p:spPr>
          <p:txBody>
            <a:bodyPr wrap="square" lIns="0" tIns="0" rIns="0" bIns="0" rtlCol="0"/>
            <a:lstStyle/>
            <a:p>
              <a:endParaRPr sz="1200">
                <a:solidFill>
                  <a:prstClr val="black"/>
                </a:solidFill>
              </a:endParaRPr>
            </a:p>
          </p:txBody>
        </p:sp>
        <p:sp>
          <p:nvSpPr>
            <p:cNvPr id="92" name="object 92"/>
            <p:cNvSpPr/>
            <p:nvPr/>
          </p:nvSpPr>
          <p:spPr>
            <a:xfrm>
              <a:off x="7630880" y="9564744"/>
              <a:ext cx="196982" cy="196582"/>
            </a:xfrm>
            <a:prstGeom prst="rect">
              <a:avLst/>
            </a:prstGeom>
            <a:blipFill>
              <a:blip r:embed="rId15" cstate="print"/>
              <a:stretch>
                <a:fillRect/>
              </a:stretch>
            </a:blipFill>
          </p:spPr>
          <p:txBody>
            <a:bodyPr wrap="square" lIns="0" tIns="0" rIns="0" bIns="0" rtlCol="0"/>
            <a:lstStyle/>
            <a:p>
              <a:endParaRPr sz="1200">
                <a:solidFill>
                  <a:prstClr val="black"/>
                </a:solidFill>
              </a:endParaRPr>
            </a:p>
          </p:txBody>
        </p:sp>
        <p:sp>
          <p:nvSpPr>
            <p:cNvPr id="93" name="object 93"/>
            <p:cNvSpPr/>
            <p:nvPr/>
          </p:nvSpPr>
          <p:spPr>
            <a:xfrm>
              <a:off x="7600417" y="9568560"/>
              <a:ext cx="152400" cy="711200"/>
            </a:xfrm>
            <a:custGeom>
              <a:avLst/>
              <a:gdLst/>
              <a:ahLst/>
              <a:cxnLst/>
              <a:rect l="l" t="t" r="r" b="b"/>
              <a:pathLst>
                <a:path w="152400" h="711200">
                  <a:moveTo>
                    <a:pt x="152400" y="223189"/>
                  </a:moveTo>
                  <a:lnTo>
                    <a:pt x="147193" y="221869"/>
                  </a:lnTo>
                  <a:lnTo>
                    <a:pt x="108191" y="218617"/>
                  </a:lnTo>
                  <a:lnTo>
                    <a:pt x="72377" y="221780"/>
                  </a:lnTo>
                  <a:lnTo>
                    <a:pt x="69227" y="222046"/>
                  </a:lnTo>
                  <a:lnTo>
                    <a:pt x="61163" y="224155"/>
                  </a:lnTo>
                  <a:lnTo>
                    <a:pt x="30454" y="232194"/>
                  </a:lnTo>
                  <a:lnTo>
                    <a:pt x="11785" y="241960"/>
                  </a:lnTo>
                  <a:lnTo>
                    <a:pt x="0" y="254368"/>
                  </a:lnTo>
                  <a:lnTo>
                    <a:pt x="0" y="479755"/>
                  </a:lnTo>
                  <a:lnTo>
                    <a:pt x="2819" y="486359"/>
                  </a:lnTo>
                  <a:lnTo>
                    <a:pt x="13284" y="504050"/>
                  </a:lnTo>
                  <a:lnTo>
                    <a:pt x="18808" y="512838"/>
                  </a:lnTo>
                  <a:lnTo>
                    <a:pt x="23736" y="522097"/>
                  </a:lnTo>
                  <a:lnTo>
                    <a:pt x="36817" y="575106"/>
                  </a:lnTo>
                  <a:lnTo>
                    <a:pt x="48336" y="642569"/>
                  </a:lnTo>
                  <a:lnTo>
                    <a:pt x="54013" y="676325"/>
                  </a:lnTo>
                  <a:lnTo>
                    <a:pt x="77812" y="709079"/>
                  </a:lnTo>
                  <a:lnTo>
                    <a:pt x="108610" y="711200"/>
                  </a:lnTo>
                  <a:lnTo>
                    <a:pt x="123177" y="711111"/>
                  </a:lnTo>
                  <a:lnTo>
                    <a:pt x="139484" y="709079"/>
                  </a:lnTo>
                  <a:lnTo>
                    <a:pt x="151371" y="703059"/>
                  </a:lnTo>
                  <a:lnTo>
                    <a:pt x="152400" y="701687"/>
                  </a:lnTo>
                  <a:lnTo>
                    <a:pt x="152400" y="223202"/>
                  </a:lnTo>
                  <a:close/>
                </a:path>
                <a:path w="152400" h="711200">
                  <a:moveTo>
                    <a:pt x="152400" y="12827"/>
                  </a:moveTo>
                  <a:lnTo>
                    <a:pt x="145592" y="8115"/>
                  </a:lnTo>
                  <a:lnTo>
                    <a:pt x="107429" y="0"/>
                  </a:lnTo>
                  <a:lnTo>
                    <a:pt x="69507" y="7518"/>
                  </a:lnTo>
                  <a:lnTo>
                    <a:pt x="37846" y="28676"/>
                  </a:lnTo>
                  <a:lnTo>
                    <a:pt x="16027" y="59969"/>
                  </a:lnTo>
                  <a:lnTo>
                    <a:pt x="7581" y="97929"/>
                  </a:lnTo>
                  <a:lnTo>
                    <a:pt x="14935" y="135877"/>
                  </a:lnTo>
                  <a:lnTo>
                    <a:pt x="35890" y="167157"/>
                  </a:lnTo>
                  <a:lnTo>
                    <a:pt x="67246" y="188480"/>
                  </a:lnTo>
                  <a:lnTo>
                    <a:pt x="105727" y="196583"/>
                  </a:lnTo>
                  <a:lnTo>
                    <a:pt x="144475" y="189433"/>
                  </a:lnTo>
                  <a:lnTo>
                    <a:pt x="152400" y="184251"/>
                  </a:lnTo>
                  <a:lnTo>
                    <a:pt x="152400" y="12827"/>
                  </a:lnTo>
                  <a:close/>
                </a:path>
              </a:pathLst>
            </a:custGeom>
            <a:solidFill>
              <a:srgbClr val="3DD9D8"/>
            </a:solidFill>
          </p:spPr>
          <p:txBody>
            <a:bodyPr wrap="square" lIns="0" tIns="0" rIns="0" bIns="0" rtlCol="0"/>
            <a:lstStyle/>
            <a:p>
              <a:endParaRPr sz="1200">
                <a:solidFill>
                  <a:prstClr val="black"/>
                </a:solidFill>
              </a:endParaRPr>
            </a:p>
          </p:txBody>
        </p:sp>
        <p:sp>
          <p:nvSpPr>
            <p:cNvPr id="94" name="object 94"/>
            <p:cNvSpPr/>
            <p:nvPr/>
          </p:nvSpPr>
          <p:spPr>
            <a:xfrm>
              <a:off x="7608008" y="9568563"/>
              <a:ext cx="144820" cy="196582"/>
            </a:xfrm>
            <a:prstGeom prst="rect">
              <a:avLst/>
            </a:prstGeom>
            <a:blipFill>
              <a:blip r:embed="rId16" cstate="print"/>
              <a:stretch>
                <a:fillRect/>
              </a:stretch>
            </a:blipFill>
          </p:spPr>
          <p:txBody>
            <a:bodyPr wrap="square" lIns="0" tIns="0" rIns="0" bIns="0" rtlCol="0"/>
            <a:lstStyle/>
            <a:p>
              <a:endParaRPr sz="1200">
                <a:solidFill>
                  <a:prstClr val="black"/>
                </a:solidFill>
              </a:endParaRPr>
            </a:p>
          </p:txBody>
        </p:sp>
      </p:grpSp>
      <p:grpSp>
        <p:nvGrpSpPr>
          <p:cNvPr id="95" name="object 95"/>
          <p:cNvGrpSpPr/>
          <p:nvPr/>
        </p:nvGrpSpPr>
        <p:grpSpPr>
          <a:xfrm>
            <a:off x="5334640" y="6376493"/>
            <a:ext cx="162560" cy="474133"/>
            <a:chOff x="8001960" y="9564739"/>
            <a:chExt cx="243840" cy="711200"/>
          </a:xfrm>
        </p:grpSpPr>
        <p:sp>
          <p:nvSpPr>
            <p:cNvPr id="96" name="object 96"/>
            <p:cNvSpPr/>
            <p:nvPr/>
          </p:nvSpPr>
          <p:spPr>
            <a:xfrm>
              <a:off x="8001953" y="9564750"/>
              <a:ext cx="243840" cy="711200"/>
            </a:xfrm>
            <a:custGeom>
              <a:avLst/>
              <a:gdLst/>
              <a:ahLst/>
              <a:cxnLst/>
              <a:rect l="l" t="t" r="r" b="b"/>
              <a:pathLst>
                <a:path w="243840" h="711200">
                  <a:moveTo>
                    <a:pt x="217093" y="99555"/>
                  </a:moveTo>
                  <a:lnTo>
                    <a:pt x="209702" y="60972"/>
                  </a:lnTo>
                  <a:lnTo>
                    <a:pt x="189052" y="29464"/>
                  </a:lnTo>
                  <a:lnTo>
                    <a:pt x="158127" y="8115"/>
                  </a:lnTo>
                  <a:lnTo>
                    <a:pt x="119951" y="0"/>
                  </a:lnTo>
                  <a:lnTo>
                    <a:pt x="82029" y="7505"/>
                  </a:lnTo>
                  <a:lnTo>
                    <a:pt x="50380" y="28663"/>
                  </a:lnTo>
                  <a:lnTo>
                    <a:pt x="28549" y="59969"/>
                  </a:lnTo>
                  <a:lnTo>
                    <a:pt x="20104" y="97917"/>
                  </a:lnTo>
                  <a:lnTo>
                    <a:pt x="27457" y="135877"/>
                  </a:lnTo>
                  <a:lnTo>
                    <a:pt x="48425" y="167144"/>
                  </a:lnTo>
                  <a:lnTo>
                    <a:pt x="79768" y="188468"/>
                  </a:lnTo>
                  <a:lnTo>
                    <a:pt x="118249" y="196583"/>
                  </a:lnTo>
                  <a:lnTo>
                    <a:pt x="156997" y="189420"/>
                  </a:lnTo>
                  <a:lnTo>
                    <a:pt x="188302" y="168986"/>
                  </a:lnTo>
                  <a:lnTo>
                    <a:pt x="209296" y="138087"/>
                  </a:lnTo>
                  <a:lnTo>
                    <a:pt x="217093" y="99555"/>
                  </a:lnTo>
                  <a:close/>
                </a:path>
                <a:path w="243840" h="711200">
                  <a:moveTo>
                    <a:pt x="243357" y="360184"/>
                  </a:moveTo>
                  <a:lnTo>
                    <a:pt x="243255" y="335038"/>
                  </a:lnTo>
                  <a:lnTo>
                    <a:pt x="243255" y="328739"/>
                  </a:lnTo>
                  <a:lnTo>
                    <a:pt x="243103" y="297370"/>
                  </a:lnTo>
                  <a:lnTo>
                    <a:pt x="240360" y="275170"/>
                  </a:lnTo>
                  <a:lnTo>
                    <a:pt x="232168" y="256552"/>
                  </a:lnTo>
                  <a:lnTo>
                    <a:pt x="218313" y="241947"/>
                  </a:lnTo>
                  <a:lnTo>
                    <a:pt x="198564" y="231775"/>
                  </a:lnTo>
                  <a:lnTo>
                    <a:pt x="159715" y="221856"/>
                  </a:lnTo>
                  <a:lnTo>
                    <a:pt x="120713" y="218605"/>
                  </a:lnTo>
                  <a:lnTo>
                    <a:pt x="81749" y="222034"/>
                  </a:lnTo>
                  <a:lnTo>
                    <a:pt x="42976" y="232194"/>
                  </a:lnTo>
                  <a:lnTo>
                    <a:pt x="24333" y="241935"/>
                  </a:lnTo>
                  <a:lnTo>
                    <a:pt x="11023" y="255943"/>
                  </a:lnTo>
                  <a:lnTo>
                    <a:pt x="2984" y="273735"/>
                  </a:lnTo>
                  <a:lnTo>
                    <a:pt x="114" y="294868"/>
                  </a:lnTo>
                  <a:lnTo>
                    <a:pt x="0" y="311785"/>
                  </a:lnTo>
                  <a:lnTo>
                    <a:pt x="101" y="362546"/>
                  </a:lnTo>
                  <a:lnTo>
                    <a:pt x="241" y="362546"/>
                  </a:lnTo>
                  <a:lnTo>
                    <a:pt x="127" y="391617"/>
                  </a:lnTo>
                  <a:lnTo>
                    <a:pt x="2387" y="448614"/>
                  </a:lnTo>
                  <a:lnTo>
                    <a:pt x="15341" y="486346"/>
                  </a:lnTo>
                  <a:lnTo>
                    <a:pt x="31330" y="512826"/>
                  </a:lnTo>
                  <a:lnTo>
                    <a:pt x="33045" y="516039"/>
                  </a:lnTo>
                  <a:lnTo>
                    <a:pt x="36258" y="522084"/>
                  </a:lnTo>
                  <a:lnTo>
                    <a:pt x="39077" y="528878"/>
                  </a:lnTo>
                  <a:lnTo>
                    <a:pt x="40259" y="531698"/>
                  </a:lnTo>
                  <a:lnTo>
                    <a:pt x="42976" y="541489"/>
                  </a:lnTo>
                  <a:lnTo>
                    <a:pt x="49339" y="575094"/>
                  </a:lnTo>
                  <a:lnTo>
                    <a:pt x="55219" y="608799"/>
                  </a:lnTo>
                  <a:lnTo>
                    <a:pt x="60858" y="642556"/>
                  </a:lnTo>
                  <a:lnTo>
                    <a:pt x="66535" y="676313"/>
                  </a:lnTo>
                  <a:lnTo>
                    <a:pt x="90335" y="709079"/>
                  </a:lnTo>
                  <a:lnTo>
                    <a:pt x="113868" y="711161"/>
                  </a:lnTo>
                  <a:lnTo>
                    <a:pt x="115430" y="711161"/>
                  </a:lnTo>
                  <a:lnTo>
                    <a:pt x="121145" y="711187"/>
                  </a:lnTo>
                  <a:lnTo>
                    <a:pt x="163893" y="703046"/>
                  </a:lnTo>
                  <a:lnTo>
                    <a:pt x="180581" y="652132"/>
                  </a:lnTo>
                  <a:lnTo>
                    <a:pt x="184442" y="627367"/>
                  </a:lnTo>
                  <a:lnTo>
                    <a:pt x="188468" y="602640"/>
                  </a:lnTo>
                  <a:lnTo>
                    <a:pt x="192989" y="577989"/>
                  </a:lnTo>
                  <a:lnTo>
                    <a:pt x="196164" y="560324"/>
                  </a:lnTo>
                  <a:lnTo>
                    <a:pt x="199631" y="542544"/>
                  </a:lnTo>
                  <a:lnTo>
                    <a:pt x="204571" y="525602"/>
                  </a:lnTo>
                  <a:lnTo>
                    <a:pt x="212191" y="510501"/>
                  </a:lnTo>
                  <a:lnTo>
                    <a:pt x="216890" y="502704"/>
                  </a:lnTo>
                  <a:lnTo>
                    <a:pt x="234264" y="468604"/>
                  </a:lnTo>
                  <a:lnTo>
                    <a:pt x="242938" y="423024"/>
                  </a:lnTo>
                  <a:lnTo>
                    <a:pt x="243255" y="395452"/>
                  </a:lnTo>
                  <a:lnTo>
                    <a:pt x="243255" y="394982"/>
                  </a:lnTo>
                  <a:lnTo>
                    <a:pt x="243293" y="391604"/>
                  </a:lnTo>
                  <a:lnTo>
                    <a:pt x="243357" y="360184"/>
                  </a:lnTo>
                  <a:close/>
                </a:path>
              </a:pathLst>
            </a:custGeom>
            <a:solidFill>
              <a:srgbClr val="A6A6A6"/>
            </a:solidFill>
          </p:spPr>
          <p:txBody>
            <a:bodyPr wrap="square" lIns="0" tIns="0" rIns="0" bIns="0" rtlCol="0"/>
            <a:lstStyle/>
            <a:p>
              <a:endParaRPr sz="1200">
                <a:solidFill>
                  <a:prstClr val="black"/>
                </a:solidFill>
              </a:endParaRPr>
            </a:p>
          </p:txBody>
        </p:sp>
        <p:sp>
          <p:nvSpPr>
            <p:cNvPr id="97" name="object 97"/>
            <p:cNvSpPr/>
            <p:nvPr/>
          </p:nvSpPr>
          <p:spPr>
            <a:xfrm>
              <a:off x="8022067" y="9564744"/>
              <a:ext cx="196982" cy="196582"/>
            </a:xfrm>
            <a:prstGeom prst="rect">
              <a:avLst/>
            </a:prstGeom>
            <a:blipFill>
              <a:blip r:embed="rId15" cstate="print"/>
              <a:stretch>
                <a:fillRect/>
              </a:stretch>
            </a:blipFill>
          </p:spPr>
          <p:txBody>
            <a:bodyPr wrap="square" lIns="0" tIns="0" rIns="0" bIns="0" rtlCol="0"/>
            <a:lstStyle/>
            <a:p>
              <a:endParaRPr sz="1200">
                <a:solidFill>
                  <a:prstClr val="black"/>
                </a:solidFill>
              </a:endParaRPr>
            </a:p>
          </p:txBody>
        </p:sp>
      </p:grpSp>
      <p:grpSp>
        <p:nvGrpSpPr>
          <p:cNvPr id="98" name="object 98"/>
          <p:cNvGrpSpPr/>
          <p:nvPr/>
        </p:nvGrpSpPr>
        <p:grpSpPr>
          <a:xfrm>
            <a:off x="5595431" y="6376493"/>
            <a:ext cx="162560" cy="474133"/>
            <a:chOff x="8393147" y="9564739"/>
            <a:chExt cx="243840" cy="711200"/>
          </a:xfrm>
        </p:grpSpPr>
        <p:sp>
          <p:nvSpPr>
            <p:cNvPr id="99" name="object 99"/>
            <p:cNvSpPr/>
            <p:nvPr/>
          </p:nvSpPr>
          <p:spPr>
            <a:xfrm>
              <a:off x="8393138" y="9564750"/>
              <a:ext cx="243840" cy="711200"/>
            </a:xfrm>
            <a:custGeom>
              <a:avLst/>
              <a:gdLst/>
              <a:ahLst/>
              <a:cxnLst/>
              <a:rect l="l" t="t" r="r" b="b"/>
              <a:pathLst>
                <a:path w="243840" h="711200">
                  <a:moveTo>
                    <a:pt x="217093" y="99555"/>
                  </a:moveTo>
                  <a:lnTo>
                    <a:pt x="209715" y="60972"/>
                  </a:lnTo>
                  <a:lnTo>
                    <a:pt x="189052" y="29464"/>
                  </a:lnTo>
                  <a:lnTo>
                    <a:pt x="158127" y="8115"/>
                  </a:lnTo>
                  <a:lnTo>
                    <a:pt x="119951" y="0"/>
                  </a:lnTo>
                  <a:lnTo>
                    <a:pt x="82042" y="7505"/>
                  </a:lnTo>
                  <a:lnTo>
                    <a:pt x="50380" y="28663"/>
                  </a:lnTo>
                  <a:lnTo>
                    <a:pt x="28549" y="59969"/>
                  </a:lnTo>
                  <a:lnTo>
                    <a:pt x="20104" y="97917"/>
                  </a:lnTo>
                  <a:lnTo>
                    <a:pt x="27457" y="135877"/>
                  </a:lnTo>
                  <a:lnTo>
                    <a:pt x="48425" y="167144"/>
                  </a:lnTo>
                  <a:lnTo>
                    <a:pt x="79768" y="188468"/>
                  </a:lnTo>
                  <a:lnTo>
                    <a:pt x="118249" y="196583"/>
                  </a:lnTo>
                  <a:lnTo>
                    <a:pt x="156997" y="189420"/>
                  </a:lnTo>
                  <a:lnTo>
                    <a:pt x="188302" y="168986"/>
                  </a:lnTo>
                  <a:lnTo>
                    <a:pt x="209296" y="138087"/>
                  </a:lnTo>
                  <a:lnTo>
                    <a:pt x="217093" y="99555"/>
                  </a:lnTo>
                  <a:close/>
                </a:path>
                <a:path w="243840" h="711200">
                  <a:moveTo>
                    <a:pt x="243357" y="360184"/>
                  </a:moveTo>
                  <a:lnTo>
                    <a:pt x="243255" y="335038"/>
                  </a:lnTo>
                  <a:lnTo>
                    <a:pt x="243255" y="328739"/>
                  </a:lnTo>
                  <a:lnTo>
                    <a:pt x="243103" y="297370"/>
                  </a:lnTo>
                  <a:lnTo>
                    <a:pt x="240360" y="275170"/>
                  </a:lnTo>
                  <a:lnTo>
                    <a:pt x="232168" y="256552"/>
                  </a:lnTo>
                  <a:lnTo>
                    <a:pt x="218313" y="241947"/>
                  </a:lnTo>
                  <a:lnTo>
                    <a:pt x="198564" y="231775"/>
                  </a:lnTo>
                  <a:lnTo>
                    <a:pt x="159715" y="221856"/>
                  </a:lnTo>
                  <a:lnTo>
                    <a:pt x="120713" y="218605"/>
                  </a:lnTo>
                  <a:lnTo>
                    <a:pt x="81749" y="222034"/>
                  </a:lnTo>
                  <a:lnTo>
                    <a:pt x="42976" y="232194"/>
                  </a:lnTo>
                  <a:lnTo>
                    <a:pt x="24333" y="241935"/>
                  </a:lnTo>
                  <a:lnTo>
                    <a:pt x="11023" y="255943"/>
                  </a:lnTo>
                  <a:lnTo>
                    <a:pt x="2984" y="273735"/>
                  </a:lnTo>
                  <a:lnTo>
                    <a:pt x="127" y="294868"/>
                  </a:lnTo>
                  <a:lnTo>
                    <a:pt x="0" y="311785"/>
                  </a:lnTo>
                  <a:lnTo>
                    <a:pt x="101" y="362546"/>
                  </a:lnTo>
                  <a:lnTo>
                    <a:pt x="241" y="362546"/>
                  </a:lnTo>
                  <a:lnTo>
                    <a:pt x="127" y="391617"/>
                  </a:lnTo>
                  <a:lnTo>
                    <a:pt x="2387" y="448614"/>
                  </a:lnTo>
                  <a:lnTo>
                    <a:pt x="15341" y="486346"/>
                  </a:lnTo>
                  <a:lnTo>
                    <a:pt x="31330" y="512826"/>
                  </a:lnTo>
                  <a:lnTo>
                    <a:pt x="33045" y="516039"/>
                  </a:lnTo>
                  <a:lnTo>
                    <a:pt x="36258" y="522084"/>
                  </a:lnTo>
                  <a:lnTo>
                    <a:pt x="39077" y="528878"/>
                  </a:lnTo>
                  <a:lnTo>
                    <a:pt x="40259" y="531698"/>
                  </a:lnTo>
                  <a:lnTo>
                    <a:pt x="42976" y="541489"/>
                  </a:lnTo>
                  <a:lnTo>
                    <a:pt x="49352" y="575094"/>
                  </a:lnTo>
                  <a:lnTo>
                    <a:pt x="55219" y="608799"/>
                  </a:lnTo>
                  <a:lnTo>
                    <a:pt x="60858" y="642556"/>
                  </a:lnTo>
                  <a:lnTo>
                    <a:pt x="66548" y="676313"/>
                  </a:lnTo>
                  <a:lnTo>
                    <a:pt x="90335" y="709079"/>
                  </a:lnTo>
                  <a:lnTo>
                    <a:pt x="113868" y="711161"/>
                  </a:lnTo>
                  <a:lnTo>
                    <a:pt x="115430" y="711161"/>
                  </a:lnTo>
                  <a:lnTo>
                    <a:pt x="121145" y="711187"/>
                  </a:lnTo>
                  <a:lnTo>
                    <a:pt x="163893" y="703046"/>
                  </a:lnTo>
                  <a:lnTo>
                    <a:pt x="180594" y="652132"/>
                  </a:lnTo>
                  <a:lnTo>
                    <a:pt x="184454" y="627367"/>
                  </a:lnTo>
                  <a:lnTo>
                    <a:pt x="188468" y="602640"/>
                  </a:lnTo>
                  <a:lnTo>
                    <a:pt x="192989" y="577989"/>
                  </a:lnTo>
                  <a:lnTo>
                    <a:pt x="196176" y="560324"/>
                  </a:lnTo>
                  <a:lnTo>
                    <a:pt x="199631" y="542544"/>
                  </a:lnTo>
                  <a:lnTo>
                    <a:pt x="204584" y="525602"/>
                  </a:lnTo>
                  <a:lnTo>
                    <a:pt x="212191" y="510501"/>
                  </a:lnTo>
                  <a:lnTo>
                    <a:pt x="224701" y="489813"/>
                  </a:lnTo>
                  <a:lnTo>
                    <a:pt x="234276" y="468604"/>
                  </a:lnTo>
                  <a:lnTo>
                    <a:pt x="240487" y="446481"/>
                  </a:lnTo>
                  <a:lnTo>
                    <a:pt x="242951" y="423024"/>
                  </a:lnTo>
                  <a:lnTo>
                    <a:pt x="243255" y="395452"/>
                  </a:lnTo>
                  <a:lnTo>
                    <a:pt x="243255" y="395097"/>
                  </a:lnTo>
                  <a:lnTo>
                    <a:pt x="243293" y="391604"/>
                  </a:lnTo>
                  <a:lnTo>
                    <a:pt x="243357" y="360184"/>
                  </a:lnTo>
                  <a:close/>
                </a:path>
              </a:pathLst>
            </a:custGeom>
            <a:solidFill>
              <a:srgbClr val="A6A6A6"/>
            </a:solidFill>
          </p:spPr>
          <p:txBody>
            <a:bodyPr wrap="square" lIns="0" tIns="0" rIns="0" bIns="0" rtlCol="0"/>
            <a:lstStyle/>
            <a:p>
              <a:endParaRPr sz="1200">
                <a:solidFill>
                  <a:prstClr val="black"/>
                </a:solidFill>
              </a:endParaRPr>
            </a:p>
          </p:txBody>
        </p:sp>
        <p:sp>
          <p:nvSpPr>
            <p:cNvPr id="100" name="object 100"/>
            <p:cNvSpPr/>
            <p:nvPr/>
          </p:nvSpPr>
          <p:spPr>
            <a:xfrm>
              <a:off x="8413259" y="9564744"/>
              <a:ext cx="196982" cy="196582"/>
            </a:xfrm>
            <a:prstGeom prst="rect">
              <a:avLst/>
            </a:prstGeom>
            <a:blipFill>
              <a:blip r:embed="rId17" cstate="print"/>
              <a:stretch>
                <a:fillRect/>
              </a:stretch>
            </a:blipFill>
          </p:spPr>
          <p:txBody>
            <a:bodyPr wrap="square" lIns="0" tIns="0" rIns="0" bIns="0" rtlCol="0"/>
            <a:lstStyle/>
            <a:p>
              <a:endParaRPr sz="1200">
                <a:solidFill>
                  <a:prstClr val="black"/>
                </a:solidFill>
              </a:endParaRPr>
            </a:p>
          </p:txBody>
        </p:sp>
      </p:grpSp>
      <p:grpSp>
        <p:nvGrpSpPr>
          <p:cNvPr id="101" name="object 101"/>
          <p:cNvGrpSpPr/>
          <p:nvPr/>
        </p:nvGrpSpPr>
        <p:grpSpPr>
          <a:xfrm>
            <a:off x="5856223" y="6376493"/>
            <a:ext cx="162560" cy="474133"/>
            <a:chOff x="8784335" y="9564739"/>
            <a:chExt cx="243840" cy="711200"/>
          </a:xfrm>
        </p:grpSpPr>
        <p:sp>
          <p:nvSpPr>
            <p:cNvPr id="102" name="object 102"/>
            <p:cNvSpPr/>
            <p:nvPr/>
          </p:nvSpPr>
          <p:spPr>
            <a:xfrm>
              <a:off x="8784323" y="9564750"/>
              <a:ext cx="243840" cy="711200"/>
            </a:xfrm>
            <a:custGeom>
              <a:avLst/>
              <a:gdLst/>
              <a:ahLst/>
              <a:cxnLst/>
              <a:rect l="l" t="t" r="r" b="b"/>
              <a:pathLst>
                <a:path w="243840" h="711200">
                  <a:moveTo>
                    <a:pt x="217093" y="99555"/>
                  </a:moveTo>
                  <a:lnTo>
                    <a:pt x="209715" y="60972"/>
                  </a:lnTo>
                  <a:lnTo>
                    <a:pt x="189052" y="29464"/>
                  </a:lnTo>
                  <a:lnTo>
                    <a:pt x="158127" y="8115"/>
                  </a:lnTo>
                  <a:lnTo>
                    <a:pt x="119964" y="0"/>
                  </a:lnTo>
                  <a:lnTo>
                    <a:pt x="82042" y="7505"/>
                  </a:lnTo>
                  <a:lnTo>
                    <a:pt x="50380" y="28663"/>
                  </a:lnTo>
                  <a:lnTo>
                    <a:pt x="28549" y="59969"/>
                  </a:lnTo>
                  <a:lnTo>
                    <a:pt x="20116" y="97917"/>
                  </a:lnTo>
                  <a:lnTo>
                    <a:pt x="27457" y="135877"/>
                  </a:lnTo>
                  <a:lnTo>
                    <a:pt x="48425" y="167144"/>
                  </a:lnTo>
                  <a:lnTo>
                    <a:pt x="79768" y="188468"/>
                  </a:lnTo>
                  <a:lnTo>
                    <a:pt x="118262" y="196583"/>
                  </a:lnTo>
                  <a:lnTo>
                    <a:pt x="157010" y="189420"/>
                  </a:lnTo>
                  <a:lnTo>
                    <a:pt x="188315" y="168986"/>
                  </a:lnTo>
                  <a:lnTo>
                    <a:pt x="209308" y="138087"/>
                  </a:lnTo>
                  <a:lnTo>
                    <a:pt x="217093" y="99555"/>
                  </a:lnTo>
                  <a:close/>
                </a:path>
                <a:path w="243840" h="711200">
                  <a:moveTo>
                    <a:pt x="243370" y="360184"/>
                  </a:moveTo>
                  <a:lnTo>
                    <a:pt x="243255" y="333235"/>
                  </a:lnTo>
                  <a:lnTo>
                    <a:pt x="243255" y="328739"/>
                  </a:lnTo>
                  <a:lnTo>
                    <a:pt x="243103" y="297395"/>
                  </a:lnTo>
                  <a:lnTo>
                    <a:pt x="240360" y="275170"/>
                  </a:lnTo>
                  <a:lnTo>
                    <a:pt x="232168" y="256552"/>
                  </a:lnTo>
                  <a:lnTo>
                    <a:pt x="218313" y="241947"/>
                  </a:lnTo>
                  <a:lnTo>
                    <a:pt x="198564" y="231775"/>
                  </a:lnTo>
                  <a:lnTo>
                    <a:pt x="159715" y="221856"/>
                  </a:lnTo>
                  <a:lnTo>
                    <a:pt x="120726" y="218605"/>
                  </a:lnTo>
                  <a:lnTo>
                    <a:pt x="81762" y="222034"/>
                  </a:lnTo>
                  <a:lnTo>
                    <a:pt x="42989" y="232194"/>
                  </a:lnTo>
                  <a:lnTo>
                    <a:pt x="25819" y="241173"/>
                  </a:lnTo>
                  <a:lnTo>
                    <a:pt x="24345" y="241935"/>
                  </a:lnTo>
                  <a:lnTo>
                    <a:pt x="11023" y="255943"/>
                  </a:lnTo>
                  <a:lnTo>
                    <a:pt x="2997" y="273735"/>
                  </a:lnTo>
                  <a:lnTo>
                    <a:pt x="127" y="294868"/>
                  </a:lnTo>
                  <a:lnTo>
                    <a:pt x="0" y="311785"/>
                  </a:lnTo>
                  <a:lnTo>
                    <a:pt x="114" y="362546"/>
                  </a:lnTo>
                  <a:lnTo>
                    <a:pt x="241" y="362546"/>
                  </a:lnTo>
                  <a:lnTo>
                    <a:pt x="127" y="391617"/>
                  </a:lnTo>
                  <a:lnTo>
                    <a:pt x="2387" y="448614"/>
                  </a:lnTo>
                  <a:lnTo>
                    <a:pt x="15354" y="486346"/>
                  </a:lnTo>
                  <a:lnTo>
                    <a:pt x="31343" y="512826"/>
                  </a:lnTo>
                  <a:lnTo>
                    <a:pt x="36271" y="522084"/>
                  </a:lnTo>
                  <a:lnTo>
                    <a:pt x="49352" y="575094"/>
                  </a:lnTo>
                  <a:lnTo>
                    <a:pt x="60871" y="642556"/>
                  </a:lnTo>
                  <a:lnTo>
                    <a:pt x="66548" y="676313"/>
                  </a:lnTo>
                  <a:lnTo>
                    <a:pt x="90347" y="709079"/>
                  </a:lnTo>
                  <a:lnTo>
                    <a:pt x="110261" y="711136"/>
                  </a:lnTo>
                  <a:lnTo>
                    <a:pt x="113880" y="711161"/>
                  </a:lnTo>
                  <a:lnTo>
                    <a:pt x="115430" y="711161"/>
                  </a:lnTo>
                  <a:lnTo>
                    <a:pt x="121145" y="711187"/>
                  </a:lnTo>
                  <a:lnTo>
                    <a:pt x="135699" y="711111"/>
                  </a:lnTo>
                  <a:lnTo>
                    <a:pt x="152006" y="709079"/>
                  </a:lnTo>
                  <a:lnTo>
                    <a:pt x="163893" y="703046"/>
                  </a:lnTo>
                  <a:lnTo>
                    <a:pt x="171894" y="692492"/>
                  </a:lnTo>
                  <a:lnTo>
                    <a:pt x="176542" y="676859"/>
                  </a:lnTo>
                  <a:lnTo>
                    <a:pt x="180594" y="652132"/>
                  </a:lnTo>
                  <a:lnTo>
                    <a:pt x="184454" y="627367"/>
                  </a:lnTo>
                  <a:lnTo>
                    <a:pt x="188468" y="602640"/>
                  </a:lnTo>
                  <a:lnTo>
                    <a:pt x="189750" y="595642"/>
                  </a:lnTo>
                  <a:lnTo>
                    <a:pt x="192989" y="577989"/>
                  </a:lnTo>
                  <a:lnTo>
                    <a:pt x="196176" y="560324"/>
                  </a:lnTo>
                  <a:lnTo>
                    <a:pt x="199644" y="542544"/>
                  </a:lnTo>
                  <a:lnTo>
                    <a:pt x="204584" y="525602"/>
                  </a:lnTo>
                  <a:lnTo>
                    <a:pt x="212191" y="510501"/>
                  </a:lnTo>
                  <a:lnTo>
                    <a:pt x="224701" y="489813"/>
                  </a:lnTo>
                  <a:lnTo>
                    <a:pt x="234276" y="468604"/>
                  </a:lnTo>
                  <a:lnTo>
                    <a:pt x="240499" y="446481"/>
                  </a:lnTo>
                  <a:lnTo>
                    <a:pt x="242951" y="423024"/>
                  </a:lnTo>
                  <a:lnTo>
                    <a:pt x="243255" y="395452"/>
                  </a:lnTo>
                  <a:lnTo>
                    <a:pt x="243306" y="391604"/>
                  </a:lnTo>
                  <a:lnTo>
                    <a:pt x="243370" y="360184"/>
                  </a:lnTo>
                  <a:close/>
                </a:path>
              </a:pathLst>
            </a:custGeom>
            <a:solidFill>
              <a:srgbClr val="A6A6A6"/>
            </a:solidFill>
          </p:spPr>
          <p:txBody>
            <a:bodyPr wrap="square" lIns="0" tIns="0" rIns="0" bIns="0" rtlCol="0"/>
            <a:lstStyle/>
            <a:p>
              <a:endParaRPr sz="1200">
                <a:solidFill>
                  <a:prstClr val="black"/>
                </a:solidFill>
              </a:endParaRPr>
            </a:p>
          </p:txBody>
        </p:sp>
        <p:sp>
          <p:nvSpPr>
            <p:cNvPr id="103" name="object 103"/>
            <p:cNvSpPr/>
            <p:nvPr/>
          </p:nvSpPr>
          <p:spPr>
            <a:xfrm>
              <a:off x="8804445" y="9564744"/>
              <a:ext cx="196982" cy="196582"/>
            </a:xfrm>
            <a:prstGeom prst="rect">
              <a:avLst/>
            </a:prstGeom>
            <a:blipFill>
              <a:blip r:embed="rId18" cstate="print"/>
              <a:stretch>
                <a:fillRect/>
              </a:stretch>
            </a:blipFill>
          </p:spPr>
          <p:txBody>
            <a:bodyPr wrap="square" lIns="0" tIns="0" rIns="0" bIns="0" rtlCol="0"/>
            <a:lstStyle/>
            <a:p>
              <a:endParaRPr sz="1200">
                <a:solidFill>
                  <a:prstClr val="black"/>
                </a:solidFill>
              </a:endParaRPr>
            </a:p>
          </p:txBody>
        </p:sp>
      </p:grpSp>
      <p:grpSp>
        <p:nvGrpSpPr>
          <p:cNvPr id="104" name="object 104"/>
          <p:cNvGrpSpPr/>
          <p:nvPr/>
        </p:nvGrpSpPr>
        <p:grpSpPr>
          <a:xfrm>
            <a:off x="6117015" y="6376493"/>
            <a:ext cx="162560" cy="474133"/>
            <a:chOff x="9175522" y="9564739"/>
            <a:chExt cx="243840" cy="711200"/>
          </a:xfrm>
        </p:grpSpPr>
        <p:sp>
          <p:nvSpPr>
            <p:cNvPr id="105" name="object 105"/>
            <p:cNvSpPr/>
            <p:nvPr/>
          </p:nvSpPr>
          <p:spPr>
            <a:xfrm>
              <a:off x="9175521" y="9564750"/>
              <a:ext cx="243840" cy="711200"/>
            </a:xfrm>
            <a:custGeom>
              <a:avLst/>
              <a:gdLst/>
              <a:ahLst/>
              <a:cxnLst/>
              <a:rect l="l" t="t" r="r" b="b"/>
              <a:pathLst>
                <a:path w="243840" h="711200">
                  <a:moveTo>
                    <a:pt x="217081" y="99555"/>
                  </a:moveTo>
                  <a:lnTo>
                    <a:pt x="209702" y="60972"/>
                  </a:lnTo>
                  <a:lnTo>
                    <a:pt x="189039" y="29464"/>
                  </a:lnTo>
                  <a:lnTo>
                    <a:pt x="158115" y="8115"/>
                  </a:lnTo>
                  <a:lnTo>
                    <a:pt x="119951" y="0"/>
                  </a:lnTo>
                  <a:lnTo>
                    <a:pt x="82029" y="7505"/>
                  </a:lnTo>
                  <a:lnTo>
                    <a:pt x="50368" y="28663"/>
                  </a:lnTo>
                  <a:lnTo>
                    <a:pt x="28549" y="59969"/>
                  </a:lnTo>
                  <a:lnTo>
                    <a:pt x="20104" y="97917"/>
                  </a:lnTo>
                  <a:lnTo>
                    <a:pt x="27444" y="135877"/>
                  </a:lnTo>
                  <a:lnTo>
                    <a:pt x="48412" y="167144"/>
                  </a:lnTo>
                  <a:lnTo>
                    <a:pt x="79768" y="188468"/>
                  </a:lnTo>
                  <a:lnTo>
                    <a:pt x="118249" y="196583"/>
                  </a:lnTo>
                  <a:lnTo>
                    <a:pt x="156997" y="189420"/>
                  </a:lnTo>
                  <a:lnTo>
                    <a:pt x="188302" y="168986"/>
                  </a:lnTo>
                  <a:lnTo>
                    <a:pt x="209296" y="138087"/>
                  </a:lnTo>
                  <a:lnTo>
                    <a:pt x="217081" y="99555"/>
                  </a:lnTo>
                  <a:close/>
                </a:path>
                <a:path w="243840" h="711200">
                  <a:moveTo>
                    <a:pt x="243357" y="360184"/>
                  </a:moveTo>
                  <a:lnTo>
                    <a:pt x="243243" y="331889"/>
                  </a:lnTo>
                  <a:lnTo>
                    <a:pt x="243243" y="328739"/>
                  </a:lnTo>
                  <a:lnTo>
                    <a:pt x="243166" y="313055"/>
                  </a:lnTo>
                  <a:lnTo>
                    <a:pt x="243103" y="297294"/>
                  </a:lnTo>
                  <a:lnTo>
                    <a:pt x="240360" y="275170"/>
                  </a:lnTo>
                  <a:lnTo>
                    <a:pt x="232156" y="256552"/>
                  </a:lnTo>
                  <a:lnTo>
                    <a:pt x="218313" y="241947"/>
                  </a:lnTo>
                  <a:lnTo>
                    <a:pt x="198564" y="231775"/>
                  </a:lnTo>
                  <a:lnTo>
                    <a:pt x="159715" y="221856"/>
                  </a:lnTo>
                  <a:lnTo>
                    <a:pt x="120713" y="218605"/>
                  </a:lnTo>
                  <a:lnTo>
                    <a:pt x="81749" y="222034"/>
                  </a:lnTo>
                  <a:lnTo>
                    <a:pt x="42976" y="232194"/>
                  </a:lnTo>
                  <a:lnTo>
                    <a:pt x="24333" y="241935"/>
                  </a:lnTo>
                  <a:lnTo>
                    <a:pt x="11620" y="255320"/>
                  </a:lnTo>
                  <a:lnTo>
                    <a:pt x="11023" y="255943"/>
                  </a:lnTo>
                  <a:lnTo>
                    <a:pt x="2984" y="273735"/>
                  </a:lnTo>
                  <a:lnTo>
                    <a:pt x="114" y="294868"/>
                  </a:lnTo>
                  <a:lnTo>
                    <a:pt x="0" y="311785"/>
                  </a:lnTo>
                  <a:lnTo>
                    <a:pt x="101" y="362546"/>
                  </a:lnTo>
                  <a:lnTo>
                    <a:pt x="241" y="362546"/>
                  </a:lnTo>
                  <a:lnTo>
                    <a:pt x="114" y="391617"/>
                  </a:lnTo>
                  <a:lnTo>
                    <a:pt x="2387" y="448614"/>
                  </a:lnTo>
                  <a:lnTo>
                    <a:pt x="15341" y="486346"/>
                  </a:lnTo>
                  <a:lnTo>
                    <a:pt x="31330" y="512826"/>
                  </a:lnTo>
                  <a:lnTo>
                    <a:pt x="36258" y="522084"/>
                  </a:lnTo>
                  <a:lnTo>
                    <a:pt x="49339" y="575094"/>
                  </a:lnTo>
                  <a:lnTo>
                    <a:pt x="60858" y="642556"/>
                  </a:lnTo>
                  <a:lnTo>
                    <a:pt x="66535" y="676313"/>
                  </a:lnTo>
                  <a:lnTo>
                    <a:pt x="90335" y="709079"/>
                  </a:lnTo>
                  <a:lnTo>
                    <a:pt x="110248" y="711136"/>
                  </a:lnTo>
                  <a:lnTo>
                    <a:pt x="113868" y="711161"/>
                  </a:lnTo>
                  <a:lnTo>
                    <a:pt x="115417" y="711161"/>
                  </a:lnTo>
                  <a:lnTo>
                    <a:pt x="121132" y="711187"/>
                  </a:lnTo>
                  <a:lnTo>
                    <a:pt x="135699" y="711111"/>
                  </a:lnTo>
                  <a:lnTo>
                    <a:pt x="151993" y="709079"/>
                  </a:lnTo>
                  <a:lnTo>
                    <a:pt x="157861" y="706107"/>
                  </a:lnTo>
                  <a:lnTo>
                    <a:pt x="180581" y="652132"/>
                  </a:lnTo>
                  <a:lnTo>
                    <a:pt x="184442" y="627367"/>
                  </a:lnTo>
                  <a:lnTo>
                    <a:pt x="188455" y="602640"/>
                  </a:lnTo>
                  <a:lnTo>
                    <a:pt x="189738" y="595642"/>
                  </a:lnTo>
                  <a:lnTo>
                    <a:pt x="192976" y="577989"/>
                  </a:lnTo>
                  <a:lnTo>
                    <a:pt x="196164" y="560324"/>
                  </a:lnTo>
                  <a:lnTo>
                    <a:pt x="199631" y="542544"/>
                  </a:lnTo>
                  <a:lnTo>
                    <a:pt x="204571" y="525602"/>
                  </a:lnTo>
                  <a:lnTo>
                    <a:pt x="212178" y="510501"/>
                  </a:lnTo>
                  <a:lnTo>
                    <a:pt x="224688" y="489813"/>
                  </a:lnTo>
                  <a:lnTo>
                    <a:pt x="234264" y="468604"/>
                  </a:lnTo>
                  <a:lnTo>
                    <a:pt x="240487" y="446481"/>
                  </a:lnTo>
                  <a:lnTo>
                    <a:pt x="242938" y="423024"/>
                  </a:lnTo>
                  <a:lnTo>
                    <a:pt x="243243" y="395452"/>
                  </a:lnTo>
                  <a:lnTo>
                    <a:pt x="243293" y="391604"/>
                  </a:lnTo>
                  <a:lnTo>
                    <a:pt x="243357" y="360184"/>
                  </a:lnTo>
                  <a:close/>
                </a:path>
              </a:pathLst>
            </a:custGeom>
            <a:solidFill>
              <a:srgbClr val="A6A6A6"/>
            </a:solidFill>
          </p:spPr>
          <p:txBody>
            <a:bodyPr wrap="square" lIns="0" tIns="0" rIns="0" bIns="0" rtlCol="0"/>
            <a:lstStyle/>
            <a:p>
              <a:endParaRPr sz="1200">
                <a:solidFill>
                  <a:prstClr val="black"/>
                </a:solidFill>
              </a:endParaRPr>
            </a:p>
          </p:txBody>
        </p:sp>
        <p:sp>
          <p:nvSpPr>
            <p:cNvPr id="106" name="object 106"/>
            <p:cNvSpPr/>
            <p:nvPr/>
          </p:nvSpPr>
          <p:spPr>
            <a:xfrm>
              <a:off x="9195632" y="9564744"/>
              <a:ext cx="196982" cy="196582"/>
            </a:xfrm>
            <a:prstGeom prst="rect">
              <a:avLst/>
            </a:prstGeom>
            <a:blipFill>
              <a:blip r:embed="rId19" cstate="print"/>
              <a:stretch>
                <a:fillRect/>
              </a:stretch>
            </a:blipFill>
          </p:spPr>
          <p:txBody>
            <a:bodyPr wrap="square" lIns="0" tIns="0" rIns="0" bIns="0" rtlCol="0"/>
            <a:lstStyle/>
            <a:p>
              <a:endParaRPr sz="1200">
                <a:solidFill>
                  <a:prstClr val="black"/>
                </a:solidFill>
              </a:endParaRPr>
            </a:p>
          </p:txBody>
        </p:sp>
      </p:grpSp>
      <p:grpSp>
        <p:nvGrpSpPr>
          <p:cNvPr id="107" name="object 107"/>
          <p:cNvGrpSpPr/>
          <p:nvPr/>
        </p:nvGrpSpPr>
        <p:grpSpPr>
          <a:xfrm>
            <a:off x="6373973" y="6381584"/>
            <a:ext cx="162560" cy="474133"/>
            <a:chOff x="9560960" y="9572375"/>
            <a:chExt cx="243840" cy="711200"/>
          </a:xfrm>
        </p:grpSpPr>
        <p:sp>
          <p:nvSpPr>
            <p:cNvPr id="108" name="object 108"/>
            <p:cNvSpPr/>
            <p:nvPr/>
          </p:nvSpPr>
          <p:spPr>
            <a:xfrm>
              <a:off x="9560954" y="9572383"/>
              <a:ext cx="243840" cy="711200"/>
            </a:xfrm>
            <a:custGeom>
              <a:avLst/>
              <a:gdLst/>
              <a:ahLst/>
              <a:cxnLst/>
              <a:rect l="l" t="t" r="r" b="b"/>
              <a:pathLst>
                <a:path w="243840" h="711200">
                  <a:moveTo>
                    <a:pt x="217093" y="99568"/>
                  </a:moveTo>
                  <a:lnTo>
                    <a:pt x="209715" y="60985"/>
                  </a:lnTo>
                  <a:lnTo>
                    <a:pt x="189052" y="29476"/>
                  </a:lnTo>
                  <a:lnTo>
                    <a:pt x="158127" y="8115"/>
                  </a:lnTo>
                  <a:lnTo>
                    <a:pt x="119964" y="0"/>
                  </a:lnTo>
                  <a:lnTo>
                    <a:pt x="82042" y="7518"/>
                  </a:lnTo>
                  <a:lnTo>
                    <a:pt x="50380" y="28663"/>
                  </a:lnTo>
                  <a:lnTo>
                    <a:pt x="28549" y="59969"/>
                  </a:lnTo>
                  <a:lnTo>
                    <a:pt x="20116" y="97917"/>
                  </a:lnTo>
                  <a:lnTo>
                    <a:pt x="27457" y="135877"/>
                  </a:lnTo>
                  <a:lnTo>
                    <a:pt x="48425" y="167157"/>
                  </a:lnTo>
                  <a:lnTo>
                    <a:pt x="79768" y="188480"/>
                  </a:lnTo>
                  <a:lnTo>
                    <a:pt x="118262" y="196583"/>
                  </a:lnTo>
                  <a:lnTo>
                    <a:pt x="156997" y="189420"/>
                  </a:lnTo>
                  <a:lnTo>
                    <a:pt x="188315" y="168986"/>
                  </a:lnTo>
                  <a:lnTo>
                    <a:pt x="209296" y="138087"/>
                  </a:lnTo>
                  <a:lnTo>
                    <a:pt x="217093" y="99568"/>
                  </a:lnTo>
                  <a:close/>
                </a:path>
                <a:path w="243840" h="711200">
                  <a:moveTo>
                    <a:pt x="243357" y="360184"/>
                  </a:moveTo>
                  <a:lnTo>
                    <a:pt x="243255" y="335038"/>
                  </a:lnTo>
                  <a:lnTo>
                    <a:pt x="243255" y="328752"/>
                  </a:lnTo>
                  <a:lnTo>
                    <a:pt x="243103" y="297307"/>
                  </a:lnTo>
                  <a:lnTo>
                    <a:pt x="240360" y="275170"/>
                  </a:lnTo>
                  <a:lnTo>
                    <a:pt x="232156" y="256565"/>
                  </a:lnTo>
                  <a:lnTo>
                    <a:pt x="218313" y="241960"/>
                  </a:lnTo>
                  <a:lnTo>
                    <a:pt x="198564" y="231775"/>
                  </a:lnTo>
                  <a:lnTo>
                    <a:pt x="159715" y="221869"/>
                  </a:lnTo>
                  <a:lnTo>
                    <a:pt x="120713" y="218605"/>
                  </a:lnTo>
                  <a:lnTo>
                    <a:pt x="81749" y="222034"/>
                  </a:lnTo>
                  <a:lnTo>
                    <a:pt x="42976" y="232194"/>
                  </a:lnTo>
                  <a:lnTo>
                    <a:pt x="24333" y="241935"/>
                  </a:lnTo>
                  <a:lnTo>
                    <a:pt x="17500" y="249123"/>
                  </a:lnTo>
                  <a:lnTo>
                    <a:pt x="11010" y="255955"/>
                  </a:lnTo>
                  <a:lnTo>
                    <a:pt x="5473" y="268211"/>
                  </a:lnTo>
                  <a:lnTo>
                    <a:pt x="2984" y="273735"/>
                  </a:lnTo>
                  <a:lnTo>
                    <a:pt x="114" y="294868"/>
                  </a:lnTo>
                  <a:lnTo>
                    <a:pt x="0" y="311785"/>
                  </a:lnTo>
                  <a:lnTo>
                    <a:pt x="101" y="362559"/>
                  </a:lnTo>
                  <a:lnTo>
                    <a:pt x="228" y="362559"/>
                  </a:lnTo>
                  <a:lnTo>
                    <a:pt x="127" y="391617"/>
                  </a:lnTo>
                  <a:lnTo>
                    <a:pt x="114" y="411886"/>
                  </a:lnTo>
                  <a:lnTo>
                    <a:pt x="7467" y="467918"/>
                  </a:lnTo>
                  <a:lnTo>
                    <a:pt x="25806" y="504050"/>
                  </a:lnTo>
                  <a:lnTo>
                    <a:pt x="31330" y="512826"/>
                  </a:lnTo>
                  <a:lnTo>
                    <a:pt x="36258" y="522097"/>
                  </a:lnTo>
                  <a:lnTo>
                    <a:pt x="49339" y="575094"/>
                  </a:lnTo>
                  <a:lnTo>
                    <a:pt x="60858" y="642569"/>
                  </a:lnTo>
                  <a:lnTo>
                    <a:pt x="66535" y="676313"/>
                  </a:lnTo>
                  <a:lnTo>
                    <a:pt x="90335" y="709079"/>
                  </a:lnTo>
                  <a:lnTo>
                    <a:pt x="113868" y="711161"/>
                  </a:lnTo>
                  <a:lnTo>
                    <a:pt x="115544" y="711161"/>
                  </a:lnTo>
                  <a:lnTo>
                    <a:pt x="121145" y="711187"/>
                  </a:lnTo>
                  <a:lnTo>
                    <a:pt x="135699" y="711111"/>
                  </a:lnTo>
                  <a:lnTo>
                    <a:pt x="152006" y="709079"/>
                  </a:lnTo>
                  <a:lnTo>
                    <a:pt x="163893" y="703059"/>
                  </a:lnTo>
                  <a:lnTo>
                    <a:pt x="171881" y="692505"/>
                  </a:lnTo>
                  <a:lnTo>
                    <a:pt x="176517" y="676871"/>
                  </a:lnTo>
                  <a:lnTo>
                    <a:pt x="180581" y="652145"/>
                  </a:lnTo>
                  <a:lnTo>
                    <a:pt x="184442" y="627380"/>
                  </a:lnTo>
                  <a:lnTo>
                    <a:pt x="188468" y="602640"/>
                  </a:lnTo>
                  <a:lnTo>
                    <a:pt x="192976" y="578002"/>
                  </a:lnTo>
                  <a:lnTo>
                    <a:pt x="196164" y="560336"/>
                  </a:lnTo>
                  <a:lnTo>
                    <a:pt x="199631" y="542544"/>
                  </a:lnTo>
                  <a:lnTo>
                    <a:pt x="204571" y="525614"/>
                  </a:lnTo>
                  <a:lnTo>
                    <a:pt x="212191" y="510501"/>
                  </a:lnTo>
                  <a:lnTo>
                    <a:pt x="224701" y="489813"/>
                  </a:lnTo>
                  <a:lnTo>
                    <a:pt x="234264" y="468617"/>
                  </a:lnTo>
                  <a:lnTo>
                    <a:pt x="240487" y="446481"/>
                  </a:lnTo>
                  <a:lnTo>
                    <a:pt x="242938" y="423024"/>
                  </a:lnTo>
                  <a:lnTo>
                    <a:pt x="243255" y="395452"/>
                  </a:lnTo>
                  <a:lnTo>
                    <a:pt x="243255" y="394982"/>
                  </a:lnTo>
                  <a:lnTo>
                    <a:pt x="243293" y="391617"/>
                  </a:lnTo>
                  <a:lnTo>
                    <a:pt x="243357" y="360184"/>
                  </a:lnTo>
                  <a:close/>
                </a:path>
              </a:pathLst>
            </a:custGeom>
            <a:solidFill>
              <a:srgbClr val="A6A6A6"/>
            </a:solidFill>
          </p:spPr>
          <p:txBody>
            <a:bodyPr wrap="square" lIns="0" tIns="0" rIns="0" bIns="0" rtlCol="0"/>
            <a:lstStyle/>
            <a:p>
              <a:endParaRPr sz="1200">
                <a:solidFill>
                  <a:prstClr val="black"/>
                </a:solidFill>
              </a:endParaRPr>
            </a:p>
          </p:txBody>
        </p:sp>
        <p:sp>
          <p:nvSpPr>
            <p:cNvPr id="109" name="object 109"/>
            <p:cNvSpPr/>
            <p:nvPr/>
          </p:nvSpPr>
          <p:spPr>
            <a:xfrm>
              <a:off x="9581072" y="9572380"/>
              <a:ext cx="196982" cy="196582"/>
            </a:xfrm>
            <a:prstGeom prst="rect">
              <a:avLst/>
            </a:prstGeom>
            <a:blipFill>
              <a:blip r:embed="rId8" cstate="print"/>
              <a:stretch>
                <a:fillRect/>
              </a:stretch>
            </a:blipFill>
          </p:spPr>
          <p:txBody>
            <a:bodyPr wrap="square" lIns="0" tIns="0" rIns="0" bIns="0" rtlCol="0"/>
            <a:lstStyle/>
            <a:p>
              <a:endParaRPr sz="1200">
                <a:solidFill>
                  <a:prstClr val="black"/>
                </a:solidFill>
              </a:endParaRPr>
            </a:p>
          </p:txBody>
        </p:sp>
      </p:grpSp>
      <p:grpSp>
        <p:nvGrpSpPr>
          <p:cNvPr id="110" name="object 110"/>
          <p:cNvGrpSpPr/>
          <p:nvPr/>
        </p:nvGrpSpPr>
        <p:grpSpPr>
          <a:xfrm>
            <a:off x="6634768" y="6381584"/>
            <a:ext cx="162560" cy="474133"/>
            <a:chOff x="9952152" y="9572375"/>
            <a:chExt cx="243840" cy="711200"/>
          </a:xfrm>
        </p:grpSpPr>
        <p:sp>
          <p:nvSpPr>
            <p:cNvPr id="111" name="object 111"/>
            <p:cNvSpPr/>
            <p:nvPr/>
          </p:nvSpPr>
          <p:spPr>
            <a:xfrm>
              <a:off x="9952152" y="9572383"/>
              <a:ext cx="243840" cy="711200"/>
            </a:xfrm>
            <a:custGeom>
              <a:avLst/>
              <a:gdLst/>
              <a:ahLst/>
              <a:cxnLst/>
              <a:rect l="l" t="t" r="r" b="b"/>
              <a:pathLst>
                <a:path w="243840" h="711200">
                  <a:moveTo>
                    <a:pt x="217081" y="99568"/>
                  </a:moveTo>
                  <a:lnTo>
                    <a:pt x="209702" y="60985"/>
                  </a:lnTo>
                  <a:lnTo>
                    <a:pt x="189039" y="29476"/>
                  </a:lnTo>
                  <a:lnTo>
                    <a:pt x="158115" y="8115"/>
                  </a:lnTo>
                  <a:lnTo>
                    <a:pt x="119951" y="0"/>
                  </a:lnTo>
                  <a:lnTo>
                    <a:pt x="82029" y="7518"/>
                  </a:lnTo>
                  <a:lnTo>
                    <a:pt x="50368" y="28663"/>
                  </a:lnTo>
                  <a:lnTo>
                    <a:pt x="28536" y="59969"/>
                  </a:lnTo>
                  <a:lnTo>
                    <a:pt x="20104" y="97917"/>
                  </a:lnTo>
                  <a:lnTo>
                    <a:pt x="27444" y="135877"/>
                  </a:lnTo>
                  <a:lnTo>
                    <a:pt x="48412" y="167157"/>
                  </a:lnTo>
                  <a:lnTo>
                    <a:pt x="79756" y="188480"/>
                  </a:lnTo>
                  <a:lnTo>
                    <a:pt x="118249" y="196583"/>
                  </a:lnTo>
                  <a:lnTo>
                    <a:pt x="156997" y="189420"/>
                  </a:lnTo>
                  <a:lnTo>
                    <a:pt x="188302" y="168986"/>
                  </a:lnTo>
                  <a:lnTo>
                    <a:pt x="209296" y="138087"/>
                  </a:lnTo>
                  <a:lnTo>
                    <a:pt x="217081" y="99568"/>
                  </a:lnTo>
                  <a:close/>
                </a:path>
                <a:path w="243840" h="711200">
                  <a:moveTo>
                    <a:pt x="243357" y="360184"/>
                  </a:moveTo>
                  <a:lnTo>
                    <a:pt x="243243" y="335915"/>
                  </a:lnTo>
                  <a:lnTo>
                    <a:pt x="243255" y="328752"/>
                  </a:lnTo>
                  <a:lnTo>
                    <a:pt x="243090" y="297307"/>
                  </a:lnTo>
                  <a:lnTo>
                    <a:pt x="240347" y="275170"/>
                  </a:lnTo>
                  <a:lnTo>
                    <a:pt x="232156" y="256565"/>
                  </a:lnTo>
                  <a:lnTo>
                    <a:pt x="218313" y="241960"/>
                  </a:lnTo>
                  <a:lnTo>
                    <a:pt x="198551" y="231775"/>
                  </a:lnTo>
                  <a:lnTo>
                    <a:pt x="159702" y="221869"/>
                  </a:lnTo>
                  <a:lnTo>
                    <a:pt x="120713" y="218605"/>
                  </a:lnTo>
                  <a:lnTo>
                    <a:pt x="81737" y="222034"/>
                  </a:lnTo>
                  <a:lnTo>
                    <a:pt x="42964" y="232194"/>
                  </a:lnTo>
                  <a:lnTo>
                    <a:pt x="24333" y="241935"/>
                  </a:lnTo>
                  <a:lnTo>
                    <a:pt x="11010" y="255955"/>
                  </a:lnTo>
                  <a:lnTo>
                    <a:pt x="2984" y="273735"/>
                  </a:lnTo>
                  <a:lnTo>
                    <a:pt x="114" y="294868"/>
                  </a:lnTo>
                  <a:lnTo>
                    <a:pt x="0" y="311785"/>
                  </a:lnTo>
                  <a:lnTo>
                    <a:pt x="101" y="362559"/>
                  </a:lnTo>
                  <a:lnTo>
                    <a:pt x="228" y="362559"/>
                  </a:lnTo>
                  <a:lnTo>
                    <a:pt x="114" y="391617"/>
                  </a:lnTo>
                  <a:lnTo>
                    <a:pt x="101" y="411886"/>
                  </a:lnTo>
                  <a:lnTo>
                    <a:pt x="7454" y="467918"/>
                  </a:lnTo>
                  <a:lnTo>
                    <a:pt x="25793" y="504050"/>
                  </a:lnTo>
                  <a:lnTo>
                    <a:pt x="31330" y="512826"/>
                  </a:lnTo>
                  <a:lnTo>
                    <a:pt x="36258" y="522097"/>
                  </a:lnTo>
                  <a:lnTo>
                    <a:pt x="49339" y="575094"/>
                  </a:lnTo>
                  <a:lnTo>
                    <a:pt x="60858" y="642569"/>
                  </a:lnTo>
                  <a:lnTo>
                    <a:pt x="66535" y="676313"/>
                  </a:lnTo>
                  <a:lnTo>
                    <a:pt x="90335" y="709079"/>
                  </a:lnTo>
                  <a:lnTo>
                    <a:pt x="113855" y="711161"/>
                  </a:lnTo>
                  <a:lnTo>
                    <a:pt x="115531" y="711161"/>
                  </a:lnTo>
                  <a:lnTo>
                    <a:pt x="121132" y="711187"/>
                  </a:lnTo>
                  <a:lnTo>
                    <a:pt x="135699" y="711111"/>
                  </a:lnTo>
                  <a:lnTo>
                    <a:pt x="151993" y="709079"/>
                  </a:lnTo>
                  <a:lnTo>
                    <a:pt x="163880" y="703059"/>
                  </a:lnTo>
                  <a:lnTo>
                    <a:pt x="171881" y="692505"/>
                  </a:lnTo>
                  <a:lnTo>
                    <a:pt x="176517" y="676871"/>
                  </a:lnTo>
                  <a:lnTo>
                    <a:pt x="180581" y="652145"/>
                  </a:lnTo>
                  <a:lnTo>
                    <a:pt x="184442" y="627380"/>
                  </a:lnTo>
                  <a:lnTo>
                    <a:pt x="188455" y="602640"/>
                  </a:lnTo>
                  <a:lnTo>
                    <a:pt x="192976" y="578002"/>
                  </a:lnTo>
                  <a:lnTo>
                    <a:pt x="196164" y="560336"/>
                  </a:lnTo>
                  <a:lnTo>
                    <a:pt x="199618" y="542544"/>
                  </a:lnTo>
                  <a:lnTo>
                    <a:pt x="204571" y="525614"/>
                  </a:lnTo>
                  <a:lnTo>
                    <a:pt x="212178" y="510501"/>
                  </a:lnTo>
                  <a:lnTo>
                    <a:pt x="224688" y="489813"/>
                  </a:lnTo>
                  <a:lnTo>
                    <a:pt x="234264" y="468617"/>
                  </a:lnTo>
                  <a:lnTo>
                    <a:pt x="240487" y="446481"/>
                  </a:lnTo>
                  <a:lnTo>
                    <a:pt x="242938" y="423024"/>
                  </a:lnTo>
                  <a:lnTo>
                    <a:pt x="243243" y="395452"/>
                  </a:lnTo>
                  <a:lnTo>
                    <a:pt x="243293" y="391617"/>
                  </a:lnTo>
                  <a:lnTo>
                    <a:pt x="243357" y="360184"/>
                  </a:lnTo>
                  <a:close/>
                </a:path>
              </a:pathLst>
            </a:custGeom>
            <a:solidFill>
              <a:srgbClr val="A6A6A6"/>
            </a:solidFill>
          </p:spPr>
          <p:txBody>
            <a:bodyPr wrap="square" lIns="0" tIns="0" rIns="0" bIns="0" rtlCol="0"/>
            <a:lstStyle/>
            <a:p>
              <a:endParaRPr sz="1200">
                <a:solidFill>
                  <a:prstClr val="black"/>
                </a:solidFill>
              </a:endParaRPr>
            </a:p>
          </p:txBody>
        </p:sp>
        <p:sp>
          <p:nvSpPr>
            <p:cNvPr id="112" name="object 112"/>
            <p:cNvSpPr/>
            <p:nvPr/>
          </p:nvSpPr>
          <p:spPr>
            <a:xfrm>
              <a:off x="9972259" y="9572380"/>
              <a:ext cx="196982" cy="196582"/>
            </a:xfrm>
            <a:prstGeom prst="rect">
              <a:avLst/>
            </a:prstGeom>
            <a:blipFill>
              <a:blip r:embed="rId8" cstate="print"/>
              <a:stretch>
                <a:fillRect/>
              </a:stretch>
            </a:blipFill>
          </p:spPr>
          <p:txBody>
            <a:bodyPr wrap="square" lIns="0" tIns="0" rIns="0" bIns="0" rtlCol="0"/>
            <a:lstStyle/>
            <a:p>
              <a:endParaRPr sz="1200">
                <a:solidFill>
                  <a:prstClr val="black"/>
                </a:solidFill>
              </a:endParaRPr>
            </a:p>
          </p:txBody>
        </p:sp>
      </p:grpSp>
      <p:grpSp>
        <p:nvGrpSpPr>
          <p:cNvPr id="113" name="object 113"/>
          <p:cNvGrpSpPr/>
          <p:nvPr/>
        </p:nvGrpSpPr>
        <p:grpSpPr>
          <a:xfrm>
            <a:off x="6895559" y="6381584"/>
            <a:ext cx="162560" cy="474133"/>
            <a:chOff x="10343339" y="9572375"/>
            <a:chExt cx="243840" cy="711200"/>
          </a:xfrm>
        </p:grpSpPr>
        <p:sp>
          <p:nvSpPr>
            <p:cNvPr id="114" name="object 114"/>
            <p:cNvSpPr/>
            <p:nvPr/>
          </p:nvSpPr>
          <p:spPr>
            <a:xfrm>
              <a:off x="10343337" y="9572383"/>
              <a:ext cx="243840" cy="711200"/>
            </a:xfrm>
            <a:custGeom>
              <a:avLst/>
              <a:gdLst/>
              <a:ahLst/>
              <a:cxnLst/>
              <a:rect l="l" t="t" r="r" b="b"/>
              <a:pathLst>
                <a:path w="243840" h="711200">
                  <a:moveTo>
                    <a:pt x="217093" y="99568"/>
                  </a:moveTo>
                  <a:lnTo>
                    <a:pt x="209702" y="60985"/>
                  </a:lnTo>
                  <a:lnTo>
                    <a:pt x="189039" y="29476"/>
                  </a:lnTo>
                  <a:lnTo>
                    <a:pt x="158127" y="8115"/>
                  </a:lnTo>
                  <a:lnTo>
                    <a:pt x="119951" y="0"/>
                  </a:lnTo>
                  <a:lnTo>
                    <a:pt x="82029" y="7518"/>
                  </a:lnTo>
                  <a:lnTo>
                    <a:pt x="50368" y="28663"/>
                  </a:lnTo>
                  <a:lnTo>
                    <a:pt x="28549" y="59969"/>
                  </a:lnTo>
                  <a:lnTo>
                    <a:pt x="20104" y="97917"/>
                  </a:lnTo>
                  <a:lnTo>
                    <a:pt x="27444" y="135877"/>
                  </a:lnTo>
                  <a:lnTo>
                    <a:pt x="48412" y="167157"/>
                  </a:lnTo>
                  <a:lnTo>
                    <a:pt x="79768" y="188480"/>
                  </a:lnTo>
                  <a:lnTo>
                    <a:pt x="118249" y="196583"/>
                  </a:lnTo>
                  <a:lnTo>
                    <a:pt x="156997" y="189420"/>
                  </a:lnTo>
                  <a:lnTo>
                    <a:pt x="188302" y="168986"/>
                  </a:lnTo>
                  <a:lnTo>
                    <a:pt x="209296" y="138087"/>
                  </a:lnTo>
                  <a:lnTo>
                    <a:pt x="217093" y="99568"/>
                  </a:lnTo>
                  <a:close/>
                </a:path>
                <a:path w="243840" h="711200">
                  <a:moveTo>
                    <a:pt x="243357" y="360184"/>
                  </a:moveTo>
                  <a:lnTo>
                    <a:pt x="243243" y="335915"/>
                  </a:lnTo>
                  <a:lnTo>
                    <a:pt x="243255" y="328752"/>
                  </a:lnTo>
                  <a:lnTo>
                    <a:pt x="243090" y="297307"/>
                  </a:lnTo>
                  <a:lnTo>
                    <a:pt x="240347" y="275170"/>
                  </a:lnTo>
                  <a:lnTo>
                    <a:pt x="232156" y="256565"/>
                  </a:lnTo>
                  <a:lnTo>
                    <a:pt x="218313" y="241960"/>
                  </a:lnTo>
                  <a:lnTo>
                    <a:pt x="198551" y="231775"/>
                  </a:lnTo>
                  <a:lnTo>
                    <a:pt x="159702" y="221869"/>
                  </a:lnTo>
                  <a:lnTo>
                    <a:pt x="120713" y="218605"/>
                  </a:lnTo>
                  <a:lnTo>
                    <a:pt x="81737" y="222034"/>
                  </a:lnTo>
                  <a:lnTo>
                    <a:pt x="42964" y="232194"/>
                  </a:lnTo>
                  <a:lnTo>
                    <a:pt x="24333" y="241935"/>
                  </a:lnTo>
                  <a:lnTo>
                    <a:pt x="11010" y="255955"/>
                  </a:lnTo>
                  <a:lnTo>
                    <a:pt x="2984" y="273735"/>
                  </a:lnTo>
                  <a:lnTo>
                    <a:pt x="114" y="294868"/>
                  </a:lnTo>
                  <a:lnTo>
                    <a:pt x="0" y="311785"/>
                  </a:lnTo>
                  <a:lnTo>
                    <a:pt x="101" y="362559"/>
                  </a:lnTo>
                  <a:lnTo>
                    <a:pt x="228" y="362559"/>
                  </a:lnTo>
                  <a:lnTo>
                    <a:pt x="114" y="391617"/>
                  </a:lnTo>
                  <a:lnTo>
                    <a:pt x="101" y="411886"/>
                  </a:lnTo>
                  <a:lnTo>
                    <a:pt x="7454" y="467918"/>
                  </a:lnTo>
                  <a:lnTo>
                    <a:pt x="25793" y="504050"/>
                  </a:lnTo>
                  <a:lnTo>
                    <a:pt x="31330" y="512826"/>
                  </a:lnTo>
                  <a:lnTo>
                    <a:pt x="36258" y="522097"/>
                  </a:lnTo>
                  <a:lnTo>
                    <a:pt x="49339" y="575094"/>
                  </a:lnTo>
                  <a:lnTo>
                    <a:pt x="60858" y="642569"/>
                  </a:lnTo>
                  <a:lnTo>
                    <a:pt x="66535" y="676313"/>
                  </a:lnTo>
                  <a:lnTo>
                    <a:pt x="90335" y="709079"/>
                  </a:lnTo>
                  <a:lnTo>
                    <a:pt x="113868" y="711161"/>
                  </a:lnTo>
                  <a:lnTo>
                    <a:pt x="115544" y="711161"/>
                  </a:lnTo>
                  <a:lnTo>
                    <a:pt x="121145" y="711187"/>
                  </a:lnTo>
                  <a:lnTo>
                    <a:pt x="135699" y="711111"/>
                  </a:lnTo>
                  <a:lnTo>
                    <a:pt x="152006" y="709079"/>
                  </a:lnTo>
                  <a:lnTo>
                    <a:pt x="163880" y="703059"/>
                  </a:lnTo>
                  <a:lnTo>
                    <a:pt x="171881" y="692505"/>
                  </a:lnTo>
                  <a:lnTo>
                    <a:pt x="176517" y="676871"/>
                  </a:lnTo>
                  <a:lnTo>
                    <a:pt x="180581" y="652145"/>
                  </a:lnTo>
                  <a:lnTo>
                    <a:pt x="184442" y="627380"/>
                  </a:lnTo>
                  <a:lnTo>
                    <a:pt x="188468" y="602640"/>
                  </a:lnTo>
                  <a:lnTo>
                    <a:pt x="192976" y="578002"/>
                  </a:lnTo>
                  <a:lnTo>
                    <a:pt x="196164" y="560336"/>
                  </a:lnTo>
                  <a:lnTo>
                    <a:pt x="199631" y="542544"/>
                  </a:lnTo>
                  <a:lnTo>
                    <a:pt x="204571" y="525614"/>
                  </a:lnTo>
                  <a:lnTo>
                    <a:pt x="212191" y="510501"/>
                  </a:lnTo>
                  <a:lnTo>
                    <a:pt x="224688" y="489813"/>
                  </a:lnTo>
                  <a:lnTo>
                    <a:pt x="234264" y="468617"/>
                  </a:lnTo>
                  <a:lnTo>
                    <a:pt x="240487" y="446481"/>
                  </a:lnTo>
                  <a:lnTo>
                    <a:pt x="242938" y="423024"/>
                  </a:lnTo>
                  <a:lnTo>
                    <a:pt x="243243" y="395452"/>
                  </a:lnTo>
                  <a:lnTo>
                    <a:pt x="243293" y="391617"/>
                  </a:lnTo>
                  <a:lnTo>
                    <a:pt x="243357" y="360184"/>
                  </a:lnTo>
                  <a:close/>
                </a:path>
              </a:pathLst>
            </a:custGeom>
            <a:solidFill>
              <a:srgbClr val="A6A6A6"/>
            </a:solidFill>
          </p:spPr>
          <p:txBody>
            <a:bodyPr wrap="square" lIns="0" tIns="0" rIns="0" bIns="0" rtlCol="0"/>
            <a:lstStyle/>
            <a:p>
              <a:endParaRPr sz="1200">
                <a:solidFill>
                  <a:prstClr val="black"/>
                </a:solidFill>
              </a:endParaRPr>
            </a:p>
          </p:txBody>
        </p:sp>
        <p:sp>
          <p:nvSpPr>
            <p:cNvPr id="115" name="object 115"/>
            <p:cNvSpPr/>
            <p:nvPr/>
          </p:nvSpPr>
          <p:spPr>
            <a:xfrm>
              <a:off x="10363450" y="9572380"/>
              <a:ext cx="196982" cy="196582"/>
            </a:xfrm>
            <a:prstGeom prst="rect">
              <a:avLst/>
            </a:prstGeom>
            <a:blipFill>
              <a:blip r:embed="rId8" cstate="print"/>
              <a:stretch>
                <a:fillRect/>
              </a:stretch>
            </a:blipFill>
          </p:spPr>
          <p:txBody>
            <a:bodyPr wrap="square" lIns="0" tIns="0" rIns="0" bIns="0" rtlCol="0"/>
            <a:lstStyle/>
            <a:p>
              <a:endParaRPr sz="1200">
                <a:solidFill>
                  <a:prstClr val="black"/>
                </a:solidFill>
              </a:endParaRPr>
            </a:p>
          </p:txBody>
        </p:sp>
      </p:grpSp>
      <p:grpSp>
        <p:nvGrpSpPr>
          <p:cNvPr id="116" name="object 116"/>
          <p:cNvGrpSpPr/>
          <p:nvPr/>
        </p:nvGrpSpPr>
        <p:grpSpPr>
          <a:xfrm>
            <a:off x="7156352" y="6381584"/>
            <a:ext cx="162560" cy="474133"/>
            <a:chOff x="10734528" y="9572375"/>
            <a:chExt cx="243840" cy="711200"/>
          </a:xfrm>
        </p:grpSpPr>
        <p:sp>
          <p:nvSpPr>
            <p:cNvPr id="117" name="object 117"/>
            <p:cNvSpPr/>
            <p:nvPr/>
          </p:nvSpPr>
          <p:spPr>
            <a:xfrm>
              <a:off x="10734523" y="9572383"/>
              <a:ext cx="243840" cy="711200"/>
            </a:xfrm>
            <a:custGeom>
              <a:avLst/>
              <a:gdLst/>
              <a:ahLst/>
              <a:cxnLst/>
              <a:rect l="l" t="t" r="r" b="b"/>
              <a:pathLst>
                <a:path w="243840" h="711200">
                  <a:moveTo>
                    <a:pt x="217093" y="99568"/>
                  </a:moveTo>
                  <a:lnTo>
                    <a:pt x="209702" y="60985"/>
                  </a:lnTo>
                  <a:lnTo>
                    <a:pt x="189052" y="29476"/>
                  </a:lnTo>
                  <a:lnTo>
                    <a:pt x="158127" y="8115"/>
                  </a:lnTo>
                  <a:lnTo>
                    <a:pt x="119951" y="0"/>
                  </a:lnTo>
                  <a:lnTo>
                    <a:pt x="82029" y="7518"/>
                  </a:lnTo>
                  <a:lnTo>
                    <a:pt x="50380" y="28663"/>
                  </a:lnTo>
                  <a:lnTo>
                    <a:pt x="28549" y="59969"/>
                  </a:lnTo>
                  <a:lnTo>
                    <a:pt x="20104" y="97917"/>
                  </a:lnTo>
                  <a:lnTo>
                    <a:pt x="27457" y="135877"/>
                  </a:lnTo>
                  <a:lnTo>
                    <a:pt x="48425" y="167157"/>
                  </a:lnTo>
                  <a:lnTo>
                    <a:pt x="79768" y="188480"/>
                  </a:lnTo>
                  <a:lnTo>
                    <a:pt x="118249" y="196583"/>
                  </a:lnTo>
                  <a:lnTo>
                    <a:pt x="156997" y="189420"/>
                  </a:lnTo>
                  <a:lnTo>
                    <a:pt x="188302" y="168986"/>
                  </a:lnTo>
                  <a:lnTo>
                    <a:pt x="209296" y="138087"/>
                  </a:lnTo>
                  <a:lnTo>
                    <a:pt x="217093" y="99568"/>
                  </a:lnTo>
                  <a:close/>
                </a:path>
                <a:path w="243840" h="711200">
                  <a:moveTo>
                    <a:pt x="243357" y="360184"/>
                  </a:moveTo>
                  <a:lnTo>
                    <a:pt x="243255" y="335038"/>
                  </a:lnTo>
                  <a:lnTo>
                    <a:pt x="243255" y="328752"/>
                  </a:lnTo>
                  <a:lnTo>
                    <a:pt x="243103" y="297307"/>
                  </a:lnTo>
                  <a:lnTo>
                    <a:pt x="240360" y="275170"/>
                  </a:lnTo>
                  <a:lnTo>
                    <a:pt x="232168" y="256552"/>
                  </a:lnTo>
                  <a:lnTo>
                    <a:pt x="218313" y="241960"/>
                  </a:lnTo>
                  <a:lnTo>
                    <a:pt x="198564" y="231775"/>
                  </a:lnTo>
                  <a:lnTo>
                    <a:pt x="159715" y="221856"/>
                  </a:lnTo>
                  <a:lnTo>
                    <a:pt x="120713" y="218605"/>
                  </a:lnTo>
                  <a:lnTo>
                    <a:pt x="81749" y="222034"/>
                  </a:lnTo>
                  <a:lnTo>
                    <a:pt x="42976" y="232194"/>
                  </a:lnTo>
                  <a:lnTo>
                    <a:pt x="11023" y="255955"/>
                  </a:lnTo>
                  <a:lnTo>
                    <a:pt x="114" y="294868"/>
                  </a:lnTo>
                  <a:lnTo>
                    <a:pt x="0" y="311785"/>
                  </a:lnTo>
                  <a:lnTo>
                    <a:pt x="101" y="362559"/>
                  </a:lnTo>
                  <a:lnTo>
                    <a:pt x="228" y="362559"/>
                  </a:lnTo>
                  <a:lnTo>
                    <a:pt x="114" y="391617"/>
                  </a:lnTo>
                  <a:lnTo>
                    <a:pt x="114" y="411886"/>
                  </a:lnTo>
                  <a:lnTo>
                    <a:pt x="7467" y="467918"/>
                  </a:lnTo>
                  <a:lnTo>
                    <a:pt x="25806" y="504050"/>
                  </a:lnTo>
                  <a:lnTo>
                    <a:pt x="31330" y="512826"/>
                  </a:lnTo>
                  <a:lnTo>
                    <a:pt x="36271" y="522097"/>
                  </a:lnTo>
                  <a:lnTo>
                    <a:pt x="49339" y="575094"/>
                  </a:lnTo>
                  <a:lnTo>
                    <a:pt x="60858" y="642569"/>
                  </a:lnTo>
                  <a:lnTo>
                    <a:pt x="66535" y="676313"/>
                  </a:lnTo>
                  <a:lnTo>
                    <a:pt x="90335" y="709079"/>
                  </a:lnTo>
                  <a:lnTo>
                    <a:pt x="113868" y="711161"/>
                  </a:lnTo>
                  <a:lnTo>
                    <a:pt x="115544" y="711161"/>
                  </a:lnTo>
                  <a:lnTo>
                    <a:pt x="121145" y="711187"/>
                  </a:lnTo>
                  <a:lnTo>
                    <a:pt x="163880" y="703059"/>
                  </a:lnTo>
                  <a:lnTo>
                    <a:pt x="171881" y="692505"/>
                  </a:lnTo>
                  <a:lnTo>
                    <a:pt x="175145" y="681507"/>
                  </a:lnTo>
                  <a:lnTo>
                    <a:pt x="176530" y="676871"/>
                  </a:lnTo>
                  <a:lnTo>
                    <a:pt x="177190" y="672807"/>
                  </a:lnTo>
                  <a:lnTo>
                    <a:pt x="180581" y="652145"/>
                  </a:lnTo>
                  <a:lnTo>
                    <a:pt x="184442" y="627380"/>
                  </a:lnTo>
                  <a:lnTo>
                    <a:pt x="187807" y="606653"/>
                  </a:lnTo>
                  <a:lnTo>
                    <a:pt x="188468" y="602640"/>
                  </a:lnTo>
                  <a:lnTo>
                    <a:pt x="192989" y="578002"/>
                  </a:lnTo>
                  <a:lnTo>
                    <a:pt x="195414" y="564502"/>
                  </a:lnTo>
                  <a:lnTo>
                    <a:pt x="196164" y="560336"/>
                  </a:lnTo>
                  <a:lnTo>
                    <a:pt x="199631" y="542544"/>
                  </a:lnTo>
                  <a:lnTo>
                    <a:pt x="204571" y="525614"/>
                  </a:lnTo>
                  <a:lnTo>
                    <a:pt x="208343" y="518109"/>
                  </a:lnTo>
                  <a:lnTo>
                    <a:pt x="212191" y="510501"/>
                  </a:lnTo>
                  <a:lnTo>
                    <a:pt x="216890" y="502704"/>
                  </a:lnTo>
                  <a:lnTo>
                    <a:pt x="224701" y="489813"/>
                  </a:lnTo>
                  <a:lnTo>
                    <a:pt x="231279" y="475208"/>
                  </a:lnTo>
                  <a:lnTo>
                    <a:pt x="234264" y="468617"/>
                  </a:lnTo>
                  <a:lnTo>
                    <a:pt x="240487" y="446481"/>
                  </a:lnTo>
                  <a:lnTo>
                    <a:pt x="242951" y="423024"/>
                  </a:lnTo>
                  <a:lnTo>
                    <a:pt x="243179" y="401777"/>
                  </a:lnTo>
                  <a:lnTo>
                    <a:pt x="243255" y="395452"/>
                  </a:lnTo>
                  <a:lnTo>
                    <a:pt x="243255" y="395109"/>
                  </a:lnTo>
                  <a:lnTo>
                    <a:pt x="243293" y="391617"/>
                  </a:lnTo>
                  <a:lnTo>
                    <a:pt x="243357" y="360184"/>
                  </a:lnTo>
                  <a:close/>
                </a:path>
              </a:pathLst>
            </a:custGeom>
            <a:solidFill>
              <a:srgbClr val="A6A6A6"/>
            </a:solidFill>
          </p:spPr>
          <p:txBody>
            <a:bodyPr wrap="square" lIns="0" tIns="0" rIns="0" bIns="0" rtlCol="0"/>
            <a:lstStyle/>
            <a:p>
              <a:endParaRPr sz="1200">
                <a:solidFill>
                  <a:prstClr val="black"/>
                </a:solidFill>
              </a:endParaRPr>
            </a:p>
          </p:txBody>
        </p:sp>
        <p:sp>
          <p:nvSpPr>
            <p:cNvPr id="118" name="object 118"/>
            <p:cNvSpPr/>
            <p:nvPr/>
          </p:nvSpPr>
          <p:spPr>
            <a:xfrm>
              <a:off x="10754638" y="9572380"/>
              <a:ext cx="196982" cy="196582"/>
            </a:xfrm>
            <a:prstGeom prst="rect">
              <a:avLst/>
            </a:prstGeom>
            <a:blipFill>
              <a:blip r:embed="rId9" cstate="print"/>
              <a:stretch>
                <a:fillRect/>
              </a:stretch>
            </a:blipFill>
          </p:spPr>
          <p:txBody>
            <a:bodyPr wrap="square" lIns="0" tIns="0" rIns="0" bIns="0" rtlCol="0"/>
            <a:lstStyle/>
            <a:p>
              <a:endParaRPr sz="1200">
                <a:solidFill>
                  <a:prstClr val="black"/>
                </a:solidFill>
              </a:endParaRPr>
            </a:p>
          </p:txBody>
        </p:sp>
      </p:grpSp>
      <p:grpSp>
        <p:nvGrpSpPr>
          <p:cNvPr id="119" name="object 119"/>
          <p:cNvGrpSpPr/>
          <p:nvPr/>
        </p:nvGrpSpPr>
        <p:grpSpPr>
          <a:xfrm>
            <a:off x="7417143" y="6381584"/>
            <a:ext cx="162560" cy="474133"/>
            <a:chOff x="11125714" y="9572375"/>
            <a:chExt cx="243840" cy="711200"/>
          </a:xfrm>
        </p:grpSpPr>
        <p:sp>
          <p:nvSpPr>
            <p:cNvPr id="120" name="object 120"/>
            <p:cNvSpPr/>
            <p:nvPr/>
          </p:nvSpPr>
          <p:spPr>
            <a:xfrm>
              <a:off x="11125708" y="9572383"/>
              <a:ext cx="243840" cy="711200"/>
            </a:xfrm>
            <a:custGeom>
              <a:avLst/>
              <a:gdLst/>
              <a:ahLst/>
              <a:cxnLst/>
              <a:rect l="l" t="t" r="r" b="b"/>
              <a:pathLst>
                <a:path w="243840" h="711200">
                  <a:moveTo>
                    <a:pt x="217093" y="99568"/>
                  </a:moveTo>
                  <a:lnTo>
                    <a:pt x="209702" y="60985"/>
                  </a:lnTo>
                  <a:lnTo>
                    <a:pt x="189052" y="29476"/>
                  </a:lnTo>
                  <a:lnTo>
                    <a:pt x="158127" y="8115"/>
                  </a:lnTo>
                  <a:lnTo>
                    <a:pt x="119951" y="0"/>
                  </a:lnTo>
                  <a:lnTo>
                    <a:pt x="82029" y="7518"/>
                  </a:lnTo>
                  <a:lnTo>
                    <a:pt x="50380" y="28663"/>
                  </a:lnTo>
                  <a:lnTo>
                    <a:pt x="28549" y="59969"/>
                  </a:lnTo>
                  <a:lnTo>
                    <a:pt x="20116" y="97917"/>
                  </a:lnTo>
                  <a:lnTo>
                    <a:pt x="27457" y="135877"/>
                  </a:lnTo>
                  <a:lnTo>
                    <a:pt x="48425" y="167157"/>
                  </a:lnTo>
                  <a:lnTo>
                    <a:pt x="79768" y="188480"/>
                  </a:lnTo>
                  <a:lnTo>
                    <a:pt x="118249" y="196583"/>
                  </a:lnTo>
                  <a:lnTo>
                    <a:pt x="156997" y="189420"/>
                  </a:lnTo>
                  <a:lnTo>
                    <a:pt x="188302" y="168986"/>
                  </a:lnTo>
                  <a:lnTo>
                    <a:pt x="209296" y="138087"/>
                  </a:lnTo>
                  <a:lnTo>
                    <a:pt x="217093" y="99568"/>
                  </a:lnTo>
                  <a:close/>
                </a:path>
                <a:path w="243840" h="711200">
                  <a:moveTo>
                    <a:pt x="243370" y="360184"/>
                  </a:moveTo>
                  <a:lnTo>
                    <a:pt x="243255" y="333248"/>
                  </a:lnTo>
                  <a:lnTo>
                    <a:pt x="243255" y="328752"/>
                  </a:lnTo>
                  <a:lnTo>
                    <a:pt x="243103" y="297307"/>
                  </a:lnTo>
                  <a:lnTo>
                    <a:pt x="240360" y="275170"/>
                  </a:lnTo>
                  <a:lnTo>
                    <a:pt x="232168" y="256552"/>
                  </a:lnTo>
                  <a:lnTo>
                    <a:pt x="218313" y="241960"/>
                  </a:lnTo>
                  <a:lnTo>
                    <a:pt x="198564" y="231775"/>
                  </a:lnTo>
                  <a:lnTo>
                    <a:pt x="159715" y="221869"/>
                  </a:lnTo>
                  <a:lnTo>
                    <a:pt x="120713" y="218605"/>
                  </a:lnTo>
                  <a:lnTo>
                    <a:pt x="81749" y="222034"/>
                  </a:lnTo>
                  <a:lnTo>
                    <a:pt x="42976" y="232194"/>
                  </a:lnTo>
                  <a:lnTo>
                    <a:pt x="11023" y="255955"/>
                  </a:lnTo>
                  <a:lnTo>
                    <a:pt x="114" y="294868"/>
                  </a:lnTo>
                  <a:lnTo>
                    <a:pt x="114" y="296227"/>
                  </a:lnTo>
                  <a:lnTo>
                    <a:pt x="0" y="311785"/>
                  </a:lnTo>
                  <a:lnTo>
                    <a:pt x="101" y="362559"/>
                  </a:lnTo>
                  <a:lnTo>
                    <a:pt x="228" y="362559"/>
                  </a:lnTo>
                  <a:lnTo>
                    <a:pt x="127" y="391617"/>
                  </a:lnTo>
                  <a:lnTo>
                    <a:pt x="114" y="411886"/>
                  </a:lnTo>
                  <a:lnTo>
                    <a:pt x="7467" y="467918"/>
                  </a:lnTo>
                  <a:lnTo>
                    <a:pt x="25806" y="504050"/>
                  </a:lnTo>
                  <a:lnTo>
                    <a:pt x="31330" y="512826"/>
                  </a:lnTo>
                  <a:lnTo>
                    <a:pt x="36271" y="522097"/>
                  </a:lnTo>
                  <a:lnTo>
                    <a:pt x="49352" y="575094"/>
                  </a:lnTo>
                  <a:lnTo>
                    <a:pt x="60858" y="642569"/>
                  </a:lnTo>
                  <a:lnTo>
                    <a:pt x="66535" y="676313"/>
                  </a:lnTo>
                  <a:lnTo>
                    <a:pt x="90335" y="709079"/>
                  </a:lnTo>
                  <a:lnTo>
                    <a:pt x="113868" y="711161"/>
                  </a:lnTo>
                  <a:lnTo>
                    <a:pt x="115544" y="711161"/>
                  </a:lnTo>
                  <a:lnTo>
                    <a:pt x="121145" y="711187"/>
                  </a:lnTo>
                  <a:lnTo>
                    <a:pt x="135686" y="711123"/>
                  </a:lnTo>
                  <a:lnTo>
                    <a:pt x="137515" y="710895"/>
                  </a:lnTo>
                  <a:lnTo>
                    <a:pt x="152006" y="709079"/>
                  </a:lnTo>
                  <a:lnTo>
                    <a:pt x="163893" y="703059"/>
                  </a:lnTo>
                  <a:lnTo>
                    <a:pt x="169938" y="695058"/>
                  </a:lnTo>
                  <a:lnTo>
                    <a:pt x="171881" y="692505"/>
                  </a:lnTo>
                  <a:lnTo>
                    <a:pt x="175145" y="681507"/>
                  </a:lnTo>
                  <a:lnTo>
                    <a:pt x="176530" y="676871"/>
                  </a:lnTo>
                  <a:lnTo>
                    <a:pt x="177190" y="672807"/>
                  </a:lnTo>
                  <a:lnTo>
                    <a:pt x="180581" y="652145"/>
                  </a:lnTo>
                  <a:lnTo>
                    <a:pt x="183845" y="631240"/>
                  </a:lnTo>
                  <a:lnTo>
                    <a:pt x="184454" y="627380"/>
                  </a:lnTo>
                  <a:lnTo>
                    <a:pt x="188468" y="602640"/>
                  </a:lnTo>
                  <a:lnTo>
                    <a:pt x="192989" y="578002"/>
                  </a:lnTo>
                  <a:lnTo>
                    <a:pt x="195414" y="564502"/>
                  </a:lnTo>
                  <a:lnTo>
                    <a:pt x="196164" y="560336"/>
                  </a:lnTo>
                  <a:lnTo>
                    <a:pt x="199644" y="542544"/>
                  </a:lnTo>
                  <a:lnTo>
                    <a:pt x="204571" y="525614"/>
                  </a:lnTo>
                  <a:lnTo>
                    <a:pt x="208343" y="518109"/>
                  </a:lnTo>
                  <a:lnTo>
                    <a:pt x="212191" y="510501"/>
                  </a:lnTo>
                  <a:lnTo>
                    <a:pt x="216890" y="502704"/>
                  </a:lnTo>
                  <a:lnTo>
                    <a:pt x="224701" y="489813"/>
                  </a:lnTo>
                  <a:lnTo>
                    <a:pt x="234264" y="468617"/>
                  </a:lnTo>
                  <a:lnTo>
                    <a:pt x="240499" y="446481"/>
                  </a:lnTo>
                  <a:lnTo>
                    <a:pt x="242951" y="423024"/>
                  </a:lnTo>
                  <a:lnTo>
                    <a:pt x="243179" y="401777"/>
                  </a:lnTo>
                  <a:lnTo>
                    <a:pt x="243255" y="395452"/>
                  </a:lnTo>
                  <a:lnTo>
                    <a:pt x="243255" y="395109"/>
                  </a:lnTo>
                  <a:lnTo>
                    <a:pt x="243293" y="391617"/>
                  </a:lnTo>
                  <a:lnTo>
                    <a:pt x="243370" y="360184"/>
                  </a:lnTo>
                  <a:close/>
                </a:path>
              </a:pathLst>
            </a:custGeom>
            <a:solidFill>
              <a:srgbClr val="A6A6A6"/>
            </a:solidFill>
          </p:spPr>
          <p:txBody>
            <a:bodyPr wrap="square" lIns="0" tIns="0" rIns="0" bIns="0" rtlCol="0"/>
            <a:lstStyle/>
            <a:p>
              <a:endParaRPr sz="1200">
                <a:solidFill>
                  <a:prstClr val="black"/>
                </a:solidFill>
              </a:endParaRPr>
            </a:p>
          </p:txBody>
        </p:sp>
        <p:sp>
          <p:nvSpPr>
            <p:cNvPr id="121" name="object 121"/>
            <p:cNvSpPr/>
            <p:nvPr/>
          </p:nvSpPr>
          <p:spPr>
            <a:xfrm>
              <a:off x="11145824" y="9572380"/>
              <a:ext cx="196982" cy="196582"/>
            </a:xfrm>
            <a:prstGeom prst="rect">
              <a:avLst/>
            </a:prstGeom>
            <a:blipFill>
              <a:blip r:embed="rId9" cstate="print"/>
              <a:stretch>
                <a:fillRect/>
              </a:stretch>
            </a:blipFill>
          </p:spPr>
          <p:txBody>
            <a:bodyPr wrap="square" lIns="0" tIns="0" rIns="0" bIns="0" rtlCol="0"/>
            <a:lstStyle/>
            <a:p>
              <a:endParaRPr sz="1200">
                <a:solidFill>
                  <a:prstClr val="black"/>
                </a:solidFill>
              </a:endParaRPr>
            </a:p>
          </p:txBody>
        </p:sp>
      </p:grpSp>
      <p:sp>
        <p:nvSpPr>
          <p:cNvPr id="122" name="object 122"/>
          <p:cNvSpPr txBox="1"/>
          <p:nvPr/>
        </p:nvSpPr>
        <p:spPr>
          <a:xfrm rot="18900000">
            <a:off x="8366001" y="4831546"/>
            <a:ext cx="335360" cy="102592"/>
          </a:xfrm>
          <a:prstGeom prst="rect">
            <a:avLst/>
          </a:prstGeom>
        </p:spPr>
        <p:txBody>
          <a:bodyPr vert="horz" wrap="square" lIns="0" tIns="0" rIns="0" bIns="0" rtlCol="0">
            <a:spAutoFit/>
          </a:bodyPr>
          <a:lstStyle/>
          <a:p>
            <a:pPr>
              <a:lnSpc>
                <a:spcPts val="807"/>
              </a:lnSpc>
            </a:pPr>
            <a:r>
              <a:rPr sz="800" b="1" dirty="0">
                <a:solidFill>
                  <a:prstClr val="black"/>
                </a:solidFill>
                <a:latin typeface="Arial"/>
                <a:cs typeface="Arial"/>
              </a:rPr>
              <a:t>1-100</a:t>
            </a:r>
            <a:r>
              <a:rPr sz="800" b="1" spc="3" dirty="0">
                <a:solidFill>
                  <a:prstClr val="black"/>
                </a:solidFill>
                <a:latin typeface="Arial"/>
                <a:cs typeface="Arial"/>
              </a:rPr>
              <a:t>0</a:t>
            </a:r>
            <a:endParaRPr sz="800">
              <a:solidFill>
                <a:prstClr val="black"/>
              </a:solidFill>
              <a:latin typeface="Arial"/>
              <a:cs typeface="Arial"/>
            </a:endParaRPr>
          </a:p>
        </p:txBody>
      </p:sp>
      <p:sp>
        <p:nvSpPr>
          <p:cNvPr id="123" name="object 123"/>
          <p:cNvSpPr txBox="1"/>
          <p:nvPr/>
        </p:nvSpPr>
        <p:spPr>
          <a:xfrm rot="18900000">
            <a:off x="8578690" y="4891997"/>
            <a:ext cx="500897" cy="102592"/>
          </a:xfrm>
          <a:prstGeom prst="rect">
            <a:avLst/>
          </a:prstGeom>
        </p:spPr>
        <p:txBody>
          <a:bodyPr vert="horz" wrap="square" lIns="0" tIns="0" rIns="0" bIns="0" rtlCol="0">
            <a:spAutoFit/>
          </a:bodyPr>
          <a:lstStyle/>
          <a:p>
            <a:pPr>
              <a:lnSpc>
                <a:spcPts val="807"/>
              </a:lnSpc>
            </a:pPr>
            <a:r>
              <a:rPr sz="800" b="1" dirty="0">
                <a:solidFill>
                  <a:prstClr val="black"/>
                </a:solidFill>
                <a:latin typeface="Arial"/>
                <a:cs typeface="Arial"/>
              </a:rPr>
              <a:t>1001-200</a:t>
            </a:r>
            <a:r>
              <a:rPr sz="800" b="1" spc="3" dirty="0">
                <a:solidFill>
                  <a:prstClr val="black"/>
                </a:solidFill>
                <a:latin typeface="Arial"/>
                <a:cs typeface="Arial"/>
              </a:rPr>
              <a:t>0</a:t>
            </a:r>
            <a:endParaRPr sz="800">
              <a:solidFill>
                <a:prstClr val="black"/>
              </a:solidFill>
              <a:latin typeface="Arial"/>
              <a:cs typeface="Arial"/>
            </a:endParaRPr>
          </a:p>
        </p:txBody>
      </p:sp>
      <p:sp>
        <p:nvSpPr>
          <p:cNvPr id="124" name="object 124"/>
          <p:cNvSpPr txBox="1"/>
          <p:nvPr/>
        </p:nvSpPr>
        <p:spPr>
          <a:xfrm rot="18900000">
            <a:off x="8934547" y="4891997"/>
            <a:ext cx="500897" cy="102592"/>
          </a:xfrm>
          <a:prstGeom prst="rect">
            <a:avLst/>
          </a:prstGeom>
        </p:spPr>
        <p:txBody>
          <a:bodyPr vert="horz" wrap="square" lIns="0" tIns="0" rIns="0" bIns="0" rtlCol="0">
            <a:spAutoFit/>
          </a:bodyPr>
          <a:lstStyle/>
          <a:p>
            <a:pPr>
              <a:lnSpc>
                <a:spcPts val="807"/>
              </a:lnSpc>
            </a:pPr>
            <a:r>
              <a:rPr sz="800" b="1" dirty="0">
                <a:solidFill>
                  <a:prstClr val="black"/>
                </a:solidFill>
                <a:latin typeface="Arial"/>
                <a:cs typeface="Arial"/>
              </a:rPr>
              <a:t>2001-300</a:t>
            </a:r>
            <a:r>
              <a:rPr sz="800" b="1" spc="3" dirty="0">
                <a:solidFill>
                  <a:prstClr val="black"/>
                </a:solidFill>
                <a:latin typeface="Arial"/>
                <a:cs typeface="Arial"/>
              </a:rPr>
              <a:t>0</a:t>
            </a:r>
            <a:endParaRPr sz="800">
              <a:solidFill>
                <a:prstClr val="black"/>
              </a:solidFill>
              <a:latin typeface="Arial"/>
              <a:cs typeface="Arial"/>
            </a:endParaRPr>
          </a:p>
        </p:txBody>
      </p:sp>
      <p:sp>
        <p:nvSpPr>
          <p:cNvPr id="125" name="object 125"/>
          <p:cNvSpPr txBox="1"/>
          <p:nvPr/>
        </p:nvSpPr>
        <p:spPr>
          <a:xfrm rot="18900000">
            <a:off x="9290402" y="4891997"/>
            <a:ext cx="500897" cy="102592"/>
          </a:xfrm>
          <a:prstGeom prst="rect">
            <a:avLst/>
          </a:prstGeom>
        </p:spPr>
        <p:txBody>
          <a:bodyPr vert="horz" wrap="square" lIns="0" tIns="0" rIns="0" bIns="0" rtlCol="0">
            <a:spAutoFit/>
          </a:bodyPr>
          <a:lstStyle/>
          <a:p>
            <a:pPr>
              <a:lnSpc>
                <a:spcPts val="807"/>
              </a:lnSpc>
            </a:pPr>
            <a:r>
              <a:rPr sz="800" b="1" dirty="0">
                <a:solidFill>
                  <a:prstClr val="black"/>
                </a:solidFill>
                <a:latin typeface="Arial"/>
                <a:cs typeface="Arial"/>
              </a:rPr>
              <a:t>3001-400</a:t>
            </a:r>
            <a:r>
              <a:rPr sz="800" b="1" spc="3" dirty="0">
                <a:solidFill>
                  <a:prstClr val="black"/>
                </a:solidFill>
                <a:latin typeface="Arial"/>
                <a:cs typeface="Arial"/>
              </a:rPr>
              <a:t>0</a:t>
            </a:r>
            <a:endParaRPr sz="800">
              <a:solidFill>
                <a:prstClr val="black"/>
              </a:solidFill>
              <a:latin typeface="Arial"/>
              <a:cs typeface="Arial"/>
            </a:endParaRPr>
          </a:p>
        </p:txBody>
      </p:sp>
      <p:sp>
        <p:nvSpPr>
          <p:cNvPr id="126" name="object 126"/>
          <p:cNvSpPr txBox="1"/>
          <p:nvPr/>
        </p:nvSpPr>
        <p:spPr>
          <a:xfrm rot="18900000">
            <a:off x="9646258" y="4891997"/>
            <a:ext cx="500897" cy="102592"/>
          </a:xfrm>
          <a:prstGeom prst="rect">
            <a:avLst/>
          </a:prstGeom>
        </p:spPr>
        <p:txBody>
          <a:bodyPr vert="horz" wrap="square" lIns="0" tIns="0" rIns="0" bIns="0" rtlCol="0">
            <a:spAutoFit/>
          </a:bodyPr>
          <a:lstStyle/>
          <a:p>
            <a:pPr>
              <a:lnSpc>
                <a:spcPts val="807"/>
              </a:lnSpc>
            </a:pPr>
            <a:r>
              <a:rPr sz="800" b="1" dirty="0">
                <a:solidFill>
                  <a:prstClr val="black"/>
                </a:solidFill>
                <a:latin typeface="Arial"/>
                <a:cs typeface="Arial"/>
              </a:rPr>
              <a:t>4001-500</a:t>
            </a:r>
            <a:r>
              <a:rPr sz="800" b="1" spc="3" dirty="0">
                <a:solidFill>
                  <a:prstClr val="black"/>
                </a:solidFill>
                <a:latin typeface="Arial"/>
                <a:cs typeface="Arial"/>
              </a:rPr>
              <a:t>0</a:t>
            </a:r>
            <a:endParaRPr sz="800">
              <a:solidFill>
                <a:prstClr val="black"/>
              </a:solidFill>
              <a:latin typeface="Arial"/>
              <a:cs typeface="Arial"/>
            </a:endParaRPr>
          </a:p>
        </p:txBody>
      </p:sp>
      <p:sp>
        <p:nvSpPr>
          <p:cNvPr id="127" name="object 127"/>
          <p:cNvSpPr txBox="1"/>
          <p:nvPr/>
        </p:nvSpPr>
        <p:spPr>
          <a:xfrm>
            <a:off x="8143462" y="2884186"/>
            <a:ext cx="222250" cy="132515"/>
          </a:xfrm>
          <a:prstGeom prst="rect">
            <a:avLst/>
          </a:prstGeom>
        </p:spPr>
        <p:txBody>
          <a:bodyPr vert="horz" wrap="square" lIns="0" tIns="9313" rIns="0" bIns="0" rtlCol="0">
            <a:spAutoFit/>
          </a:bodyPr>
          <a:lstStyle/>
          <a:p>
            <a:pPr marL="8467">
              <a:spcBef>
                <a:spcPts val="73"/>
              </a:spcBef>
            </a:pPr>
            <a:r>
              <a:rPr sz="800" b="1" dirty="0">
                <a:solidFill>
                  <a:prstClr val="black"/>
                </a:solidFill>
                <a:latin typeface="Arial"/>
                <a:cs typeface="Arial"/>
              </a:rPr>
              <a:t>60</a:t>
            </a:r>
            <a:r>
              <a:rPr sz="800" b="1" spc="3" dirty="0">
                <a:solidFill>
                  <a:prstClr val="black"/>
                </a:solidFill>
                <a:latin typeface="Arial"/>
                <a:cs typeface="Arial"/>
              </a:rPr>
              <a:t>%</a:t>
            </a:r>
            <a:endParaRPr sz="800">
              <a:solidFill>
                <a:prstClr val="black"/>
              </a:solidFill>
              <a:latin typeface="Arial"/>
              <a:cs typeface="Arial"/>
            </a:endParaRPr>
          </a:p>
        </p:txBody>
      </p:sp>
      <p:sp>
        <p:nvSpPr>
          <p:cNvPr id="128" name="object 128"/>
          <p:cNvSpPr txBox="1"/>
          <p:nvPr/>
        </p:nvSpPr>
        <p:spPr>
          <a:xfrm>
            <a:off x="8143462" y="4015802"/>
            <a:ext cx="222250" cy="132515"/>
          </a:xfrm>
          <a:prstGeom prst="rect">
            <a:avLst/>
          </a:prstGeom>
        </p:spPr>
        <p:txBody>
          <a:bodyPr vert="horz" wrap="square" lIns="0" tIns="9313" rIns="0" bIns="0" rtlCol="0">
            <a:spAutoFit/>
          </a:bodyPr>
          <a:lstStyle/>
          <a:p>
            <a:pPr marL="8467">
              <a:spcBef>
                <a:spcPts val="73"/>
              </a:spcBef>
            </a:pPr>
            <a:r>
              <a:rPr sz="800" b="1" dirty="0">
                <a:solidFill>
                  <a:prstClr val="black"/>
                </a:solidFill>
                <a:latin typeface="Arial"/>
                <a:cs typeface="Arial"/>
              </a:rPr>
              <a:t>20</a:t>
            </a:r>
            <a:r>
              <a:rPr sz="800" b="1" spc="3" dirty="0">
                <a:solidFill>
                  <a:prstClr val="black"/>
                </a:solidFill>
                <a:latin typeface="Arial"/>
                <a:cs typeface="Arial"/>
              </a:rPr>
              <a:t>%</a:t>
            </a:r>
            <a:endParaRPr sz="800">
              <a:solidFill>
                <a:prstClr val="black"/>
              </a:solidFill>
              <a:latin typeface="Arial"/>
              <a:cs typeface="Arial"/>
            </a:endParaRPr>
          </a:p>
        </p:txBody>
      </p:sp>
      <p:sp>
        <p:nvSpPr>
          <p:cNvPr id="129" name="object 129"/>
          <p:cNvSpPr txBox="1"/>
          <p:nvPr/>
        </p:nvSpPr>
        <p:spPr>
          <a:xfrm>
            <a:off x="8200447" y="4581610"/>
            <a:ext cx="165100" cy="132515"/>
          </a:xfrm>
          <a:prstGeom prst="rect">
            <a:avLst/>
          </a:prstGeom>
        </p:spPr>
        <p:txBody>
          <a:bodyPr vert="horz" wrap="square" lIns="0" tIns="9313" rIns="0" bIns="0" rtlCol="0">
            <a:spAutoFit/>
          </a:bodyPr>
          <a:lstStyle/>
          <a:p>
            <a:pPr marL="8467">
              <a:spcBef>
                <a:spcPts val="73"/>
              </a:spcBef>
            </a:pPr>
            <a:r>
              <a:rPr sz="800" b="1" dirty="0">
                <a:solidFill>
                  <a:prstClr val="black"/>
                </a:solidFill>
                <a:latin typeface="Arial"/>
                <a:cs typeface="Arial"/>
              </a:rPr>
              <a:t>0</a:t>
            </a:r>
            <a:r>
              <a:rPr sz="800" b="1" spc="3" dirty="0">
                <a:solidFill>
                  <a:prstClr val="black"/>
                </a:solidFill>
                <a:latin typeface="Arial"/>
                <a:cs typeface="Arial"/>
              </a:rPr>
              <a:t>%</a:t>
            </a:r>
            <a:endParaRPr sz="800">
              <a:solidFill>
                <a:prstClr val="black"/>
              </a:solidFill>
              <a:latin typeface="Arial"/>
              <a:cs typeface="Arial"/>
            </a:endParaRPr>
          </a:p>
        </p:txBody>
      </p:sp>
      <p:sp>
        <p:nvSpPr>
          <p:cNvPr id="130" name="object 130"/>
          <p:cNvSpPr txBox="1"/>
          <p:nvPr/>
        </p:nvSpPr>
        <p:spPr>
          <a:xfrm>
            <a:off x="8143462" y="3276204"/>
            <a:ext cx="1949450" cy="303502"/>
          </a:xfrm>
          <a:prstGeom prst="rect">
            <a:avLst/>
          </a:prstGeom>
        </p:spPr>
        <p:txBody>
          <a:bodyPr vert="horz" wrap="square" lIns="0" tIns="8467" rIns="0" bIns="0" rtlCol="0">
            <a:spAutoFit/>
          </a:bodyPr>
          <a:lstStyle/>
          <a:p>
            <a:pPr marL="810301">
              <a:lnSpc>
                <a:spcPts val="1407"/>
              </a:lnSpc>
              <a:spcBef>
                <a:spcPts val="67"/>
              </a:spcBef>
            </a:pPr>
            <a:r>
              <a:rPr sz="1200" b="1" spc="17" dirty="0">
                <a:solidFill>
                  <a:prstClr val="black"/>
                </a:solidFill>
                <a:latin typeface="Arial"/>
                <a:cs typeface="Arial"/>
              </a:rPr>
              <a:t>Flight</a:t>
            </a:r>
            <a:r>
              <a:rPr sz="1200" b="1" spc="-50" dirty="0">
                <a:solidFill>
                  <a:prstClr val="black"/>
                </a:solidFill>
                <a:latin typeface="Arial"/>
                <a:cs typeface="Arial"/>
              </a:rPr>
              <a:t> </a:t>
            </a:r>
            <a:r>
              <a:rPr sz="1200" b="1" spc="23" dirty="0">
                <a:solidFill>
                  <a:prstClr val="black"/>
                </a:solidFill>
                <a:latin typeface="Arial"/>
                <a:cs typeface="Arial"/>
              </a:rPr>
              <a:t>Distance</a:t>
            </a:r>
            <a:endParaRPr sz="1200">
              <a:solidFill>
                <a:prstClr val="black"/>
              </a:solidFill>
              <a:latin typeface="Arial"/>
              <a:cs typeface="Arial"/>
            </a:endParaRPr>
          </a:p>
          <a:p>
            <a:pPr marL="8467">
              <a:lnSpc>
                <a:spcPts val="927"/>
              </a:lnSpc>
            </a:pPr>
            <a:r>
              <a:rPr sz="800" b="1" dirty="0">
                <a:solidFill>
                  <a:prstClr val="black"/>
                </a:solidFill>
                <a:latin typeface="Arial"/>
                <a:cs typeface="Arial"/>
              </a:rPr>
              <a:t>40%</a:t>
            </a:r>
            <a:endParaRPr sz="800">
              <a:solidFill>
                <a:prstClr val="black"/>
              </a:solidFill>
              <a:latin typeface="Arial"/>
              <a:cs typeface="Arial"/>
            </a:endParaRPr>
          </a:p>
        </p:txBody>
      </p:sp>
      <p:sp>
        <p:nvSpPr>
          <p:cNvPr id="131" name="object 131"/>
          <p:cNvSpPr/>
          <p:nvPr/>
        </p:nvSpPr>
        <p:spPr>
          <a:xfrm>
            <a:off x="2581089" y="1994712"/>
            <a:ext cx="8365067" cy="3144097"/>
          </a:xfrm>
          <a:custGeom>
            <a:avLst/>
            <a:gdLst/>
            <a:ahLst/>
            <a:cxnLst/>
            <a:rect l="l" t="t" r="r" b="b"/>
            <a:pathLst>
              <a:path w="12547600" h="4716145">
                <a:moveTo>
                  <a:pt x="52387" y="2079764"/>
                </a:moveTo>
                <a:lnTo>
                  <a:pt x="50317" y="2069795"/>
                </a:lnTo>
                <a:lnTo>
                  <a:pt x="44691" y="2061629"/>
                </a:lnTo>
                <a:lnTo>
                  <a:pt x="36360" y="2056117"/>
                </a:lnTo>
                <a:lnTo>
                  <a:pt x="26187" y="2054085"/>
                </a:lnTo>
                <a:lnTo>
                  <a:pt x="16027" y="2056117"/>
                </a:lnTo>
                <a:lnTo>
                  <a:pt x="7696" y="2061629"/>
                </a:lnTo>
                <a:lnTo>
                  <a:pt x="2070" y="2069795"/>
                </a:lnTo>
                <a:lnTo>
                  <a:pt x="0" y="2079764"/>
                </a:lnTo>
                <a:lnTo>
                  <a:pt x="2070" y="2089734"/>
                </a:lnTo>
                <a:lnTo>
                  <a:pt x="7696" y="2097900"/>
                </a:lnTo>
                <a:lnTo>
                  <a:pt x="16027" y="2103412"/>
                </a:lnTo>
                <a:lnTo>
                  <a:pt x="26187" y="2105444"/>
                </a:lnTo>
                <a:lnTo>
                  <a:pt x="36360" y="2103412"/>
                </a:lnTo>
                <a:lnTo>
                  <a:pt x="44691" y="2097900"/>
                </a:lnTo>
                <a:lnTo>
                  <a:pt x="50317" y="2089734"/>
                </a:lnTo>
                <a:lnTo>
                  <a:pt x="52387" y="2079764"/>
                </a:lnTo>
                <a:close/>
              </a:path>
              <a:path w="12547600" h="4716145">
                <a:moveTo>
                  <a:pt x="52387" y="1977059"/>
                </a:moveTo>
                <a:lnTo>
                  <a:pt x="50317" y="1967090"/>
                </a:lnTo>
                <a:lnTo>
                  <a:pt x="44691" y="1958924"/>
                </a:lnTo>
                <a:lnTo>
                  <a:pt x="36360" y="1953412"/>
                </a:lnTo>
                <a:lnTo>
                  <a:pt x="26187" y="1951380"/>
                </a:lnTo>
                <a:lnTo>
                  <a:pt x="16027" y="1953412"/>
                </a:lnTo>
                <a:lnTo>
                  <a:pt x="7696" y="1958924"/>
                </a:lnTo>
                <a:lnTo>
                  <a:pt x="2070" y="1967090"/>
                </a:lnTo>
                <a:lnTo>
                  <a:pt x="0" y="1977059"/>
                </a:lnTo>
                <a:lnTo>
                  <a:pt x="2070" y="1987029"/>
                </a:lnTo>
                <a:lnTo>
                  <a:pt x="7696" y="1995195"/>
                </a:lnTo>
                <a:lnTo>
                  <a:pt x="16027" y="2000707"/>
                </a:lnTo>
                <a:lnTo>
                  <a:pt x="26187" y="2002739"/>
                </a:lnTo>
                <a:lnTo>
                  <a:pt x="36360" y="2000707"/>
                </a:lnTo>
                <a:lnTo>
                  <a:pt x="44691" y="1995195"/>
                </a:lnTo>
                <a:lnTo>
                  <a:pt x="50317" y="1987029"/>
                </a:lnTo>
                <a:lnTo>
                  <a:pt x="52387" y="1977059"/>
                </a:lnTo>
                <a:close/>
              </a:path>
              <a:path w="12547600" h="4716145">
                <a:moveTo>
                  <a:pt x="52387" y="1874354"/>
                </a:moveTo>
                <a:lnTo>
                  <a:pt x="50317" y="1864385"/>
                </a:lnTo>
                <a:lnTo>
                  <a:pt x="44691" y="1856219"/>
                </a:lnTo>
                <a:lnTo>
                  <a:pt x="36360" y="1850707"/>
                </a:lnTo>
                <a:lnTo>
                  <a:pt x="26187" y="1848675"/>
                </a:lnTo>
                <a:lnTo>
                  <a:pt x="16027" y="1850707"/>
                </a:lnTo>
                <a:lnTo>
                  <a:pt x="7696" y="1856219"/>
                </a:lnTo>
                <a:lnTo>
                  <a:pt x="2070" y="1864385"/>
                </a:lnTo>
                <a:lnTo>
                  <a:pt x="0" y="1874354"/>
                </a:lnTo>
                <a:lnTo>
                  <a:pt x="2070" y="1884324"/>
                </a:lnTo>
                <a:lnTo>
                  <a:pt x="7696" y="1892490"/>
                </a:lnTo>
                <a:lnTo>
                  <a:pt x="16027" y="1898002"/>
                </a:lnTo>
                <a:lnTo>
                  <a:pt x="26187" y="1900034"/>
                </a:lnTo>
                <a:lnTo>
                  <a:pt x="36360" y="1898002"/>
                </a:lnTo>
                <a:lnTo>
                  <a:pt x="44691" y="1892490"/>
                </a:lnTo>
                <a:lnTo>
                  <a:pt x="50317" y="1884324"/>
                </a:lnTo>
                <a:lnTo>
                  <a:pt x="52387" y="1874354"/>
                </a:lnTo>
                <a:close/>
              </a:path>
              <a:path w="12547600" h="4716145">
                <a:moveTo>
                  <a:pt x="52387" y="1771650"/>
                </a:moveTo>
                <a:lnTo>
                  <a:pt x="50317" y="1761680"/>
                </a:lnTo>
                <a:lnTo>
                  <a:pt x="44691" y="1753514"/>
                </a:lnTo>
                <a:lnTo>
                  <a:pt x="36360" y="1748002"/>
                </a:lnTo>
                <a:lnTo>
                  <a:pt x="26187" y="1745970"/>
                </a:lnTo>
                <a:lnTo>
                  <a:pt x="16027" y="1748002"/>
                </a:lnTo>
                <a:lnTo>
                  <a:pt x="7696" y="1753514"/>
                </a:lnTo>
                <a:lnTo>
                  <a:pt x="2070" y="1761680"/>
                </a:lnTo>
                <a:lnTo>
                  <a:pt x="0" y="1771650"/>
                </a:lnTo>
                <a:lnTo>
                  <a:pt x="2070" y="1781619"/>
                </a:lnTo>
                <a:lnTo>
                  <a:pt x="7696" y="1789785"/>
                </a:lnTo>
                <a:lnTo>
                  <a:pt x="16027" y="1795297"/>
                </a:lnTo>
                <a:lnTo>
                  <a:pt x="26187" y="1797329"/>
                </a:lnTo>
                <a:lnTo>
                  <a:pt x="36360" y="1795297"/>
                </a:lnTo>
                <a:lnTo>
                  <a:pt x="44691" y="1789785"/>
                </a:lnTo>
                <a:lnTo>
                  <a:pt x="50317" y="1781619"/>
                </a:lnTo>
                <a:lnTo>
                  <a:pt x="52387" y="1771650"/>
                </a:lnTo>
                <a:close/>
              </a:path>
              <a:path w="12547600" h="4716145">
                <a:moveTo>
                  <a:pt x="52387" y="1668945"/>
                </a:moveTo>
                <a:lnTo>
                  <a:pt x="50317" y="1658975"/>
                </a:lnTo>
                <a:lnTo>
                  <a:pt x="44691" y="1650809"/>
                </a:lnTo>
                <a:lnTo>
                  <a:pt x="36360" y="1645297"/>
                </a:lnTo>
                <a:lnTo>
                  <a:pt x="26187" y="1643265"/>
                </a:lnTo>
                <a:lnTo>
                  <a:pt x="16027" y="1645297"/>
                </a:lnTo>
                <a:lnTo>
                  <a:pt x="7696" y="1650809"/>
                </a:lnTo>
                <a:lnTo>
                  <a:pt x="2070" y="1658975"/>
                </a:lnTo>
                <a:lnTo>
                  <a:pt x="0" y="1668945"/>
                </a:lnTo>
                <a:lnTo>
                  <a:pt x="2070" y="1678914"/>
                </a:lnTo>
                <a:lnTo>
                  <a:pt x="7696" y="1687080"/>
                </a:lnTo>
                <a:lnTo>
                  <a:pt x="16027" y="1692592"/>
                </a:lnTo>
                <a:lnTo>
                  <a:pt x="26187" y="1694624"/>
                </a:lnTo>
                <a:lnTo>
                  <a:pt x="36360" y="1692592"/>
                </a:lnTo>
                <a:lnTo>
                  <a:pt x="44691" y="1687080"/>
                </a:lnTo>
                <a:lnTo>
                  <a:pt x="50317" y="1678914"/>
                </a:lnTo>
                <a:lnTo>
                  <a:pt x="52387" y="1668945"/>
                </a:lnTo>
                <a:close/>
              </a:path>
              <a:path w="12547600" h="4716145">
                <a:moveTo>
                  <a:pt x="52387" y="1566240"/>
                </a:moveTo>
                <a:lnTo>
                  <a:pt x="50317" y="1556270"/>
                </a:lnTo>
                <a:lnTo>
                  <a:pt x="44691" y="1548104"/>
                </a:lnTo>
                <a:lnTo>
                  <a:pt x="36360" y="1542592"/>
                </a:lnTo>
                <a:lnTo>
                  <a:pt x="26187" y="1540560"/>
                </a:lnTo>
                <a:lnTo>
                  <a:pt x="16027" y="1542592"/>
                </a:lnTo>
                <a:lnTo>
                  <a:pt x="7696" y="1548104"/>
                </a:lnTo>
                <a:lnTo>
                  <a:pt x="2070" y="1556270"/>
                </a:lnTo>
                <a:lnTo>
                  <a:pt x="0" y="1566240"/>
                </a:lnTo>
                <a:lnTo>
                  <a:pt x="2070" y="1576209"/>
                </a:lnTo>
                <a:lnTo>
                  <a:pt x="7696" y="1584375"/>
                </a:lnTo>
                <a:lnTo>
                  <a:pt x="16027" y="1589887"/>
                </a:lnTo>
                <a:lnTo>
                  <a:pt x="26187" y="1591919"/>
                </a:lnTo>
                <a:lnTo>
                  <a:pt x="36360" y="1589887"/>
                </a:lnTo>
                <a:lnTo>
                  <a:pt x="44691" y="1584375"/>
                </a:lnTo>
                <a:lnTo>
                  <a:pt x="50317" y="1576209"/>
                </a:lnTo>
                <a:lnTo>
                  <a:pt x="52387" y="1566240"/>
                </a:lnTo>
                <a:close/>
              </a:path>
              <a:path w="12547600" h="4716145">
                <a:moveTo>
                  <a:pt x="52387" y="1463535"/>
                </a:moveTo>
                <a:lnTo>
                  <a:pt x="50317" y="1453565"/>
                </a:lnTo>
                <a:lnTo>
                  <a:pt x="44691" y="1445399"/>
                </a:lnTo>
                <a:lnTo>
                  <a:pt x="36360" y="1439887"/>
                </a:lnTo>
                <a:lnTo>
                  <a:pt x="26187" y="1437855"/>
                </a:lnTo>
                <a:lnTo>
                  <a:pt x="16027" y="1439887"/>
                </a:lnTo>
                <a:lnTo>
                  <a:pt x="7696" y="1445399"/>
                </a:lnTo>
                <a:lnTo>
                  <a:pt x="2070" y="1453565"/>
                </a:lnTo>
                <a:lnTo>
                  <a:pt x="0" y="1463535"/>
                </a:lnTo>
                <a:lnTo>
                  <a:pt x="2070" y="1473504"/>
                </a:lnTo>
                <a:lnTo>
                  <a:pt x="7696" y="1481670"/>
                </a:lnTo>
                <a:lnTo>
                  <a:pt x="16027" y="1487182"/>
                </a:lnTo>
                <a:lnTo>
                  <a:pt x="26187" y="1489214"/>
                </a:lnTo>
                <a:lnTo>
                  <a:pt x="36360" y="1487182"/>
                </a:lnTo>
                <a:lnTo>
                  <a:pt x="44691" y="1481670"/>
                </a:lnTo>
                <a:lnTo>
                  <a:pt x="50317" y="1473504"/>
                </a:lnTo>
                <a:lnTo>
                  <a:pt x="52387" y="1463535"/>
                </a:lnTo>
                <a:close/>
              </a:path>
              <a:path w="12547600" h="4716145">
                <a:moveTo>
                  <a:pt x="52387" y="1360830"/>
                </a:moveTo>
                <a:lnTo>
                  <a:pt x="50317" y="1350860"/>
                </a:lnTo>
                <a:lnTo>
                  <a:pt x="44691" y="1342694"/>
                </a:lnTo>
                <a:lnTo>
                  <a:pt x="36360" y="1337183"/>
                </a:lnTo>
                <a:lnTo>
                  <a:pt x="26187" y="1335151"/>
                </a:lnTo>
                <a:lnTo>
                  <a:pt x="16027" y="1337183"/>
                </a:lnTo>
                <a:lnTo>
                  <a:pt x="7696" y="1342694"/>
                </a:lnTo>
                <a:lnTo>
                  <a:pt x="2070" y="1350860"/>
                </a:lnTo>
                <a:lnTo>
                  <a:pt x="0" y="1360830"/>
                </a:lnTo>
                <a:lnTo>
                  <a:pt x="2070" y="1370799"/>
                </a:lnTo>
                <a:lnTo>
                  <a:pt x="7696" y="1378966"/>
                </a:lnTo>
                <a:lnTo>
                  <a:pt x="16027" y="1384477"/>
                </a:lnTo>
                <a:lnTo>
                  <a:pt x="26187" y="1386509"/>
                </a:lnTo>
                <a:lnTo>
                  <a:pt x="36360" y="1384477"/>
                </a:lnTo>
                <a:lnTo>
                  <a:pt x="44691" y="1378966"/>
                </a:lnTo>
                <a:lnTo>
                  <a:pt x="50317" y="1370799"/>
                </a:lnTo>
                <a:lnTo>
                  <a:pt x="52387" y="1360830"/>
                </a:lnTo>
                <a:close/>
              </a:path>
              <a:path w="12547600" h="4716145">
                <a:moveTo>
                  <a:pt x="52387" y="1258125"/>
                </a:moveTo>
                <a:lnTo>
                  <a:pt x="50317" y="1248156"/>
                </a:lnTo>
                <a:lnTo>
                  <a:pt x="44691" y="1239989"/>
                </a:lnTo>
                <a:lnTo>
                  <a:pt x="36360" y="1234478"/>
                </a:lnTo>
                <a:lnTo>
                  <a:pt x="26187" y="1232458"/>
                </a:lnTo>
                <a:lnTo>
                  <a:pt x="16027" y="1234478"/>
                </a:lnTo>
                <a:lnTo>
                  <a:pt x="7696" y="1239989"/>
                </a:lnTo>
                <a:lnTo>
                  <a:pt x="2070" y="1248156"/>
                </a:lnTo>
                <a:lnTo>
                  <a:pt x="0" y="1258125"/>
                </a:lnTo>
                <a:lnTo>
                  <a:pt x="2070" y="1268095"/>
                </a:lnTo>
                <a:lnTo>
                  <a:pt x="7696" y="1276261"/>
                </a:lnTo>
                <a:lnTo>
                  <a:pt x="16027" y="1281772"/>
                </a:lnTo>
                <a:lnTo>
                  <a:pt x="26187" y="1283804"/>
                </a:lnTo>
                <a:lnTo>
                  <a:pt x="36360" y="1281772"/>
                </a:lnTo>
                <a:lnTo>
                  <a:pt x="44691" y="1276261"/>
                </a:lnTo>
                <a:lnTo>
                  <a:pt x="50317" y="1268095"/>
                </a:lnTo>
                <a:lnTo>
                  <a:pt x="52387" y="1258125"/>
                </a:lnTo>
                <a:close/>
              </a:path>
              <a:path w="12547600" h="4716145">
                <a:moveTo>
                  <a:pt x="52387" y="1155420"/>
                </a:moveTo>
                <a:lnTo>
                  <a:pt x="50317" y="1145451"/>
                </a:lnTo>
                <a:lnTo>
                  <a:pt x="44691" y="1137285"/>
                </a:lnTo>
                <a:lnTo>
                  <a:pt x="36360" y="1131773"/>
                </a:lnTo>
                <a:lnTo>
                  <a:pt x="26187" y="1129753"/>
                </a:lnTo>
                <a:lnTo>
                  <a:pt x="16027" y="1131773"/>
                </a:lnTo>
                <a:lnTo>
                  <a:pt x="7696" y="1137285"/>
                </a:lnTo>
                <a:lnTo>
                  <a:pt x="2070" y="1145451"/>
                </a:lnTo>
                <a:lnTo>
                  <a:pt x="0" y="1155420"/>
                </a:lnTo>
                <a:lnTo>
                  <a:pt x="2070" y="1165390"/>
                </a:lnTo>
                <a:lnTo>
                  <a:pt x="7696" y="1173556"/>
                </a:lnTo>
                <a:lnTo>
                  <a:pt x="16027" y="1179068"/>
                </a:lnTo>
                <a:lnTo>
                  <a:pt x="26187" y="1181100"/>
                </a:lnTo>
                <a:lnTo>
                  <a:pt x="36360" y="1179068"/>
                </a:lnTo>
                <a:lnTo>
                  <a:pt x="44691" y="1173556"/>
                </a:lnTo>
                <a:lnTo>
                  <a:pt x="50317" y="1165390"/>
                </a:lnTo>
                <a:lnTo>
                  <a:pt x="52387" y="1155420"/>
                </a:lnTo>
                <a:close/>
              </a:path>
              <a:path w="12547600" h="4716145">
                <a:moveTo>
                  <a:pt x="52387" y="1052715"/>
                </a:moveTo>
                <a:lnTo>
                  <a:pt x="50317" y="1042746"/>
                </a:lnTo>
                <a:lnTo>
                  <a:pt x="44691" y="1034580"/>
                </a:lnTo>
                <a:lnTo>
                  <a:pt x="36360" y="1029068"/>
                </a:lnTo>
                <a:lnTo>
                  <a:pt x="26187" y="1027049"/>
                </a:lnTo>
                <a:lnTo>
                  <a:pt x="16027" y="1029068"/>
                </a:lnTo>
                <a:lnTo>
                  <a:pt x="7696" y="1034580"/>
                </a:lnTo>
                <a:lnTo>
                  <a:pt x="2070" y="1042746"/>
                </a:lnTo>
                <a:lnTo>
                  <a:pt x="0" y="1052715"/>
                </a:lnTo>
                <a:lnTo>
                  <a:pt x="2070" y="1062685"/>
                </a:lnTo>
                <a:lnTo>
                  <a:pt x="7696" y="1070851"/>
                </a:lnTo>
                <a:lnTo>
                  <a:pt x="16027" y="1076375"/>
                </a:lnTo>
                <a:lnTo>
                  <a:pt x="26187" y="1078395"/>
                </a:lnTo>
                <a:lnTo>
                  <a:pt x="36360" y="1076375"/>
                </a:lnTo>
                <a:lnTo>
                  <a:pt x="44691" y="1070851"/>
                </a:lnTo>
                <a:lnTo>
                  <a:pt x="50317" y="1062685"/>
                </a:lnTo>
                <a:lnTo>
                  <a:pt x="52387" y="1052715"/>
                </a:lnTo>
                <a:close/>
              </a:path>
              <a:path w="12547600" h="4716145">
                <a:moveTo>
                  <a:pt x="52387" y="950010"/>
                </a:moveTo>
                <a:lnTo>
                  <a:pt x="50317" y="940041"/>
                </a:lnTo>
                <a:lnTo>
                  <a:pt x="44691" y="931875"/>
                </a:lnTo>
                <a:lnTo>
                  <a:pt x="36360" y="926363"/>
                </a:lnTo>
                <a:lnTo>
                  <a:pt x="26187" y="924344"/>
                </a:lnTo>
                <a:lnTo>
                  <a:pt x="16027" y="926363"/>
                </a:lnTo>
                <a:lnTo>
                  <a:pt x="7696" y="931875"/>
                </a:lnTo>
                <a:lnTo>
                  <a:pt x="2070" y="940041"/>
                </a:lnTo>
                <a:lnTo>
                  <a:pt x="0" y="950010"/>
                </a:lnTo>
                <a:lnTo>
                  <a:pt x="2070" y="959980"/>
                </a:lnTo>
                <a:lnTo>
                  <a:pt x="7696" y="968146"/>
                </a:lnTo>
                <a:lnTo>
                  <a:pt x="16027" y="973670"/>
                </a:lnTo>
                <a:lnTo>
                  <a:pt x="26187" y="975690"/>
                </a:lnTo>
                <a:lnTo>
                  <a:pt x="36360" y="973670"/>
                </a:lnTo>
                <a:lnTo>
                  <a:pt x="44691" y="968146"/>
                </a:lnTo>
                <a:lnTo>
                  <a:pt x="50317" y="959980"/>
                </a:lnTo>
                <a:lnTo>
                  <a:pt x="52387" y="950010"/>
                </a:lnTo>
                <a:close/>
              </a:path>
              <a:path w="12547600" h="4716145">
                <a:moveTo>
                  <a:pt x="52387" y="847305"/>
                </a:moveTo>
                <a:lnTo>
                  <a:pt x="50317" y="837336"/>
                </a:lnTo>
                <a:lnTo>
                  <a:pt x="44691" y="829183"/>
                </a:lnTo>
                <a:lnTo>
                  <a:pt x="36360" y="823658"/>
                </a:lnTo>
                <a:lnTo>
                  <a:pt x="26187" y="821639"/>
                </a:lnTo>
                <a:lnTo>
                  <a:pt x="16027" y="823658"/>
                </a:lnTo>
                <a:lnTo>
                  <a:pt x="7696" y="829183"/>
                </a:lnTo>
                <a:lnTo>
                  <a:pt x="2070" y="837336"/>
                </a:lnTo>
                <a:lnTo>
                  <a:pt x="0" y="847305"/>
                </a:lnTo>
                <a:lnTo>
                  <a:pt x="2070" y="857275"/>
                </a:lnTo>
                <a:lnTo>
                  <a:pt x="7696" y="865441"/>
                </a:lnTo>
                <a:lnTo>
                  <a:pt x="16027" y="870966"/>
                </a:lnTo>
                <a:lnTo>
                  <a:pt x="26187" y="872985"/>
                </a:lnTo>
                <a:lnTo>
                  <a:pt x="36360" y="870966"/>
                </a:lnTo>
                <a:lnTo>
                  <a:pt x="44691" y="865441"/>
                </a:lnTo>
                <a:lnTo>
                  <a:pt x="50317" y="857275"/>
                </a:lnTo>
                <a:lnTo>
                  <a:pt x="52387" y="847305"/>
                </a:lnTo>
                <a:close/>
              </a:path>
              <a:path w="12547600" h="4716145">
                <a:moveTo>
                  <a:pt x="52387" y="744601"/>
                </a:moveTo>
                <a:lnTo>
                  <a:pt x="50317" y="734631"/>
                </a:lnTo>
                <a:lnTo>
                  <a:pt x="44691" y="726478"/>
                </a:lnTo>
                <a:lnTo>
                  <a:pt x="36360" y="720953"/>
                </a:lnTo>
                <a:lnTo>
                  <a:pt x="26187" y="718934"/>
                </a:lnTo>
                <a:lnTo>
                  <a:pt x="16027" y="720953"/>
                </a:lnTo>
                <a:lnTo>
                  <a:pt x="7696" y="726478"/>
                </a:lnTo>
                <a:lnTo>
                  <a:pt x="2070" y="734631"/>
                </a:lnTo>
                <a:lnTo>
                  <a:pt x="0" y="744601"/>
                </a:lnTo>
                <a:lnTo>
                  <a:pt x="2070" y="754570"/>
                </a:lnTo>
                <a:lnTo>
                  <a:pt x="7696" y="762736"/>
                </a:lnTo>
                <a:lnTo>
                  <a:pt x="16027" y="768261"/>
                </a:lnTo>
                <a:lnTo>
                  <a:pt x="26187" y="770280"/>
                </a:lnTo>
                <a:lnTo>
                  <a:pt x="36360" y="768261"/>
                </a:lnTo>
                <a:lnTo>
                  <a:pt x="44691" y="762736"/>
                </a:lnTo>
                <a:lnTo>
                  <a:pt x="50317" y="754570"/>
                </a:lnTo>
                <a:lnTo>
                  <a:pt x="52387" y="744601"/>
                </a:lnTo>
                <a:close/>
              </a:path>
              <a:path w="12547600" h="4716145">
                <a:moveTo>
                  <a:pt x="52387" y="641896"/>
                </a:moveTo>
                <a:lnTo>
                  <a:pt x="50317" y="631926"/>
                </a:lnTo>
                <a:lnTo>
                  <a:pt x="44691" y="623773"/>
                </a:lnTo>
                <a:lnTo>
                  <a:pt x="36360" y="618248"/>
                </a:lnTo>
                <a:lnTo>
                  <a:pt x="26187" y="616229"/>
                </a:lnTo>
                <a:lnTo>
                  <a:pt x="16027" y="618248"/>
                </a:lnTo>
                <a:lnTo>
                  <a:pt x="7696" y="623773"/>
                </a:lnTo>
                <a:lnTo>
                  <a:pt x="2070" y="631926"/>
                </a:lnTo>
                <a:lnTo>
                  <a:pt x="0" y="641896"/>
                </a:lnTo>
                <a:lnTo>
                  <a:pt x="2070" y="651865"/>
                </a:lnTo>
                <a:lnTo>
                  <a:pt x="7696" y="660031"/>
                </a:lnTo>
                <a:lnTo>
                  <a:pt x="16027" y="665556"/>
                </a:lnTo>
                <a:lnTo>
                  <a:pt x="26187" y="667575"/>
                </a:lnTo>
                <a:lnTo>
                  <a:pt x="36360" y="665556"/>
                </a:lnTo>
                <a:lnTo>
                  <a:pt x="44691" y="660031"/>
                </a:lnTo>
                <a:lnTo>
                  <a:pt x="50317" y="651865"/>
                </a:lnTo>
                <a:lnTo>
                  <a:pt x="52387" y="641896"/>
                </a:lnTo>
                <a:close/>
              </a:path>
              <a:path w="12547600" h="4716145">
                <a:moveTo>
                  <a:pt x="52387" y="539191"/>
                </a:moveTo>
                <a:lnTo>
                  <a:pt x="50317" y="529221"/>
                </a:lnTo>
                <a:lnTo>
                  <a:pt x="44691" y="521068"/>
                </a:lnTo>
                <a:lnTo>
                  <a:pt x="36360" y="515543"/>
                </a:lnTo>
                <a:lnTo>
                  <a:pt x="26187" y="513524"/>
                </a:lnTo>
                <a:lnTo>
                  <a:pt x="16027" y="515543"/>
                </a:lnTo>
                <a:lnTo>
                  <a:pt x="7696" y="521068"/>
                </a:lnTo>
                <a:lnTo>
                  <a:pt x="2070" y="529221"/>
                </a:lnTo>
                <a:lnTo>
                  <a:pt x="0" y="539191"/>
                </a:lnTo>
                <a:lnTo>
                  <a:pt x="2070" y="549160"/>
                </a:lnTo>
                <a:lnTo>
                  <a:pt x="7696" y="557326"/>
                </a:lnTo>
                <a:lnTo>
                  <a:pt x="16027" y="562851"/>
                </a:lnTo>
                <a:lnTo>
                  <a:pt x="26187" y="564870"/>
                </a:lnTo>
                <a:lnTo>
                  <a:pt x="36360" y="562851"/>
                </a:lnTo>
                <a:lnTo>
                  <a:pt x="44691" y="557326"/>
                </a:lnTo>
                <a:lnTo>
                  <a:pt x="50317" y="549160"/>
                </a:lnTo>
                <a:lnTo>
                  <a:pt x="52387" y="539191"/>
                </a:lnTo>
                <a:close/>
              </a:path>
              <a:path w="12547600" h="4716145">
                <a:moveTo>
                  <a:pt x="52387" y="436486"/>
                </a:moveTo>
                <a:lnTo>
                  <a:pt x="50317" y="426516"/>
                </a:lnTo>
                <a:lnTo>
                  <a:pt x="44691" y="418363"/>
                </a:lnTo>
                <a:lnTo>
                  <a:pt x="36360" y="412838"/>
                </a:lnTo>
                <a:lnTo>
                  <a:pt x="26187" y="410819"/>
                </a:lnTo>
                <a:lnTo>
                  <a:pt x="16027" y="412838"/>
                </a:lnTo>
                <a:lnTo>
                  <a:pt x="7696" y="418363"/>
                </a:lnTo>
                <a:lnTo>
                  <a:pt x="2070" y="426516"/>
                </a:lnTo>
                <a:lnTo>
                  <a:pt x="0" y="436486"/>
                </a:lnTo>
                <a:lnTo>
                  <a:pt x="2070" y="446455"/>
                </a:lnTo>
                <a:lnTo>
                  <a:pt x="7696" y="454621"/>
                </a:lnTo>
                <a:lnTo>
                  <a:pt x="16027" y="460146"/>
                </a:lnTo>
                <a:lnTo>
                  <a:pt x="26187" y="462165"/>
                </a:lnTo>
                <a:lnTo>
                  <a:pt x="36360" y="460146"/>
                </a:lnTo>
                <a:lnTo>
                  <a:pt x="44691" y="454621"/>
                </a:lnTo>
                <a:lnTo>
                  <a:pt x="50317" y="446455"/>
                </a:lnTo>
                <a:lnTo>
                  <a:pt x="52387" y="436486"/>
                </a:lnTo>
                <a:close/>
              </a:path>
              <a:path w="12547600" h="4716145">
                <a:moveTo>
                  <a:pt x="52387" y="333781"/>
                </a:moveTo>
                <a:lnTo>
                  <a:pt x="50317" y="323811"/>
                </a:lnTo>
                <a:lnTo>
                  <a:pt x="44691" y="315658"/>
                </a:lnTo>
                <a:lnTo>
                  <a:pt x="36360" y="310134"/>
                </a:lnTo>
                <a:lnTo>
                  <a:pt x="26187" y="308114"/>
                </a:lnTo>
                <a:lnTo>
                  <a:pt x="16027" y="310134"/>
                </a:lnTo>
                <a:lnTo>
                  <a:pt x="7696" y="315658"/>
                </a:lnTo>
                <a:lnTo>
                  <a:pt x="2070" y="323811"/>
                </a:lnTo>
                <a:lnTo>
                  <a:pt x="0" y="333781"/>
                </a:lnTo>
                <a:lnTo>
                  <a:pt x="2070" y="343763"/>
                </a:lnTo>
                <a:lnTo>
                  <a:pt x="7696" y="351917"/>
                </a:lnTo>
                <a:lnTo>
                  <a:pt x="16027" y="357441"/>
                </a:lnTo>
                <a:lnTo>
                  <a:pt x="26187" y="359460"/>
                </a:lnTo>
                <a:lnTo>
                  <a:pt x="36360" y="357441"/>
                </a:lnTo>
                <a:lnTo>
                  <a:pt x="44691" y="351917"/>
                </a:lnTo>
                <a:lnTo>
                  <a:pt x="50317" y="343763"/>
                </a:lnTo>
                <a:lnTo>
                  <a:pt x="52387" y="333781"/>
                </a:lnTo>
                <a:close/>
              </a:path>
              <a:path w="12547600" h="4716145">
                <a:moveTo>
                  <a:pt x="52387" y="231089"/>
                </a:moveTo>
                <a:lnTo>
                  <a:pt x="50317" y="221119"/>
                </a:lnTo>
                <a:lnTo>
                  <a:pt x="44691" y="212953"/>
                </a:lnTo>
                <a:lnTo>
                  <a:pt x="36360" y="207429"/>
                </a:lnTo>
                <a:lnTo>
                  <a:pt x="26187" y="205409"/>
                </a:lnTo>
                <a:lnTo>
                  <a:pt x="16027" y="207429"/>
                </a:lnTo>
                <a:lnTo>
                  <a:pt x="7696" y="212953"/>
                </a:lnTo>
                <a:lnTo>
                  <a:pt x="2070" y="221119"/>
                </a:lnTo>
                <a:lnTo>
                  <a:pt x="0" y="231089"/>
                </a:lnTo>
                <a:lnTo>
                  <a:pt x="2070" y="241058"/>
                </a:lnTo>
                <a:lnTo>
                  <a:pt x="7696" y="249212"/>
                </a:lnTo>
                <a:lnTo>
                  <a:pt x="16027" y="254736"/>
                </a:lnTo>
                <a:lnTo>
                  <a:pt x="26187" y="256755"/>
                </a:lnTo>
                <a:lnTo>
                  <a:pt x="36360" y="254736"/>
                </a:lnTo>
                <a:lnTo>
                  <a:pt x="44691" y="249212"/>
                </a:lnTo>
                <a:lnTo>
                  <a:pt x="50317" y="241058"/>
                </a:lnTo>
                <a:lnTo>
                  <a:pt x="52387" y="231089"/>
                </a:lnTo>
                <a:close/>
              </a:path>
              <a:path w="12547600" h="4716145">
                <a:moveTo>
                  <a:pt x="52387" y="128384"/>
                </a:moveTo>
                <a:lnTo>
                  <a:pt x="50317" y="118414"/>
                </a:lnTo>
                <a:lnTo>
                  <a:pt x="44691" y="110248"/>
                </a:lnTo>
                <a:lnTo>
                  <a:pt x="36360" y="104724"/>
                </a:lnTo>
                <a:lnTo>
                  <a:pt x="26187" y="102704"/>
                </a:lnTo>
                <a:lnTo>
                  <a:pt x="16027" y="104724"/>
                </a:lnTo>
                <a:lnTo>
                  <a:pt x="7696" y="110248"/>
                </a:lnTo>
                <a:lnTo>
                  <a:pt x="2070" y="118414"/>
                </a:lnTo>
                <a:lnTo>
                  <a:pt x="0" y="128384"/>
                </a:lnTo>
                <a:lnTo>
                  <a:pt x="2070" y="138353"/>
                </a:lnTo>
                <a:lnTo>
                  <a:pt x="7696" y="146507"/>
                </a:lnTo>
                <a:lnTo>
                  <a:pt x="16027" y="152031"/>
                </a:lnTo>
                <a:lnTo>
                  <a:pt x="26187" y="154051"/>
                </a:lnTo>
                <a:lnTo>
                  <a:pt x="36360" y="152031"/>
                </a:lnTo>
                <a:lnTo>
                  <a:pt x="44691" y="146507"/>
                </a:lnTo>
                <a:lnTo>
                  <a:pt x="50317" y="138353"/>
                </a:lnTo>
                <a:lnTo>
                  <a:pt x="52387" y="128384"/>
                </a:lnTo>
                <a:close/>
              </a:path>
              <a:path w="12547600" h="4716145">
                <a:moveTo>
                  <a:pt x="52387" y="25679"/>
                </a:moveTo>
                <a:lnTo>
                  <a:pt x="50317" y="15709"/>
                </a:lnTo>
                <a:lnTo>
                  <a:pt x="44691" y="7543"/>
                </a:lnTo>
                <a:lnTo>
                  <a:pt x="36360" y="2019"/>
                </a:lnTo>
                <a:lnTo>
                  <a:pt x="26187" y="0"/>
                </a:lnTo>
                <a:lnTo>
                  <a:pt x="16027" y="2019"/>
                </a:lnTo>
                <a:lnTo>
                  <a:pt x="7696" y="7543"/>
                </a:lnTo>
                <a:lnTo>
                  <a:pt x="2070" y="15709"/>
                </a:lnTo>
                <a:lnTo>
                  <a:pt x="0" y="25679"/>
                </a:lnTo>
                <a:lnTo>
                  <a:pt x="2070" y="35648"/>
                </a:lnTo>
                <a:lnTo>
                  <a:pt x="7696" y="43802"/>
                </a:lnTo>
                <a:lnTo>
                  <a:pt x="16027" y="49326"/>
                </a:lnTo>
                <a:lnTo>
                  <a:pt x="26187" y="51346"/>
                </a:lnTo>
                <a:lnTo>
                  <a:pt x="36360" y="49326"/>
                </a:lnTo>
                <a:lnTo>
                  <a:pt x="44691" y="43802"/>
                </a:lnTo>
                <a:lnTo>
                  <a:pt x="50317" y="35648"/>
                </a:lnTo>
                <a:lnTo>
                  <a:pt x="52387" y="25679"/>
                </a:lnTo>
                <a:close/>
              </a:path>
              <a:path w="12547600" h="4716145">
                <a:moveTo>
                  <a:pt x="5397170" y="4691989"/>
                </a:moveTo>
                <a:lnTo>
                  <a:pt x="5395303" y="4682680"/>
                </a:lnTo>
                <a:lnTo>
                  <a:pt x="5390185" y="4675060"/>
                </a:lnTo>
                <a:lnTo>
                  <a:pt x="5382603" y="4669904"/>
                </a:lnTo>
                <a:lnTo>
                  <a:pt x="5373357" y="4668012"/>
                </a:lnTo>
                <a:lnTo>
                  <a:pt x="5364111" y="4669904"/>
                </a:lnTo>
                <a:lnTo>
                  <a:pt x="5356542" y="4675060"/>
                </a:lnTo>
                <a:lnTo>
                  <a:pt x="5351424" y="4682680"/>
                </a:lnTo>
                <a:lnTo>
                  <a:pt x="5349545" y="4691989"/>
                </a:lnTo>
                <a:lnTo>
                  <a:pt x="5351424" y="4701311"/>
                </a:lnTo>
                <a:lnTo>
                  <a:pt x="5356542" y="4708931"/>
                </a:lnTo>
                <a:lnTo>
                  <a:pt x="5364111" y="4714087"/>
                </a:lnTo>
                <a:lnTo>
                  <a:pt x="5373357" y="4715980"/>
                </a:lnTo>
                <a:lnTo>
                  <a:pt x="5382603" y="4714087"/>
                </a:lnTo>
                <a:lnTo>
                  <a:pt x="5390185" y="4708931"/>
                </a:lnTo>
                <a:lnTo>
                  <a:pt x="5395303" y="4701311"/>
                </a:lnTo>
                <a:lnTo>
                  <a:pt x="5397170" y="4691989"/>
                </a:lnTo>
                <a:close/>
              </a:path>
              <a:path w="12547600" h="4716145">
                <a:moveTo>
                  <a:pt x="5397170" y="4596054"/>
                </a:moveTo>
                <a:lnTo>
                  <a:pt x="5395303" y="4586744"/>
                </a:lnTo>
                <a:lnTo>
                  <a:pt x="5390185" y="4579124"/>
                </a:lnTo>
                <a:lnTo>
                  <a:pt x="5382603" y="4573968"/>
                </a:lnTo>
                <a:lnTo>
                  <a:pt x="5373357" y="4572076"/>
                </a:lnTo>
                <a:lnTo>
                  <a:pt x="5364111" y="4573968"/>
                </a:lnTo>
                <a:lnTo>
                  <a:pt x="5356542" y="4579124"/>
                </a:lnTo>
                <a:lnTo>
                  <a:pt x="5351424" y="4586744"/>
                </a:lnTo>
                <a:lnTo>
                  <a:pt x="5349545" y="4596054"/>
                </a:lnTo>
                <a:lnTo>
                  <a:pt x="5351424" y="4605375"/>
                </a:lnTo>
                <a:lnTo>
                  <a:pt x="5356542" y="4612995"/>
                </a:lnTo>
                <a:lnTo>
                  <a:pt x="5364111" y="4618152"/>
                </a:lnTo>
                <a:lnTo>
                  <a:pt x="5373357" y="4620044"/>
                </a:lnTo>
                <a:lnTo>
                  <a:pt x="5382603" y="4618152"/>
                </a:lnTo>
                <a:lnTo>
                  <a:pt x="5390185" y="4612995"/>
                </a:lnTo>
                <a:lnTo>
                  <a:pt x="5395303" y="4605375"/>
                </a:lnTo>
                <a:lnTo>
                  <a:pt x="5397170" y="4596054"/>
                </a:lnTo>
                <a:close/>
              </a:path>
              <a:path w="12547600" h="4716145">
                <a:moveTo>
                  <a:pt x="5397170" y="4500118"/>
                </a:moveTo>
                <a:lnTo>
                  <a:pt x="5395303" y="4490809"/>
                </a:lnTo>
                <a:lnTo>
                  <a:pt x="5390185" y="4483189"/>
                </a:lnTo>
                <a:lnTo>
                  <a:pt x="5382603" y="4478032"/>
                </a:lnTo>
                <a:lnTo>
                  <a:pt x="5373357" y="4476140"/>
                </a:lnTo>
                <a:lnTo>
                  <a:pt x="5364111" y="4478032"/>
                </a:lnTo>
                <a:lnTo>
                  <a:pt x="5356542" y="4483189"/>
                </a:lnTo>
                <a:lnTo>
                  <a:pt x="5351424" y="4490809"/>
                </a:lnTo>
                <a:lnTo>
                  <a:pt x="5349545" y="4500118"/>
                </a:lnTo>
                <a:lnTo>
                  <a:pt x="5351424" y="4509440"/>
                </a:lnTo>
                <a:lnTo>
                  <a:pt x="5356542" y="4517060"/>
                </a:lnTo>
                <a:lnTo>
                  <a:pt x="5364111" y="4522216"/>
                </a:lnTo>
                <a:lnTo>
                  <a:pt x="5373357" y="4524108"/>
                </a:lnTo>
                <a:lnTo>
                  <a:pt x="5382603" y="4522216"/>
                </a:lnTo>
                <a:lnTo>
                  <a:pt x="5390185" y="4517060"/>
                </a:lnTo>
                <a:lnTo>
                  <a:pt x="5395303" y="4509440"/>
                </a:lnTo>
                <a:lnTo>
                  <a:pt x="5397170" y="4500118"/>
                </a:lnTo>
                <a:close/>
              </a:path>
              <a:path w="12547600" h="4716145">
                <a:moveTo>
                  <a:pt x="5397170" y="4404195"/>
                </a:moveTo>
                <a:lnTo>
                  <a:pt x="5395303" y="4394873"/>
                </a:lnTo>
                <a:lnTo>
                  <a:pt x="5390185" y="4387253"/>
                </a:lnTo>
                <a:lnTo>
                  <a:pt x="5382603" y="4382097"/>
                </a:lnTo>
                <a:lnTo>
                  <a:pt x="5373357" y="4380204"/>
                </a:lnTo>
                <a:lnTo>
                  <a:pt x="5364111" y="4382097"/>
                </a:lnTo>
                <a:lnTo>
                  <a:pt x="5356542" y="4387253"/>
                </a:lnTo>
                <a:lnTo>
                  <a:pt x="5351424" y="4394873"/>
                </a:lnTo>
                <a:lnTo>
                  <a:pt x="5349545" y="4404195"/>
                </a:lnTo>
                <a:lnTo>
                  <a:pt x="5351424" y="4413504"/>
                </a:lnTo>
                <a:lnTo>
                  <a:pt x="5356542" y="4421124"/>
                </a:lnTo>
                <a:lnTo>
                  <a:pt x="5364111" y="4426280"/>
                </a:lnTo>
                <a:lnTo>
                  <a:pt x="5373357" y="4428172"/>
                </a:lnTo>
                <a:lnTo>
                  <a:pt x="5382603" y="4426280"/>
                </a:lnTo>
                <a:lnTo>
                  <a:pt x="5390185" y="4421124"/>
                </a:lnTo>
                <a:lnTo>
                  <a:pt x="5395303" y="4413504"/>
                </a:lnTo>
                <a:lnTo>
                  <a:pt x="5397170" y="4404195"/>
                </a:lnTo>
                <a:close/>
              </a:path>
              <a:path w="12547600" h="4716145">
                <a:moveTo>
                  <a:pt x="5397170" y="4308259"/>
                </a:moveTo>
                <a:lnTo>
                  <a:pt x="5395303" y="4298937"/>
                </a:lnTo>
                <a:lnTo>
                  <a:pt x="5390185" y="4291317"/>
                </a:lnTo>
                <a:lnTo>
                  <a:pt x="5382603" y="4286161"/>
                </a:lnTo>
                <a:lnTo>
                  <a:pt x="5373357" y="4284269"/>
                </a:lnTo>
                <a:lnTo>
                  <a:pt x="5364111" y="4286161"/>
                </a:lnTo>
                <a:lnTo>
                  <a:pt x="5356542" y="4291317"/>
                </a:lnTo>
                <a:lnTo>
                  <a:pt x="5351424" y="4298937"/>
                </a:lnTo>
                <a:lnTo>
                  <a:pt x="5349545" y="4308259"/>
                </a:lnTo>
                <a:lnTo>
                  <a:pt x="5351424" y="4317568"/>
                </a:lnTo>
                <a:lnTo>
                  <a:pt x="5356542" y="4325188"/>
                </a:lnTo>
                <a:lnTo>
                  <a:pt x="5364111" y="4330344"/>
                </a:lnTo>
                <a:lnTo>
                  <a:pt x="5373357" y="4332236"/>
                </a:lnTo>
                <a:lnTo>
                  <a:pt x="5382603" y="4330344"/>
                </a:lnTo>
                <a:lnTo>
                  <a:pt x="5390185" y="4325188"/>
                </a:lnTo>
                <a:lnTo>
                  <a:pt x="5395303" y="4317568"/>
                </a:lnTo>
                <a:lnTo>
                  <a:pt x="5397170" y="4308259"/>
                </a:lnTo>
                <a:close/>
              </a:path>
              <a:path w="12547600" h="4716145">
                <a:moveTo>
                  <a:pt x="5397170" y="4212323"/>
                </a:moveTo>
                <a:lnTo>
                  <a:pt x="5395303" y="4203001"/>
                </a:lnTo>
                <a:lnTo>
                  <a:pt x="5390185" y="4195381"/>
                </a:lnTo>
                <a:lnTo>
                  <a:pt x="5382603" y="4190225"/>
                </a:lnTo>
                <a:lnTo>
                  <a:pt x="5373357" y="4188333"/>
                </a:lnTo>
                <a:lnTo>
                  <a:pt x="5364111" y="4190225"/>
                </a:lnTo>
                <a:lnTo>
                  <a:pt x="5356542" y="4195381"/>
                </a:lnTo>
                <a:lnTo>
                  <a:pt x="5351424" y="4203001"/>
                </a:lnTo>
                <a:lnTo>
                  <a:pt x="5349545" y="4212323"/>
                </a:lnTo>
                <a:lnTo>
                  <a:pt x="5351424" y="4221632"/>
                </a:lnTo>
                <a:lnTo>
                  <a:pt x="5356542" y="4229252"/>
                </a:lnTo>
                <a:lnTo>
                  <a:pt x="5364111" y="4234408"/>
                </a:lnTo>
                <a:lnTo>
                  <a:pt x="5373357" y="4236301"/>
                </a:lnTo>
                <a:lnTo>
                  <a:pt x="5382603" y="4234408"/>
                </a:lnTo>
                <a:lnTo>
                  <a:pt x="5390185" y="4229252"/>
                </a:lnTo>
                <a:lnTo>
                  <a:pt x="5395303" y="4221632"/>
                </a:lnTo>
                <a:lnTo>
                  <a:pt x="5397170" y="4212323"/>
                </a:lnTo>
                <a:close/>
              </a:path>
              <a:path w="12547600" h="4716145">
                <a:moveTo>
                  <a:pt x="5397170" y="4116387"/>
                </a:moveTo>
                <a:lnTo>
                  <a:pt x="5395303" y="4107065"/>
                </a:lnTo>
                <a:lnTo>
                  <a:pt x="5390185" y="4099445"/>
                </a:lnTo>
                <a:lnTo>
                  <a:pt x="5382603" y="4094289"/>
                </a:lnTo>
                <a:lnTo>
                  <a:pt x="5373357" y="4092397"/>
                </a:lnTo>
                <a:lnTo>
                  <a:pt x="5364111" y="4094289"/>
                </a:lnTo>
                <a:lnTo>
                  <a:pt x="5356542" y="4099445"/>
                </a:lnTo>
                <a:lnTo>
                  <a:pt x="5351424" y="4107065"/>
                </a:lnTo>
                <a:lnTo>
                  <a:pt x="5349545" y="4116387"/>
                </a:lnTo>
                <a:lnTo>
                  <a:pt x="5351424" y="4125696"/>
                </a:lnTo>
                <a:lnTo>
                  <a:pt x="5356542" y="4133316"/>
                </a:lnTo>
                <a:lnTo>
                  <a:pt x="5364111" y="4138472"/>
                </a:lnTo>
                <a:lnTo>
                  <a:pt x="5373357" y="4140365"/>
                </a:lnTo>
                <a:lnTo>
                  <a:pt x="5382603" y="4138472"/>
                </a:lnTo>
                <a:lnTo>
                  <a:pt x="5390185" y="4133316"/>
                </a:lnTo>
                <a:lnTo>
                  <a:pt x="5395303" y="4125696"/>
                </a:lnTo>
                <a:lnTo>
                  <a:pt x="5397170" y="4116387"/>
                </a:lnTo>
                <a:close/>
              </a:path>
              <a:path w="12547600" h="4716145">
                <a:moveTo>
                  <a:pt x="5397170" y="4020451"/>
                </a:moveTo>
                <a:lnTo>
                  <a:pt x="5395303" y="4011142"/>
                </a:lnTo>
                <a:lnTo>
                  <a:pt x="5390185" y="4003510"/>
                </a:lnTo>
                <a:lnTo>
                  <a:pt x="5382603" y="3998353"/>
                </a:lnTo>
                <a:lnTo>
                  <a:pt x="5373357" y="3996461"/>
                </a:lnTo>
                <a:lnTo>
                  <a:pt x="5364111" y="3998353"/>
                </a:lnTo>
                <a:lnTo>
                  <a:pt x="5356542" y="4003510"/>
                </a:lnTo>
                <a:lnTo>
                  <a:pt x="5351424" y="4011142"/>
                </a:lnTo>
                <a:lnTo>
                  <a:pt x="5349545" y="4020451"/>
                </a:lnTo>
                <a:lnTo>
                  <a:pt x="5351424" y="4029760"/>
                </a:lnTo>
                <a:lnTo>
                  <a:pt x="5356542" y="4037393"/>
                </a:lnTo>
                <a:lnTo>
                  <a:pt x="5364111" y="4042537"/>
                </a:lnTo>
                <a:lnTo>
                  <a:pt x="5373357" y="4044429"/>
                </a:lnTo>
                <a:lnTo>
                  <a:pt x="5382603" y="4042537"/>
                </a:lnTo>
                <a:lnTo>
                  <a:pt x="5390185" y="4037393"/>
                </a:lnTo>
                <a:lnTo>
                  <a:pt x="5395303" y="4029760"/>
                </a:lnTo>
                <a:lnTo>
                  <a:pt x="5397170" y="4020451"/>
                </a:lnTo>
                <a:close/>
              </a:path>
              <a:path w="12547600" h="4716145">
                <a:moveTo>
                  <a:pt x="5397170" y="3924516"/>
                </a:moveTo>
                <a:lnTo>
                  <a:pt x="5395303" y="3915206"/>
                </a:lnTo>
                <a:lnTo>
                  <a:pt x="5390185" y="3907574"/>
                </a:lnTo>
                <a:lnTo>
                  <a:pt x="5382603" y="3902418"/>
                </a:lnTo>
                <a:lnTo>
                  <a:pt x="5373357" y="3900525"/>
                </a:lnTo>
                <a:lnTo>
                  <a:pt x="5364111" y="3902418"/>
                </a:lnTo>
                <a:lnTo>
                  <a:pt x="5356542" y="3907574"/>
                </a:lnTo>
                <a:lnTo>
                  <a:pt x="5351424" y="3915206"/>
                </a:lnTo>
                <a:lnTo>
                  <a:pt x="5349545" y="3924516"/>
                </a:lnTo>
                <a:lnTo>
                  <a:pt x="5351424" y="3933825"/>
                </a:lnTo>
                <a:lnTo>
                  <a:pt x="5356542" y="3941457"/>
                </a:lnTo>
                <a:lnTo>
                  <a:pt x="5364111" y="3946601"/>
                </a:lnTo>
                <a:lnTo>
                  <a:pt x="5373357" y="3948493"/>
                </a:lnTo>
                <a:lnTo>
                  <a:pt x="5382603" y="3946601"/>
                </a:lnTo>
                <a:lnTo>
                  <a:pt x="5390185" y="3941457"/>
                </a:lnTo>
                <a:lnTo>
                  <a:pt x="5395303" y="3933825"/>
                </a:lnTo>
                <a:lnTo>
                  <a:pt x="5397170" y="3924516"/>
                </a:lnTo>
                <a:close/>
              </a:path>
              <a:path w="12547600" h="4716145">
                <a:moveTo>
                  <a:pt x="5397170" y="3828580"/>
                </a:moveTo>
                <a:lnTo>
                  <a:pt x="5395303" y="3819271"/>
                </a:lnTo>
                <a:lnTo>
                  <a:pt x="5390185" y="3811638"/>
                </a:lnTo>
                <a:lnTo>
                  <a:pt x="5382603" y="3806482"/>
                </a:lnTo>
                <a:lnTo>
                  <a:pt x="5373357" y="3804589"/>
                </a:lnTo>
                <a:lnTo>
                  <a:pt x="5364111" y="3806482"/>
                </a:lnTo>
                <a:lnTo>
                  <a:pt x="5356542" y="3811638"/>
                </a:lnTo>
                <a:lnTo>
                  <a:pt x="5351424" y="3819271"/>
                </a:lnTo>
                <a:lnTo>
                  <a:pt x="5349545" y="3828580"/>
                </a:lnTo>
                <a:lnTo>
                  <a:pt x="5351424" y="3837889"/>
                </a:lnTo>
                <a:lnTo>
                  <a:pt x="5356542" y="3845522"/>
                </a:lnTo>
                <a:lnTo>
                  <a:pt x="5364111" y="3850665"/>
                </a:lnTo>
                <a:lnTo>
                  <a:pt x="5373357" y="3852557"/>
                </a:lnTo>
                <a:lnTo>
                  <a:pt x="5382603" y="3850665"/>
                </a:lnTo>
                <a:lnTo>
                  <a:pt x="5390185" y="3845522"/>
                </a:lnTo>
                <a:lnTo>
                  <a:pt x="5395303" y="3837889"/>
                </a:lnTo>
                <a:lnTo>
                  <a:pt x="5397170" y="3828580"/>
                </a:lnTo>
                <a:close/>
              </a:path>
              <a:path w="12547600" h="4716145">
                <a:moveTo>
                  <a:pt x="5397170" y="3732644"/>
                </a:moveTo>
                <a:lnTo>
                  <a:pt x="5395303" y="3723335"/>
                </a:lnTo>
                <a:lnTo>
                  <a:pt x="5390185" y="3715702"/>
                </a:lnTo>
                <a:lnTo>
                  <a:pt x="5382603" y="3710559"/>
                </a:lnTo>
                <a:lnTo>
                  <a:pt x="5373357" y="3708654"/>
                </a:lnTo>
                <a:lnTo>
                  <a:pt x="5364111" y="3710559"/>
                </a:lnTo>
                <a:lnTo>
                  <a:pt x="5356542" y="3715702"/>
                </a:lnTo>
                <a:lnTo>
                  <a:pt x="5351424" y="3723335"/>
                </a:lnTo>
                <a:lnTo>
                  <a:pt x="5349545" y="3732644"/>
                </a:lnTo>
                <a:lnTo>
                  <a:pt x="5351424" y="3741953"/>
                </a:lnTo>
                <a:lnTo>
                  <a:pt x="5356542" y="3749586"/>
                </a:lnTo>
                <a:lnTo>
                  <a:pt x="5364111" y="3754729"/>
                </a:lnTo>
                <a:lnTo>
                  <a:pt x="5373357" y="3756622"/>
                </a:lnTo>
                <a:lnTo>
                  <a:pt x="5382603" y="3754729"/>
                </a:lnTo>
                <a:lnTo>
                  <a:pt x="5390185" y="3749586"/>
                </a:lnTo>
                <a:lnTo>
                  <a:pt x="5395303" y="3741953"/>
                </a:lnTo>
                <a:lnTo>
                  <a:pt x="5397170" y="3732644"/>
                </a:lnTo>
                <a:close/>
              </a:path>
              <a:path w="12547600" h="4716145">
                <a:moveTo>
                  <a:pt x="5397170" y="3636708"/>
                </a:moveTo>
                <a:lnTo>
                  <a:pt x="5395303" y="3627399"/>
                </a:lnTo>
                <a:lnTo>
                  <a:pt x="5390185" y="3619766"/>
                </a:lnTo>
                <a:lnTo>
                  <a:pt x="5382603" y="3614623"/>
                </a:lnTo>
                <a:lnTo>
                  <a:pt x="5373357" y="3612731"/>
                </a:lnTo>
                <a:lnTo>
                  <a:pt x="5364111" y="3614623"/>
                </a:lnTo>
                <a:lnTo>
                  <a:pt x="5356542" y="3619766"/>
                </a:lnTo>
                <a:lnTo>
                  <a:pt x="5351424" y="3627399"/>
                </a:lnTo>
                <a:lnTo>
                  <a:pt x="5349545" y="3636708"/>
                </a:lnTo>
                <a:lnTo>
                  <a:pt x="5351424" y="3646017"/>
                </a:lnTo>
                <a:lnTo>
                  <a:pt x="5356542" y="3653650"/>
                </a:lnTo>
                <a:lnTo>
                  <a:pt x="5364111" y="3658806"/>
                </a:lnTo>
                <a:lnTo>
                  <a:pt x="5373357" y="3660698"/>
                </a:lnTo>
                <a:lnTo>
                  <a:pt x="5382603" y="3658806"/>
                </a:lnTo>
                <a:lnTo>
                  <a:pt x="5390185" y="3653650"/>
                </a:lnTo>
                <a:lnTo>
                  <a:pt x="5395303" y="3646017"/>
                </a:lnTo>
                <a:lnTo>
                  <a:pt x="5397170" y="3636708"/>
                </a:lnTo>
                <a:close/>
              </a:path>
              <a:path w="12547600" h="4716145">
                <a:moveTo>
                  <a:pt x="5397170" y="3540772"/>
                </a:moveTo>
                <a:lnTo>
                  <a:pt x="5395303" y="3531463"/>
                </a:lnTo>
                <a:lnTo>
                  <a:pt x="5390185" y="3523831"/>
                </a:lnTo>
                <a:lnTo>
                  <a:pt x="5382603" y="3518687"/>
                </a:lnTo>
                <a:lnTo>
                  <a:pt x="5373357" y="3516795"/>
                </a:lnTo>
                <a:lnTo>
                  <a:pt x="5364111" y="3518687"/>
                </a:lnTo>
                <a:lnTo>
                  <a:pt x="5356542" y="3523831"/>
                </a:lnTo>
                <a:lnTo>
                  <a:pt x="5351424" y="3531463"/>
                </a:lnTo>
                <a:lnTo>
                  <a:pt x="5349545" y="3540772"/>
                </a:lnTo>
                <a:lnTo>
                  <a:pt x="5351424" y="3550081"/>
                </a:lnTo>
                <a:lnTo>
                  <a:pt x="5356542" y="3557714"/>
                </a:lnTo>
                <a:lnTo>
                  <a:pt x="5364111" y="3562870"/>
                </a:lnTo>
                <a:lnTo>
                  <a:pt x="5373357" y="3564763"/>
                </a:lnTo>
                <a:lnTo>
                  <a:pt x="5382603" y="3562870"/>
                </a:lnTo>
                <a:lnTo>
                  <a:pt x="5390185" y="3557714"/>
                </a:lnTo>
                <a:lnTo>
                  <a:pt x="5395303" y="3550081"/>
                </a:lnTo>
                <a:lnTo>
                  <a:pt x="5397170" y="3540772"/>
                </a:lnTo>
                <a:close/>
              </a:path>
              <a:path w="12547600" h="4716145">
                <a:moveTo>
                  <a:pt x="5397170" y="3444837"/>
                </a:moveTo>
                <a:lnTo>
                  <a:pt x="5395303" y="3435527"/>
                </a:lnTo>
                <a:lnTo>
                  <a:pt x="5390185" y="3427895"/>
                </a:lnTo>
                <a:lnTo>
                  <a:pt x="5382603" y="3422751"/>
                </a:lnTo>
                <a:lnTo>
                  <a:pt x="5373357" y="3420859"/>
                </a:lnTo>
                <a:lnTo>
                  <a:pt x="5364111" y="3422751"/>
                </a:lnTo>
                <a:lnTo>
                  <a:pt x="5356542" y="3427895"/>
                </a:lnTo>
                <a:lnTo>
                  <a:pt x="5351424" y="3435527"/>
                </a:lnTo>
                <a:lnTo>
                  <a:pt x="5349545" y="3444837"/>
                </a:lnTo>
                <a:lnTo>
                  <a:pt x="5351424" y="3454146"/>
                </a:lnTo>
                <a:lnTo>
                  <a:pt x="5356542" y="3461778"/>
                </a:lnTo>
                <a:lnTo>
                  <a:pt x="5364111" y="3466935"/>
                </a:lnTo>
                <a:lnTo>
                  <a:pt x="5373357" y="3468827"/>
                </a:lnTo>
                <a:lnTo>
                  <a:pt x="5382603" y="3466935"/>
                </a:lnTo>
                <a:lnTo>
                  <a:pt x="5390185" y="3461778"/>
                </a:lnTo>
                <a:lnTo>
                  <a:pt x="5395303" y="3454146"/>
                </a:lnTo>
                <a:lnTo>
                  <a:pt x="5397170" y="3444837"/>
                </a:lnTo>
                <a:close/>
              </a:path>
              <a:path w="12547600" h="4716145">
                <a:moveTo>
                  <a:pt x="5397170" y="3348901"/>
                </a:moveTo>
                <a:lnTo>
                  <a:pt x="5395303" y="3339592"/>
                </a:lnTo>
                <a:lnTo>
                  <a:pt x="5390185" y="3331959"/>
                </a:lnTo>
                <a:lnTo>
                  <a:pt x="5382603" y="3326815"/>
                </a:lnTo>
                <a:lnTo>
                  <a:pt x="5373357" y="3324923"/>
                </a:lnTo>
                <a:lnTo>
                  <a:pt x="5364111" y="3326815"/>
                </a:lnTo>
                <a:lnTo>
                  <a:pt x="5356542" y="3331959"/>
                </a:lnTo>
                <a:lnTo>
                  <a:pt x="5351424" y="3339592"/>
                </a:lnTo>
                <a:lnTo>
                  <a:pt x="5349545" y="3348901"/>
                </a:lnTo>
                <a:lnTo>
                  <a:pt x="5351424" y="3358223"/>
                </a:lnTo>
                <a:lnTo>
                  <a:pt x="5356542" y="3365843"/>
                </a:lnTo>
                <a:lnTo>
                  <a:pt x="5364111" y="3370999"/>
                </a:lnTo>
                <a:lnTo>
                  <a:pt x="5373357" y="3372891"/>
                </a:lnTo>
                <a:lnTo>
                  <a:pt x="5382603" y="3370999"/>
                </a:lnTo>
                <a:lnTo>
                  <a:pt x="5390185" y="3365843"/>
                </a:lnTo>
                <a:lnTo>
                  <a:pt x="5395303" y="3358223"/>
                </a:lnTo>
                <a:lnTo>
                  <a:pt x="5397170" y="3348901"/>
                </a:lnTo>
                <a:close/>
              </a:path>
              <a:path w="12547600" h="4716145">
                <a:moveTo>
                  <a:pt x="5397170" y="3252965"/>
                </a:moveTo>
                <a:lnTo>
                  <a:pt x="5395303" y="3243656"/>
                </a:lnTo>
                <a:lnTo>
                  <a:pt x="5390185" y="3236036"/>
                </a:lnTo>
                <a:lnTo>
                  <a:pt x="5382603" y="3230880"/>
                </a:lnTo>
                <a:lnTo>
                  <a:pt x="5373357" y="3228987"/>
                </a:lnTo>
                <a:lnTo>
                  <a:pt x="5364111" y="3230880"/>
                </a:lnTo>
                <a:lnTo>
                  <a:pt x="5356542" y="3236036"/>
                </a:lnTo>
                <a:lnTo>
                  <a:pt x="5351424" y="3243656"/>
                </a:lnTo>
                <a:lnTo>
                  <a:pt x="5349545" y="3252965"/>
                </a:lnTo>
                <a:lnTo>
                  <a:pt x="5351424" y="3262287"/>
                </a:lnTo>
                <a:lnTo>
                  <a:pt x="5356542" y="3269907"/>
                </a:lnTo>
                <a:lnTo>
                  <a:pt x="5364111" y="3275063"/>
                </a:lnTo>
                <a:lnTo>
                  <a:pt x="5373357" y="3276955"/>
                </a:lnTo>
                <a:lnTo>
                  <a:pt x="5382603" y="3275063"/>
                </a:lnTo>
                <a:lnTo>
                  <a:pt x="5390185" y="3269907"/>
                </a:lnTo>
                <a:lnTo>
                  <a:pt x="5395303" y="3262287"/>
                </a:lnTo>
                <a:lnTo>
                  <a:pt x="5397170" y="3252965"/>
                </a:lnTo>
                <a:close/>
              </a:path>
              <a:path w="12547600" h="4716145">
                <a:moveTo>
                  <a:pt x="5397170" y="3157029"/>
                </a:moveTo>
                <a:lnTo>
                  <a:pt x="5395303" y="3147720"/>
                </a:lnTo>
                <a:lnTo>
                  <a:pt x="5390185" y="3140100"/>
                </a:lnTo>
                <a:lnTo>
                  <a:pt x="5382603" y="3134944"/>
                </a:lnTo>
                <a:lnTo>
                  <a:pt x="5373357" y="3133052"/>
                </a:lnTo>
                <a:lnTo>
                  <a:pt x="5364111" y="3134944"/>
                </a:lnTo>
                <a:lnTo>
                  <a:pt x="5356542" y="3140100"/>
                </a:lnTo>
                <a:lnTo>
                  <a:pt x="5351424" y="3147720"/>
                </a:lnTo>
                <a:lnTo>
                  <a:pt x="5349545" y="3157029"/>
                </a:lnTo>
                <a:lnTo>
                  <a:pt x="5351424" y="3166351"/>
                </a:lnTo>
                <a:lnTo>
                  <a:pt x="5356542" y="3173971"/>
                </a:lnTo>
                <a:lnTo>
                  <a:pt x="5364111" y="3179127"/>
                </a:lnTo>
                <a:lnTo>
                  <a:pt x="5373357" y="3181019"/>
                </a:lnTo>
                <a:lnTo>
                  <a:pt x="5382603" y="3179127"/>
                </a:lnTo>
                <a:lnTo>
                  <a:pt x="5390185" y="3173971"/>
                </a:lnTo>
                <a:lnTo>
                  <a:pt x="5395303" y="3166351"/>
                </a:lnTo>
                <a:lnTo>
                  <a:pt x="5397170" y="3157029"/>
                </a:lnTo>
                <a:close/>
              </a:path>
              <a:path w="12547600" h="4716145">
                <a:moveTo>
                  <a:pt x="5397170" y="3061093"/>
                </a:moveTo>
                <a:lnTo>
                  <a:pt x="5395303" y="3051784"/>
                </a:lnTo>
                <a:lnTo>
                  <a:pt x="5390185" y="3044164"/>
                </a:lnTo>
                <a:lnTo>
                  <a:pt x="5382603" y="3039008"/>
                </a:lnTo>
                <a:lnTo>
                  <a:pt x="5373357" y="3037116"/>
                </a:lnTo>
                <a:lnTo>
                  <a:pt x="5364111" y="3039008"/>
                </a:lnTo>
                <a:lnTo>
                  <a:pt x="5356542" y="3044164"/>
                </a:lnTo>
                <a:lnTo>
                  <a:pt x="5351424" y="3051784"/>
                </a:lnTo>
                <a:lnTo>
                  <a:pt x="5349545" y="3061093"/>
                </a:lnTo>
                <a:lnTo>
                  <a:pt x="5351424" y="3070415"/>
                </a:lnTo>
                <a:lnTo>
                  <a:pt x="5356542" y="3078035"/>
                </a:lnTo>
                <a:lnTo>
                  <a:pt x="5364111" y="3083191"/>
                </a:lnTo>
                <a:lnTo>
                  <a:pt x="5373357" y="3085084"/>
                </a:lnTo>
                <a:lnTo>
                  <a:pt x="5382603" y="3083191"/>
                </a:lnTo>
                <a:lnTo>
                  <a:pt x="5390185" y="3078035"/>
                </a:lnTo>
                <a:lnTo>
                  <a:pt x="5395303" y="3070415"/>
                </a:lnTo>
                <a:lnTo>
                  <a:pt x="5397170" y="3061093"/>
                </a:lnTo>
                <a:close/>
              </a:path>
              <a:path w="12547600" h="4716145">
                <a:moveTo>
                  <a:pt x="5397170" y="2965170"/>
                </a:moveTo>
                <a:lnTo>
                  <a:pt x="5395303" y="2955848"/>
                </a:lnTo>
                <a:lnTo>
                  <a:pt x="5390185" y="2948228"/>
                </a:lnTo>
                <a:lnTo>
                  <a:pt x="5382603" y="2943072"/>
                </a:lnTo>
                <a:lnTo>
                  <a:pt x="5373357" y="2941180"/>
                </a:lnTo>
                <a:lnTo>
                  <a:pt x="5364111" y="2943072"/>
                </a:lnTo>
                <a:lnTo>
                  <a:pt x="5356542" y="2948228"/>
                </a:lnTo>
                <a:lnTo>
                  <a:pt x="5351424" y="2955848"/>
                </a:lnTo>
                <a:lnTo>
                  <a:pt x="5349545" y="2965170"/>
                </a:lnTo>
                <a:lnTo>
                  <a:pt x="5351424" y="2974479"/>
                </a:lnTo>
                <a:lnTo>
                  <a:pt x="5356542" y="2982099"/>
                </a:lnTo>
                <a:lnTo>
                  <a:pt x="5364111" y="2987256"/>
                </a:lnTo>
                <a:lnTo>
                  <a:pt x="5373357" y="2989148"/>
                </a:lnTo>
                <a:lnTo>
                  <a:pt x="5382603" y="2987256"/>
                </a:lnTo>
                <a:lnTo>
                  <a:pt x="5390185" y="2982099"/>
                </a:lnTo>
                <a:lnTo>
                  <a:pt x="5395303" y="2974479"/>
                </a:lnTo>
                <a:lnTo>
                  <a:pt x="5397170" y="2965170"/>
                </a:lnTo>
                <a:close/>
              </a:path>
              <a:path w="12547600" h="4716145">
                <a:moveTo>
                  <a:pt x="5397170" y="2869234"/>
                </a:moveTo>
                <a:lnTo>
                  <a:pt x="5395303" y="2859913"/>
                </a:lnTo>
                <a:lnTo>
                  <a:pt x="5390185" y="2852293"/>
                </a:lnTo>
                <a:lnTo>
                  <a:pt x="5382603" y="2847136"/>
                </a:lnTo>
                <a:lnTo>
                  <a:pt x="5373357" y="2845244"/>
                </a:lnTo>
                <a:lnTo>
                  <a:pt x="5364111" y="2847136"/>
                </a:lnTo>
                <a:lnTo>
                  <a:pt x="5356542" y="2852293"/>
                </a:lnTo>
                <a:lnTo>
                  <a:pt x="5351424" y="2859913"/>
                </a:lnTo>
                <a:lnTo>
                  <a:pt x="5349545" y="2869234"/>
                </a:lnTo>
                <a:lnTo>
                  <a:pt x="5351424" y="2878544"/>
                </a:lnTo>
                <a:lnTo>
                  <a:pt x="5356542" y="2886164"/>
                </a:lnTo>
                <a:lnTo>
                  <a:pt x="5364111" y="2891320"/>
                </a:lnTo>
                <a:lnTo>
                  <a:pt x="5373357" y="2893212"/>
                </a:lnTo>
                <a:lnTo>
                  <a:pt x="5382603" y="2891320"/>
                </a:lnTo>
                <a:lnTo>
                  <a:pt x="5390185" y="2886164"/>
                </a:lnTo>
                <a:lnTo>
                  <a:pt x="5395303" y="2878544"/>
                </a:lnTo>
                <a:lnTo>
                  <a:pt x="5397170" y="2869234"/>
                </a:lnTo>
                <a:close/>
              </a:path>
              <a:path w="12547600" h="4716145">
                <a:moveTo>
                  <a:pt x="5397170" y="2773299"/>
                </a:moveTo>
                <a:lnTo>
                  <a:pt x="5395303" y="2763977"/>
                </a:lnTo>
                <a:lnTo>
                  <a:pt x="5390185" y="2756357"/>
                </a:lnTo>
                <a:lnTo>
                  <a:pt x="5382603" y="2751201"/>
                </a:lnTo>
                <a:lnTo>
                  <a:pt x="5373357" y="2749308"/>
                </a:lnTo>
                <a:lnTo>
                  <a:pt x="5364111" y="2751201"/>
                </a:lnTo>
                <a:lnTo>
                  <a:pt x="5356542" y="2756357"/>
                </a:lnTo>
                <a:lnTo>
                  <a:pt x="5351424" y="2763977"/>
                </a:lnTo>
                <a:lnTo>
                  <a:pt x="5349545" y="2773299"/>
                </a:lnTo>
                <a:lnTo>
                  <a:pt x="5351424" y="2782608"/>
                </a:lnTo>
                <a:lnTo>
                  <a:pt x="5356542" y="2790228"/>
                </a:lnTo>
                <a:lnTo>
                  <a:pt x="5364111" y="2795384"/>
                </a:lnTo>
                <a:lnTo>
                  <a:pt x="5373357" y="2797276"/>
                </a:lnTo>
                <a:lnTo>
                  <a:pt x="5382603" y="2795384"/>
                </a:lnTo>
                <a:lnTo>
                  <a:pt x="5390185" y="2790228"/>
                </a:lnTo>
                <a:lnTo>
                  <a:pt x="5395303" y="2782608"/>
                </a:lnTo>
                <a:lnTo>
                  <a:pt x="5397170" y="2773299"/>
                </a:lnTo>
                <a:close/>
              </a:path>
              <a:path w="12547600" h="4716145">
                <a:moveTo>
                  <a:pt x="12547270" y="3533838"/>
                </a:moveTo>
                <a:lnTo>
                  <a:pt x="12545200" y="3523869"/>
                </a:lnTo>
                <a:lnTo>
                  <a:pt x="12539574" y="3515715"/>
                </a:lnTo>
                <a:lnTo>
                  <a:pt x="12531242" y="3510191"/>
                </a:lnTo>
                <a:lnTo>
                  <a:pt x="12521070" y="3508171"/>
                </a:lnTo>
                <a:lnTo>
                  <a:pt x="12510897" y="3510191"/>
                </a:lnTo>
                <a:lnTo>
                  <a:pt x="12502579" y="3515715"/>
                </a:lnTo>
                <a:lnTo>
                  <a:pt x="12496952" y="3523869"/>
                </a:lnTo>
                <a:lnTo>
                  <a:pt x="12494882" y="3533838"/>
                </a:lnTo>
                <a:lnTo>
                  <a:pt x="12496952" y="3543808"/>
                </a:lnTo>
                <a:lnTo>
                  <a:pt x="12502579" y="3551974"/>
                </a:lnTo>
                <a:lnTo>
                  <a:pt x="12510897" y="3557498"/>
                </a:lnTo>
                <a:lnTo>
                  <a:pt x="12521070" y="3559518"/>
                </a:lnTo>
                <a:lnTo>
                  <a:pt x="12531242" y="3557498"/>
                </a:lnTo>
                <a:lnTo>
                  <a:pt x="12539574" y="3551974"/>
                </a:lnTo>
                <a:lnTo>
                  <a:pt x="12545200" y="3543808"/>
                </a:lnTo>
                <a:lnTo>
                  <a:pt x="12547270" y="3533838"/>
                </a:lnTo>
                <a:close/>
              </a:path>
              <a:path w="12547600" h="4716145">
                <a:moveTo>
                  <a:pt x="12547270" y="3431133"/>
                </a:moveTo>
                <a:lnTo>
                  <a:pt x="12545200" y="3421164"/>
                </a:lnTo>
                <a:lnTo>
                  <a:pt x="12539574" y="3413010"/>
                </a:lnTo>
                <a:lnTo>
                  <a:pt x="12531242" y="3407486"/>
                </a:lnTo>
                <a:lnTo>
                  <a:pt x="12521070" y="3405467"/>
                </a:lnTo>
                <a:lnTo>
                  <a:pt x="12510897" y="3407486"/>
                </a:lnTo>
                <a:lnTo>
                  <a:pt x="12502579" y="3413010"/>
                </a:lnTo>
                <a:lnTo>
                  <a:pt x="12496952" y="3421164"/>
                </a:lnTo>
                <a:lnTo>
                  <a:pt x="12494882" y="3431133"/>
                </a:lnTo>
                <a:lnTo>
                  <a:pt x="12496952" y="3441103"/>
                </a:lnTo>
                <a:lnTo>
                  <a:pt x="12502579" y="3449269"/>
                </a:lnTo>
                <a:lnTo>
                  <a:pt x="12510897" y="3454793"/>
                </a:lnTo>
                <a:lnTo>
                  <a:pt x="12521070" y="3456813"/>
                </a:lnTo>
                <a:lnTo>
                  <a:pt x="12531242" y="3454793"/>
                </a:lnTo>
                <a:lnTo>
                  <a:pt x="12539574" y="3449269"/>
                </a:lnTo>
                <a:lnTo>
                  <a:pt x="12545200" y="3441103"/>
                </a:lnTo>
                <a:lnTo>
                  <a:pt x="12547270" y="3431133"/>
                </a:lnTo>
                <a:close/>
              </a:path>
              <a:path w="12547600" h="4716145">
                <a:moveTo>
                  <a:pt x="12547270" y="3328428"/>
                </a:moveTo>
                <a:lnTo>
                  <a:pt x="12545200" y="3318459"/>
                </a:lnTo>
                <a:lnTo>
                  <a:pt x="12539574" y="3310305"/>
                </a:lnTo>
                <a:lnTo>
                  <a:pt x="12531242" y="3304781"/>
                </a:lnTo>
                <a:lnTo>
                  <a:pt x="12521070" y="3302762"/>
                </a:lnTo>
                <a:lnTo>
                  <a:pt x="12510897" y="3304781"/>
                </a:lnTo>
                <a:lnTo>
                  <a:pt x="12502579" y="3310305"/>
                </a:lnTo>
                <a:lnTo>
                  <a:pt x="12496952" y="3318459"/>
                </a:lnTo>
                <a:lnTo>
                  <a:pt x="12494882" y="3328428"/>
                </a:lnTo>
                <a:lnTo>
                  <a:pt x="12496952" y="3338411"/>
                </a:lnTo>
                <a:lnTo>
                  <a:pt x="12502579" y="3346564"/>
                </a:lnTo>
                <a:lnTo>
                  <a:pt x="12510897" y="3352088"/>
                </a:lnTo>
                <a:lnTo>
                  <a:pt x="12521070" y="3354108"/>
                </a:lnTo>
                <a:lnTo>
                  <a:pt x="12531242" y="3352088"/>
                </a:lnTo>
                <a:lnTo>
                  <a:pt x="12539574" y="3346564"/>
                </a:lnTo>
                <a:lnTo>
                  <a:pt x="12545200" y="3338411"/>
                </a:lnTo>
                <a:lnTo>
                  <a:pt x="12547270" y="3328428"/>
                </a:lnTo>
                <a:close/>
              </a:path>
              <a:path w="12547600" h="4716145">
                <a:moveTo>
                  <a:pt x="12547270" y="3225736"/>
                </a:moveTo>
                <a:lnTo>
                  <a:pt x="12545200" y="3215767"/>
                </a:lnTo>
                <a:lnTo>
                  <a:pt x="12539574" y="3207601"/>
                </a:lnTo>
                <a:lnTo>
                  <a:pt x="12531242" y="3202076"/>
                </a:lnTo>
                <a:lnTo>
                  <a:pt x="12521070" y="3200057"/>
                </a:lnTo>
                <a:lnTo>
                  <a:pt x="12510897" y="3202076"/>
                </a:lnTo>
                <a:lnTo>
                  <a:pt x="12502579" y="3207601"/>
                </a:lnTo>
                <a:lnTo>
                  <a:pt x="12496952" y="3215767"/>
                </a:lnTo>
                <a:lnTo>
                  <a:pt x="12494882" y="3225736"/>
                </a:lnTo>
                <a:lnTo>
                  <a:pt x="12496952" y="3235706"/>
                </a:lnTo>
                <a:lnTo>
                  <a:pt x="12502579" y="3243859"/>
                </a:lnTo>
                <a:lnTo>
                  <a:pt x="12510897" y="3249384"/>
                </a:lnTo>
                <a:lnTo>
                  <a:pt x="12521070" y="3251403"/>
                </a:lnTo>
                <a:lnTo>
                  <a:pt x="12531242" y="3249384"/>
                </a:lnTo>
                <a:lnTo>
                  <a:pt x="12539574" y="3243859"/>
                </a:lnTo>
                <a:lnTo>
                  <a:pt x="12545200" y="3235706"/>
                </a:lnTo>
                <a:lnTo>
                  <a:pt x="12547270" y="3225736"/>
                </a:lnTo>
                <a:close/>
              </a:path>
              <a:path w="12547600" h="4716145">
                <a:moveTo>
                  <a:pt x="12547270" y="3123031"/>
                </a:moveTo>
                <a:lnTo>
                  <a:pt x="12545200" y="3113062"/>
                </a:lnTo>
                <a:lnTo>
                  <a:pt x="12539574" y="3104896"/>
                </a:lnTo>
                <a:lnTo>
                  <a:pt x="12531242" y="3099371"/>
                </a:lnTo>
                <a:lnTo>
                  <a:pt x="12521070" y="3097352"/>
                </a:lnTo>
                <a:lnTo>
                  <a:pt x="12510897" y="3099371"/>
                </a:lnTo>
                <a:lnTo>
                  <a:pt x="12502579" y="3104896"/>
                </a:lnTo>
                <a:lnTo>
                  <a:pt x="12496952" y="3113062"/>
                </a:lnTo>
                <a:lnTo>
                  <a:pt x="12494882" y="3123031"/>
                </a:lnTo>
                <a:lnTo>
                  <a:pt x="12496952" y="3133001"/>
                </a:lnTo>
                <a:lnTo>
                  <a:pt x="12502579" y="3141154"/>
                </a:lnTo>
                <a:lnTo>
                  <a:pt x="12510897" y="3146679"/>
                </a:lnTo>
                <a:lnTo>
                  <a:pt x="12521070" y="3148698"/>
                </a:lnTo>
                <a:lnTo>
                  <a:pt x="12531242" y="3146679"/>
                </a:lnTo>
                <a:lnTo>
                  <a:pt x="12539574" y="3141154"/>
                </a:lnTo>
                <a:lnTo>
                  <a:pt x="12545200" y="3133001"/>
                </a:lnTo>
                <a:lnTo>
                  <a:pt x="12547270" y="3123031"/>
                </a:lnTo>
                <a:close/>
              </a:path>
              <a:path w="12547600" h="4716145">
                <a:moveTo>
                  <a:pt x="12547270" y="3020326"/>
                </a:moveTo>
                <a:lnTo>
                  <a:pt x="12545200" y="3010357"/>
                </a:lnTo>
                <a:lnTo>
                  <a:pt x="12539574" y="3002191"/>
                </a:lnTo>
                <a:lnTo>
                  <a:pt x="12531242" y="2996666"/>
                </a:lnTo>
                <a:lnTo>
                  <a:pt x="12521070" y="2994647"/>
                </a:lnTo>
                <a:lnTo>
                  <a:pt x="12510897" y="2996666"/>
                </a:lnTo>
                <a:lnTo>
                  <a:pt x="12502579" y="3002191"/>
                </a:lnTo>
                <a:lnTo>
                  <a:pt x="12496952" y="3010357"/>
                </a:lnTo>
                <a:lnTo>
                  <a:pt x="12494882" y="3020326"/>
                </a:lnTo>
                <a:lnTo>
                  <a:pt x="12496952" y="3030296"/>
                </a:lnTo>
                <a:lnTo>
                  <a:pt x="12502579" y="3038449"/>
                </a:lnTo>
                <a:lnTo>
                  <a:pt x="12510897" y="3043974"/>
                </a:lnTo>
                <a:lnTo>
                  <a:pt x="12521070" y="3045993"/>
                </a:lnTo>
                <a:lnTo>
                  <a:pt x="12531242" y="3043974"/>
                </a:lnTo>
                <a:lnTo>
                  <a:pt x="12539574" y="3038449"/>
                </a:lnTo>
                <a:lnTo>
                  <a:pt x="12545200" y="3030296"/>
                </a:lnTo>
                <a:lnTo>
                  <a:pt x="12547270" y="3020326"/>
                </a:lnTo>
                <a:close/>
              </a:path>
              <a:path w="12547600" h="4716145">
                <a:moveTo>
                  <a:pt x="12547270" y="2917621"/>
                </a:moveTo>
                <a:lnTo>
                  <a:pt x="12545200" y="2907652"/>
                </a:lnTo>
                <a:lnTo>
                  <a:pt x="12539574" y="2899486"/>
                </a:lnTo>
                <a:lnTo>
                  <a:pt x="12531242" y="2893961"/>
                </a:lnTo>
                <a:lnTo>
                  <a:pt x="12521070" y="2891942"/>
                </a:lnTo>
                <a:lnTo>
                  <a:pt x="12510897" y="2893961"/>
                </a:lnTo>
                <a:lnTo>
                  <a:pt x="12502579" y="2899486"/>
                </a:lnTo>
                <a:lnTo>
                  <a:pt x="12496952" y="2907652"/>
                </a:lnTo>
                <a:lnTo>
                  <a:pt x="12494882" y="2917621"/>
                </a:lnTo>
                <a:lnTo>
                  <a:pt x="12496952" y="2927591"/>
                </a:lnTo>
                <a:lnTo>
                  <a:pt x="12502579" y="2935744"/>
                </a:lnTo>
                <a:lnTo>
                  <a:pt x="12510897" y="2941269"/>
                </a:lnTo>
                <a:lnTo>
                  <a:pt x="12521070" y="2943288"/>
                </a:lnTo>
                <a:lnTo>
                  <a:pt x="12531242" y="2941269"/>
                </a:lnTo>
                <a:lnTo>
                  <a:pt x="12539574" y="2935744"/>
                </a:lnTo>
                <a:lnTo>
                  <a:pt x="12545200" y="2927591"/>
                </a:lnTo>
                <a:lnTo>
                  <a:pt x="12547270" y="2917621"/>
                </a:lnTo>
                <a:close/>
              </a:path>
              <a:path w="12547600" h="4716145">
                <a:moveTo>
                  <a:pt x="12547270" y="2814917"/>
                </a:moveTo>
                <a:lnTo>
                  <a:pt x="12545200" y="2804947"/>
                </a:lnTo>
                <a:lnTo>
                  <a:pt x="12539574" y="2796781"/>
                </a:lnTo>
                <a:lnTo>
                  <a:pt x="12531242" y="2791256"/>
                </a:lnTo>
                <a:lnTo>
                  <a:pt x="12521070" y="2789237"/>
                </a:lnTo>
                <a:lnTo>
                  <a:pt x="12510897" y="2791256"/>
                </a:lnTo>
                <a:lnTo>
                  <a:pt x="12502579" y="2796781"/>
                </a:lnTo>
                <a:lnTo>
                  <a:pt x="12496952" y="2804947"/>
                </a:lnTo>
                <a:lnTo>
                  <a:pt x="12494882" y="2814917"/>
                </a:lnTo>
                <a:lnTo>
                  <a:pt x="12496952" y="2824886"/>
                </a:lnTo>
                <a:lnTo>
                  <a:pt x="12502579" y="2833039"/>
                </a:lnTo>
                <a:lnTo>
                  <a:pt x="12510897" y="2838564"/>
                </a:lnTo>
                <a:lnTo>
                  <a:pt x="12521070" y="2840583"/>
                </a:lnTo>
                <a:lnTo>
                  <a:pt x="12531242" y="2838564"/>
                </a:lnTo>
                <a:lnTo>
                  <a:pt x="12539574" y="2833039"/>
                </a:lnTo>
                <a:lnTo>
                  <a:pt x="12545200" y="2824886"/>
                </a:lnTo>
                <a:lnTo>
                  <a:pt x="12547270" y="2814917"/>
                </a:lnTo>
                <a:close/>
              </a:path>
              <a:path w="12547600" h="4716145">
                <a:moveTo>
                  <a:pt x="12547270" y="2712212"/>
                </a:moveTo>
                <a:lnTo>
                  <a:pt x="12545200" y="2702242"/>
                </a:lnTo>
                <a:lnTo>
                  <a:pt x="12539574" y="2694076"/>
                </a:lnTo>
                <a:lnTo>
                  <a:pt x="12531242" y="2688552"/>
                </a:lnTo>
                <a:lnTo>
                  <a:pt x="12521070" y="2686532"/>
                </a:lnTo>
                <a:lnTo>
                  <a:pt x="12510897" y="2688552"/>
                </a:lnTo>
                <a:lnTo>
                  <a:pt x="12502579" y="2694076"/>
                </a:lnTo>
                <a:lnTo>
                  <a:pt x="12496952" y="2702242"/>
                </a:lnTo>
                <a:lnTo>
                  <a:pt x="12494882" y="2712212"/>
                </a:lnTo>
                <a:lnTo>
                  <a:pt x="12496952" y="2722181"/>
                </a:lnTo>
                <a:lnTo>
                  <a:pt x="12502579" y="2730347"/>
                </a:lnTo>
                <a:lnTo>
                  <a:pt x="12510897" y="2735859"/>
                </a:lnTo>
                <a:lnTo>
                  <a:pt x="12521070" y="2737878"/>
                </a:lnTo>
                <a:lnTo>
                  <a:pt x="12531242" y="2735859"/>
                </a:lnTo>
                <a:lnTo>
                  <a:pt x="12539574" y="2730347"/>
                </a:lnTo>
                <a:lnTo>
                  <a:pt x="12545200" y="2722181"/>
                </a:lnTo>
                <a:lnTo>
                  <a:pt x="12547270" y="2712212"/>
                </a:lnTo>
                <a:close/>
              </a:path>
              <a:path w="12547600" h="4716145">
                <a:moveTo>
                  <a:pt x="12547270" y="2609507"/>
                </a:moveTo>
                <a:lnTo>
                  <a:pt x="12545200" y="2599537"/>
                </a:lnTo>
                <a:lnTo>
                  <a:pt x="12539574" y="2591371"/>
                </a:lnTo>
                <a:lnTo>
                  <a:pt x="12531242" y="2585847"/>
                </a:lnTo>
                <a:lnTo>
                  <a:pt x="12521070" y="2583827"/>
                </a:lnTo>
                <a:lnTo>
                  <a:pt x="12510897" y="2585847"/>
                </a:lnTo>
                <a:lnTo>
                  <a:pt x="12502579" y="2591371"/>
                </a:lnTo>
                <a:lnTo>
                  <a:pt x="12496952" y="2599537"/>
                </a:lnTo>
                <a:lnTo>
                  <a:pt x="12494882" y="2609507"/>
                </a:lnTo>
                <a:lnTo>
                  <a:pt x="12496952" y="2619476"/>
                </a:lnTo>
                <a:lnTo>
                  <a:pt x="12502579" y="2627642"/>
                </a:lnTo>
                <a:lnTo>
                  <a:pt x="12510897" y="2633154"/>
                </a:lnTo>
                <a:lnTo>
                  <a:pt x="12521070" y="2635173"/>
                </a:lnTo>
                <a:lnTo>
                  <a:pt x="12531242" y="2633154"/>
                </a:lnTo>
                <a:lnTo>
                  <a:pt x="12539574" y="2627642"/>
                </a:lnTo>
                <a:lnTo>
                  <a:pt x="12545200" y="2619476"/>
                </a:lnTo>
                <a:lnTo>
                  <a:pt x="12547270" y="2609507"/>
                </a:lnTo>
                <a:close/>
              </a:path>
              <a:path w="12547600" h="4716145">
                <a:moveTo>
                  <a:pt x="12547270" y="2506802"/>
                </a:moveTo>
                <a:lnTo>
                  <a:pt x="12545200" y="2496832"/>
                </a:lnTo>
                <a:lnTo>
                  <a:pt x="12539574" y="2488666"/>
                </a:lnTo>
                <a:lnTo>
                  <a:pt x="12531242" y="2483154"/>
                </a:lnTo>
                <a:lnTo>
                  <a:pt x="12521070" y="2481122"/>
                </a:lnTo>
                <a:lnTo>
                  <a:pt x="12510897" y="2483154"/>
                </a:lnTo>
                <a:lnTo>
                  <a:pt x="12502579" y="2488666"/>
                </a:lnTo>
                <a:lnTo>
                  <a:pt x="12496952" y="2496832"/>
                </a:lnTo>
                <a:lnTo>
                  <a:pt x="12494882" y="2506802"/>
                </a:lnTo>
                <a:lnTo>
                  <a:pt x="12496952" y="2516771"/>
                </a:lnTo>
                <a:lnTo>
                  <a:pt x="12502579" y="2524937"/>
                </a:lnTo>
                <a:lnTo>
                  <a:pt x="12510897" y="2530449"/>
                </a:lnTo>
                <a:lnTo>
                  <a:pt x="12521070" y="2532469"/>
                </a:lnTo>
                <a:lnTo>
                  <a:pt x="12531242" y="2530449"/>
                </a:lnTo>
                <a:lnTo>
                  <a:pt x="12539574" y="2524937"/>
                </a:lnTo>
                <a:lnTo>
                  <a:pt x="12545200" y="2516771"/>
                </a:lnTo>
                <a:lnTo>
                  <a:pt x="12547270" y="2506802"/>
                </a:lnTo>
                <a:close/>
              </a:path>
              <a:path w="12547600" h="4716145">
                <a:moveTo>
                  <a:pt x="12547270" y="2404097"/>
                </a:moveTo>
                <a:lnTo>
                  <a:pt x="12545200" y="2394127"/>
                </a:lnTo>
                <a:lnTo>
                  <a:pt x="12539574" y="2385961"/>
                </a:lnTo>
                <a:lnTo>
                  <a:pt x="12531242" y="2380450"/>
                </a:lnTo>
                <a:lnTo>
                  <a:pt x="12521070" y="2378418"/>
                </a:lnTo>
                <a:lnTo>
                  <a:pt x="12510897" y="2380450"/>
                </a:lnTo>
                <a:lnTo>
                  <a:pt x="12502579" y="2385961"/>
                </a:lnTo>
                <a:lnTo>
                  <a:pt x="12496952" y="2394127"/>
                </a:lnTo>
                <a:lnTo>
                  <a:pt x="12494882" y="2404097"/>
                </a:lnTo>
                <a:lnTo>
                  <a:pt x="12496952" y="2414066"/>
                </a:lnTo>
                <a:lnTo>
                  <a:pt x="12502579" y="2422233"/>
                </a:lnTo>
                <a:lnTo>
                  <a:pt x="12510897" y="2427744"/>
                </a:lnTo>
                <a:lnTo>
                  <a:pt x="12521070" y="2429764"/>
                </a:lnTo>
                <a:lnTo>
                  <a:pt x="12531242" y="2427744"/>
                </a:lnTo>
                <a:lnTo>
                  <a:pt x="12539574" y="2422233"/>
                </a:lnTo>
                <a:lnTo>
                  <a:pt x="12545200" y="2414066"/>
                </a:lnTo>
                <a:lnTo>
                  <a:pt x="12547270" y="2404097"/>
                </a:lnTo>
                <a:close/>
              </a:path>
              <a:path w="12547600" h="4716145">
                <a:moveTo>
                  <a:pt x="12547270" y="2301392"/>
                </a:moveTo>
                <a:lnTo>
                  <a:pt x="12545200" y="2291423"/>
                </a:lnTo>
                <a:lnTo>
                  <a:pt x="12539574" y="2283256"/>
                </a:lnTo>
                <a:lnTo>
                  <a:pt x="12531242" y="2277745"/>
                </a:lnTo>
                <a:lnTo>
                  <a:pt x="12521070" y="2275713"/>
                </a:lnTo>
                <a:lnTo>
                  <a:pt x="12510897" y="2277745"/>
                </a:lnTo>
                <a:lnTo>
                  <a:pt x="12502579" y="2283256"/>
                </a:lnTo>
                <a:lnTo>
                  <a:pt x="12496952" y="2291423"/>
                </a:lnTo>
                <a:lnTo>
                  <a:pt x="12494882" y="2301392"/>
                </a:lnTo>
                <a:lnTo>
                  <a:pt x="12496952" y="2311362"/>
                </a:lnTo>
                <a:lnTo>
                  <a:pt x="12502579" y="2319528"/>
                </a:lnTo>
                <a:lnTo>
                  <a:pt x="12510897" y="2325039"/>
                </a:lnTo>
                <a:lnTo>
                  <a:pt x="12521070" y="2327071"/>
                </a:lnTo>
                <a:lnTo>
                  <a:pt x="12531242" y="2325039"/>
                </a:lnTo>
                <a:lnTo>
                  <a:pt x="12539574" y="2319528"/>
                </a:lnTo>
                <a:lnTo>
                  <a:pt x="12545200" y="2311362"/>
                </a:lnTo>
                <a:lnTo>
                  <a:pt x="12547270" y="2301392"/>
                </a:lnTo>
                <a:close/>
              </a:path>
              <a:path w="12547600" h="4716145">
                <a:moveTo>
                  <a:pt x="12547270" y="2198687"/>
                </a:moveTo>
                <a:lnTo>
                  <a:pt x="12545200" y="2188718"/>
                </a:lnTo>
                <a:lnTo>
                  <a:pt x="12539574" y="2180552"/>
                </a:lnTo>
                <a:lnTo>
                  <a:pt x="12531242" y="2175040"/>
                </a:lnTo>
                <a:lnTo>
                  <a:pt x="12521070" y="2173008"/>
                </a:lnTo>
                <a:lnTo>
                  <a:pt x="12510897" y="2175040"/>
                </a:lnTo>
                <a:lnTo>
                  <a:pt x="12502579" y="2180552"/>
                </a:lnTo>
                <a:lnTo>
                  <a:pt x="12496952" y="2188718"/>
                </a:lnTo>
                <a:lnTo>
                  <a:pt x="12494882" y="2198687"/>
                </a:lnTo>
                <a:lnTo>
                  <a:pt x="12496952" y="2208657"/>
                </a:lnTo>
                <a:lnTo>
                  <a:pt x="12502579" y="2216823"/>
                </a:lnTo>
                <a:lnTo>
                  <a:pt x="12510897" y="2222335"/>
                </a:lnTo>
                <a:lnTo>
                  <a:pt x="12521070" y="2224367"/>
                </a:lnTo>
                <a:lnTo>
                  <a:pt x="12531242" y="2222335"/>
                </a:lnTo>
                <a:lnTo>
                  <a:pt x="12539574" y="2216823"/>
                </a:lnTo>
                <a:lnTo>
                  <a:pt x="12545200" y="2208657"/>
                </a:lnTo>
                <a:lnTo>
                  <a:pt x="12547270" y="2198687"/>
                </a:lnTo>
                <a:close/>
              </a:path>
              <a:path w="12547600" h="4716145">
                <a:moveTo>
                  <a:pt x="12547270" y="2095982"/>
                </a:moveTo>
                <a:lnTo>
                  <a:pt x="12545200" y="2086013"/>
                </a:lnTo>
                <a:lnTo>
                  <a:pt x="12539574" y="2077847"/>
                </a:lnTo>
                <a:lnTo>
                  <a:pt x="12531242" y="2072335"/>
                </a:lnTo>
                <a:lnTo>
                  <a:pt x="12521070" y="2070303"/>
                </a:lnTo>
                <a:lnTo>
                  <a:pt x="12510897" y="2072335"/>
                </a:lnTo>
                <a:lnTo>
                  <a:pt x="12502579" y="2077847"/>
                </a:lnTo>
                <a:lnTo>
                  <a:pt x="12496952" y="2086013"/>
                </a:lnTo>
                <a:lnTo>
                  <a:pt x="12494882" y="2095982"/>
                </a:lnTo>
                <a:lnTo>
                  <a:pt x="12496952" y="2105952"/>
                </a:lnTo>
                <a:lnTo>
                  <a:pt x="12502579" y="2114118"/>
                </a:lnTo>
                <a:lnTo>
                  <a:pt x="12510897" y="2119630"/>
                </a:lnTo>
                <a:lnTo>
                  <a:pt x="12521070" y="2121662"/>
                </a:lnTo>
                <a:lnTo>
                  <a:pt x="12531242" y="2119630"/>
                </a:lnTo>
                <a:lnTo>
                  <a:pt x="12539574" y="2114118"/>
                </a:lnTo>
                <a:lnTo>
                  <a:pt x="12545200" y="2105952"/>
                </a:lnTo>
                <a:lnTo>
                  <a:pt x="12547270" y="2095982"/>
                </a:lnTo>
                <a:close/>
              </a:path>
              <a:path w="12547600" h="4716145">
                <a:moveTo>
                  <a:pt x="12547270" y="1993277"/>
                </a:moveTo>
                <a:lnTo>
                  <a:pt x="12545200" y="1983308"/>
                </a:lnTo>
                <a:lnTo>
                  <a:pt x="12539574" y="1975142"/>
                </a:lnTo>
                <a:lnTo>
                  <a:pt x="12531242" y="1969630"/>
                </a:lnTo>
                <a:lnTo>
                  <a:pt x="12521070" y="1967598"/>
                </a:lnTo>
                <a:lnTo>
                  <a:pt x="12510897" y="1969630"/>
                </a:lnTo>
                <a:lnTo>
                  <a:pt x="12502579" y="1975142"/>
                </a:lnTo>
                <a:lnTo>
                  <a:pt x="12496952" y="1983308"/>
                </a:lnTo>
                <a:lnTo>
                  <a:pt x="12494882" y="1993277"/>
                </a:lnTo>
                <a:lnTo>
                  <a:pt x="12496952" y="2003247"/>
                </a:lnTo>
                <a:lnTo>
                  <a:pt x="12502579" y="2011413"/>
                </a:lnTo>
                <a:lnTo>
                  <a:pt x="12510897" y="2016925"/>
                </a:lnTo>
                <a:lnTo>
                  <a:pt x="12521070" y="2018957"/>
                </a:lnTo>
                <a:lnTo>
                  <a:pt x="12531242" y="2016925"/>
                </a:lnTo>
                <a:lnTo>
                  <a:pt x="12539574" y="2011413"/>
                </a:lnTo>
                <a:lnTo>
                  <a:pt x="12545200" y="2003247"/>
                </a:lnTo>
                <a:lnTo>
                  <a:pt x="12547270" y="1993277"/>
                </a:lnTo>
                <a:close/>
              </a:path>
              <a:path w="12547600" h="4716145">
                <a:moveTo>
                  <a:pt x="12547270" y="1890572"/>
                </a:moveTo>
                <a:lnTo>
                  <a:pt x="12545200" y="1880603"/>
                </a:lnTo>
                <a:lnTo>
                  <a:pt x="12539574" y="1872437"/>
                </a:lnTo>
                <a:lnTo>
                  <a:pt x="12531242" y="1866925"/>
                </a:lnTo>
                <a:lnTo>
                  <a:pt x="12521070" y="1864893"/>
                </a:lnTo>
                <a:lnTo>
                  <a:pt x="12510897" y="1866925"/>
                </a:lnTo>
                <a:lnTo>
                  <a:pt x="12502579" y="1872437"/>
                </a:lnTo>
                <a:lnTo>
                  <a:pt x="12496952" y="1880603"/>
                </a:lnTo>
                <a:lnTo>
                  <a:pt x="12494882" y="1890572"/>
                </a:lnTo>
                <a:lnTo>
                  <a:pt x="12496952" y="1900542"/>
                </a:lnTo>
                <a:lnTo>
                  <a:pt x="12502579" y="1908708"/>
                </a:lnTo>
                <a:lnTo>
                  <a:pt x="12510897" y="1914220"/>
                </a:lnTo>
                <a:lnTo>
                  <a:pt x="12521070" y="1916252"/>
                </a:lnTo>
                <a:lnTo>
                  <a:pt x="12531242" y="1914220"/>
                </a:lnTo>
                <a:lnTo>
                  <a:pt x="12539574" y="1908708"/>
                </a:lnTo>
                <a:lnTo>
                  <a:pt x="12545200" y="1900542"/>
                </a:lnTo>
                <a:lnTo>
                  <a:pt x="12547270" y="1890572"/>
                </a:lnTo>
                <a:close/>
              </a:path>
              <a:path w="12547600" h="4716145">
                <a:moveTo>
                  <a:pt x="12547270" y="1787867"/>
                </a:moveTo>
                <a:lnTo>
                  <a:pt x="12545200" y="1777898"/>
                </a:lnTo>
                <a:lnTo>
                  <a:pt x="12539574" y="1769732"/>
                </a:lnTo>
                <a:lnTo>
                  <a:pt x="12531242" y="1764220"/>
                </a:lnTo>
                <a:lnTo>
                  <a:pt x="12521070" y="1762188"/>
                </a:lnTo>
                <a:lnTo>
                  <a:pt x="12510897" y="1764220"/>
                </a:lnTo>
                <a:lnTo>
                  <a:pt x="12502579" y="1769732"/>
                </a:lnTo>
                <a:lnTo>
                  <a:pt x="12496952" y="1777898"/>
                </a:lnTo>
                <a:lnTo>
                  <a:pt x="12494882" y="1787867"/>
                </a:lnTo>
                <a:lnTo>
                  <a:pt x="12496952" y="1797837"/>
                </a:lnTo>
                <a:lnTo>
                  <a:pt x="12502579" y="1806003"/>
                </a:lnTo>
                <a:lnTo>
                  <a:pt x="12510897" y="1811515"/>
                </a:lnTo>
                <a:lnTo>
                  <a:pt x="12521070" y="1813547"/>
                </a:lnTo>
                <a:lnTo>
                  <a:pt x="12531242" y="1811515"/>
                </a:lnTo>
                <a:lnTo>
                  <a:pt x="12539574" y="1806003"/>
                </a:lnTo>
                <a:lnTo>
                  <a:pt x="12545200" y="1797837"/>
                </a:lnTo>
                <a:lnTo>
                  <a:pt x="12547270" y="1787867"/>
                </a:lnTo>
                <a:close/>
              </a:path>
              <a:path w="12547600" h="4716145">
                <a:moveTo>
                  <a:pt x="12547270" y="1685163"/>
                </a:moveTo>
                <a:lnTo>
                  <a:pt x="12545200" y="1675193"/>
                </a:lnTo>
                <a:lnTo>
                  <a:pt x="12539574" y="1667027"/>
                </a:lnTo>
                <a:lnTo>
                  <a:pt x="12531242" y="1661515"/>
                </a:lnTo>
                <a:lnTo>
                  <a:pt x="12521070" y="1659483"/>
                </a:lnTo>
                <a:lnTo>
                  <a:pt x="12510897" y="1661515"/>
                </a:lnTo>
                <a:lnTo>
                  <a:pt x="12502579" y="1667027"/>
                </a:lnTo>
                <a:lnTo>
                  <a:pt x="12496952" y="1675193"/>
                </a:lnTo>
                <a:lnTo>
                  <a:pt x="12494882" y="1685163"/>
                </a:lnTo>
                <a:lnTo>
                  <a:pt x="12496952" y="1695132"/>
                </a:lnTo>
                <a:lnTo>
                  <a:pt x="12502579" y="1703298"/>
                </a:lnTo>
                <a:lnTo>
                  <a:pt x="12510897" y="1708810"/>
                </a:lnTo>
                <a:lnTo>
                  <a:pt x="12521070" y="1710842"/>
                </a:lnTo>
                <a:lnTo>
                  <a:pt x="12531242" y="1708810"/>
                </a:lnTo>
                <a:lnTo>
                  <a:pt x="12539574" y="1703298"/>
                </a:lnTo>
                <a:lnTo>
                  <a:pt x="12545200" y="1695132"/>
                </a:lnTo>
                <a:lnTo>
                  <a:pt x="12547270" y="1685163"/>
                </a:lnTo>
                <a:close/>
              </a:path>
              <a:path w="12547600" h="4716145">
                <a:moveTo>
                  <a:pt x="12547270" y="1582458"/>
                </a:moveTo>
                <a:lnTo>
                  <a:pt x="12545200" y="1572488"/>
                </a:lnTo>
                <a:lnTo>
                  <a:pt x="12539574" y="1564322"/>
                </a:lnTo>
                <a:lnTo>
                  <a:pt x="12531242" y="1558810"/>
                </a:lnTo>
                <a:lnTo>
                  <a:pt x="12521070" y="1556778"/>
                </a:lnTo>
                <a:lnTo>
                  <a:pt x="12510897" y="1558810"/>
                </a:lnTo>
                <a:lnTo>
                  <a:pt x="12502579" y="1564322"/>
                </a:lnTo>
                <a:lnTo>
                  <a:pt x="12496952" y="1572488"/>
                </a:lnTo>
                <a:lnTo>
                  <a:pt x="12494882" y="1582458"/>
                </a:lnTo>
                <a:lnTo>
                  <a:pt x="12496952" y="1592427"/>
                </a:lnTo>
                <a:lnTo>
                  <a:pt x="12502579" y="1600593"/>
                </a:lnTo>
                <a:lnTo>
                  <a:pt x="12510897" y="1606105"/>
                </a:lnTo>
                <a:lnTo>
                  <a:pt x="12521070" y="1608137"/>
                </a:lnTo>
                <a:lnTo>
                  <a:pt x="12531242" y="1606105"/>
                </a:lnTo>
                <a:lnTo>
                  <a:pt x="12539574" y="1600593"/>
                </a:lnTo>
                <a:lnTo>
                  <a:pt x="12545200" y="1592427"/>
                </a:lnTo>
                <a:lnTo>
                  <a:pt x="12547270" y="1582458"/>
                </a:lnTo>
                <a:close/>
              </a:path>
              <a:path w="12547600" h="4716145">
                <a:moveTo>
                  <a:pt x="12547270" y="1479753"/>
                </a:moveTo>
                <a:lnTo>
                  <a:pt x="12545200" y="1469783"/>
                </a:lnTo>
                <a:lnTo>
                  <a:pt x="12539574" y="1461617"/>
                </a:lnTo>
                <a:lnTo>
                  <a:pt x="12531242" y="1456105"/>
                </a:lnTo>
                <a:lnTo>
                  <a:pt x="12521070" y="1454073"/>
                </a:lnTo>
                <a:lnTo>
                  <a:pt x="12510897" y="1456105"/>
                </a:lnTo>
                <a:lnTo>
                  <a:pt x="12502579" y="1461617"/>
                </a:lnTo>
                <a:lnTo>
                  <a:pt x="12496952" y="1469783"/>
                </a:lnTo>
                <a:lnTo>
                  <a:pt x="12494882" y="1479753"/>
                </a:lnTo>
                <a:lnTo>
                  <a:pt x="12496952" y="1489722"/>
                </a:lnTo>
                <a:lnTo>
                  <a:pt x="12502579" y="1497888"/>
                </a:lnTo>
                <a:lnTo>
                  <a:pt x="12510897" y="1503400"/>
                </a:lnTo>
                <a:lnTo>
                  <a:pt x="12521070" y="1505432"/>
                </a:lnTo>
                <a:lnTo>
                  <a:pt x="12531242" y="1503400"/>
                </a:lnTo>
                <a:lnTo>
                  <a:pt x="12539574" y="1497888"/>
                </a:lnTo>
                <a:lnTo>
                  <a:pt x="12545200" y="1489722"/>
                </a:lnTo>
                <a:lnTo>
                  <a:pt x="12547270" y="1479753"/>
                </a:lnTo>
                <a:close/>
              </a:path>
            </a:pathLst>
          </a:custGeom>
          <a:solidFill>
            <a:srgbClr val="004AAC"/>
          </a:solidFill>
        </p:spPr>
        <p:txBody>
          <a:bodyPr wrap="square" lIns="0" tIns="0" rIns="0" bIns="0" rtlCol="0"/>
          <a:lstStyle/>
          <a:p>
            <a:endParaRPr sz="1200">
              <a:solidFill>
                <a:prstClr val="black"/>
              </a:solidFill>
            </a:endParaRPr>
          </a:p>
        </p:txBody>
      </p:sp>
      <p:sp>
        <p:nvSpPr>
          <p:cNvPr id="132" name="TextBox 131"/>
          <p:cNvSpPr txBox="1"/>
          <p:nvPr/>
        </p:nvSpPr>
        <p:spPr>
          <a:xfrm>
            <a:off x="5087332" y="1102314"/>
            <a:ext cx="2069017" cy="523220"/>
          </a:xfrm>
          <a:prstGeom prst="rect">
            <a:avLst/>
          </a:prstGeom>
          <a:noFill/>
        </p:spPr>
        <p:txBody>
          <a:bodyPr wrap="square" rtlCol="0">
            <a:spAutoFit/>
          </a:bodyPr>
          <a:lstStyle/>
          <a:p>
            <a:pPr algn="ctr"/>
            <a:r>
              <a:rPr lang="en-US" sz="2800" b="1" dirty="0" smtClean="0">
                <a:solidFill>
                  <a:schemeClr val="bg1"/>
                </a:solidFill>
                <a:latin typeface="+mj-lt"/>
              </a:rPr>
              <a:t>INSIGHTS</a:t>
            </a:r>
            <a:endParaRPr lang="en-IN" sz="2800" b="1" dirty="0">
              <a:solidFill>
                <a:schemeClr val="bg1"/>
              </a:solidFill>
              <a:latin typeface="+mj-lt"/>
            </a:endParaRPr>
          </a:p>
        </p:txBody>
      </p:sp>
    </p:spTree>
    <p:extLst>
      <p:ext uri="{BB962C8B-B14F-4D97-AF65-F5344CB8AC3E}">
        <p14:creationId xmlns:p14="http://schemas.microsoft.com/office/powerpoint/2010/main" val="2550870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02369"/>
            <a:ext cx="12192000" cy="586628"/>
          </a:xfrm>
          <a:prstGeom prst="rect">
            <a:avLst/>
          </a:prstGeom>
          <a:solidFill>
            <a:schemeClr val="tx2">
              <a:lumMod val="75000"/>
            </a:schemeClr>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en-US" sz="3600" b="1" u="sng" dirty="0">
                <a:latin typeface="+mj-lt"/>
              </a:rPr>
              <a:t>MISSING</a:t>
            </a:r>
            <a:r>
              <a:rPr lang="en-US" sz="3600" u="sng" dirty="0">
                <a:latin typeface="+mj-lt"/>
              </a:rPr>
              <a:t> </a:t>
            </a:r>
            <a:r>
              <a:rPr lang="en-US" sz="3600" b="1" u="sng" dirty="0">
                <a:latin typeface="+mj-lt"/>
              </a:rPr>
              <a:t>DATA</a:t>
            </a:r>
            <a:r>
              <a:rPr lang="en-US" sz="3600" u="sng" dirty="0">
                <a:latin typeface="+mj-lt"/>
              </a:rPr>
              <a:t> </a:t>
            </a:r>
            <a:r>
              <a:rPr lang="en-US" sz="3600" b="1" u="sng" dirty="0">
                <a:latin typeface="+mj-lt"/>
              </a:rPr>
              <a:t>POINTS</a:t>
            </a:r>
            <a:endParaRPr lang="en-IN" sz="3600" b="1" u="sng" dirty="0">
              <a:latin typeface="+mj-lt"/>
            </a:endParaRPr>
          </a:p>
        </p:txBody>
      </p:sp>
      <p:sp>
        <p:nvSpPr>
          <p:cNvPr id="8" name="Rectangle 7"/>
          <p:cNvSpPr/>
          <p:nvPr/>
        </p:nvSpPr>
        <p:spPr>
          <a:xfrm>
            <a:off x="839043" y="904130"/>
            <a:ext cx="603850" cy="521547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800" b="1" dirty="0">
                <a:latin typeface="+mj-lt"/>
              </a:rPr>
              <a:t>CATEGORICAL</a:t>
            </a:r>
            <a:r>
              <a:rPr lang="en-US" sz="2800" dirty="0">
                <a:latin typeface="+mj-lt"/>
              </a:rPr>
              <a:t>  </a:t>
            </a:r>
            <a:r>
              <a:rPr lang="en-US" sz="2800" b="1" dirty="0">
                <a:latin typeface="+mj-lt"/>
              </a:rPr>
              <a:t>DATA</a:t>
            </a:r>
            <a:r>
              <a:rPr lang="en-US" sz="2800" dirty="0">
                <a:latin typeface="+mj-lt"/>
              </a:rPr>
              <a:t> </a:t>
            </a:r>
            <a:endParaRPr lang="en-IN" sz="2800" dirty="0">
              <a:latin typeface="+mj-lt"/>
            </a:endParaRPr>
          </a:p>
        </p:txBody>
      </p:sp>
      <p:sp>
        <p:nvSpPr>
          <p:cNvPr id="9" name="Rectangle 8"/>
          <p:cNvSpPr/>
          <p:nvPr/>
        </p:nvSpPr>
        <p:spPr>
          <a:xfrm>
            <a:off x="1639334" y="1645044"/>
            <a:ext cx="2475781" cy="25016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b="1" dirty="0">
                <a:latin typeface="+mj-lt"/>
              </a:rPr>
              <a:t>Inflight Wi-Fi service </a:t>
            </a:r>
            <a:endParaRPr lang="en-IN" sz="1200" b="1" dirty="0">
              <a:latin typeface="+mj-lt"/>
            </a:endParaRPr>
          </a:p>
        </p:txBody>
      </p:sp>
      <p:sp>
        <p:nvSpPr>
          <p:cNvPr id="10" name="Rectangle 9"/>
          <p:cNvSpPr/>
          <p:nvPr/>
        </p:nvSpPr>
        <p:spPr>
          <a:xfrm>
            <a:off x="1639334" y="1946612"/>
            <a:ext cx="2475780" cy="24889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lnSpc>
                <a:spcPct val="107000"/>
              </a:lnSpc>
              <a:spcAft>
                <a:spcPts val="0"/>
              </a:spcAft>
            </a:pPr>
            <a:r>
              <a:rPr lang="en-US" sz="1200" b="1" dirty="0">
                <a:latin typeface="+mj-lt"/>
              </a:rPr>
              <a:t>Departure/Arrival time convenient</a:t>
            </a:r>
            <a:endParaRPr lang="en-IN" sz="1200" b="1" dirty="0">
              <a:latin typeface="+mj-lt"/>
              <a:ea typeface="Calibri" panose="020F0502020204030204" pitchFamily="34" charset="0"/>
              <a:cs typeface="Times New Roman" panose="02020603050405020304" pitchFamily="18" charset="0"/>
            </a:endParaRPr>
          </a:p>
        </p:txBody>
      </p:sp>
      <p:sp>
        <p:nvSpPr>
          <p:cNvPr id="11" name="Rectangle 10"/>
          <p:cNvSpPr/>
          <p:nvPr/>
        </p:nvSpPr>
        <p:spPr>
          <a:xfrm>
            <a:off x="1639334" y="2282619"/>
            <a:ext cx="2475780" cy="24431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lnSpc>
                <a:spcPct val="107000"/>
              </a:lnSpc>
              <a:spcAft>
                <a:spcPts val="0"/>
              </a:spcAft>
            </a:pPr>
            <a:r>
              <a:rPr lang="en-US" sz="1200" b="1" dirty="0">
                <a:latin typeface="+mj-lt"/>
              </a:rPr>
              <a:t>Ease of Online booking</a:t>
            </a:r>
            <a:endParaRPr lang="en-IN" sz="1200" b="1" dirty="0">
              <a:latin typeface="+mj-lt"/>
              <a:ea typeface="Calibri" panose="020F0502020204030204" pitchFamily="34" charset="0"/>
              <a:cs typeface="Times New Roman" panose="02020603050405020304" pitchFamily="18" charset="0"/>
            </a:endParaRPr>
          </a:p>
        </p:txBody>
      </p:sp>
      <p:sp>
        <p:nvSpPr>
          <p:cNvPr id="12" name="Rectangle 11"/>
          <p:cNvSpPr/>
          <p:nvPr/>
        </p:nvSpPr>
        <p:spPr>
          <a:xfrm>
            <a:off x="1638100" y="2622861"/>
            <a:ext cx="2488720" cy="21662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lnSpc>
                <a:spcPct val="107000"/>
              </a:lnSpc>
              <a:spcAft>
                <a:spcPts val="0"/>
              </a:spcAft>
            </a:pPr>
            <a:r>
              <a:rPr lang="en-US" sz="1200" b="1" dirty="0">
                <a:latin typeface="+mj-lt"/>
              </a:rPr>
              <a:t>Gate location</a:t>
            </a:r>
            <a:endParaRPr lang="en-IN" sz="1200" b="1" dirty="0">
              <a:latin typeface="+mj-lt"/>
              <a:ea typeface="Calibri" panose="020F0502020204030204" pitchFamily="34" charset="0"/>
              <a:cs typeface="Times New Roman" panose="02020603050405020304" pitchFamily="18" charset="0"/>
            </a:endParaRPr>
          </a:p>
        </p:txBody>
      </p:sp>
      <p:sp>
        <p:nvSpPr>
          <p:cNvPr id="13" name="Rectangle 12"/>
          <p:cNvSpPr/>
          <p:nvPr/>
        </p:nvSpPr>
        <p:spPr>
          <a:xfrm>
            <a:off x="1632764" y="2918330"/>
            <a:ext cx="2475780" cy="20703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lnSpc>
                <a:spcPct val="107000"/>
              </a:lnSpc>
              <a:spcAft>
                <a:spcPts val="0"/>
              </a:spcAft>
            </a:pPr>
            <a:r>
              <a:rPr lang="en-US" sz="1200" b="1" dirty="0">
                <a:latin typeface="+mj-lt"/>
              </a:rPr>
              <a:t>Food and drink</a:t>
            </a:r>
            <a:endParaRPr lang="en-IN" sz="1200" b="1" dirty="0">
              <a:latin typeface="+mj-lt"/>
              <a:ea typeface="Calibri" panose="020F0502020204030204" pitchFamily="34" charset="0"/>
              <a:cs typeface="Times New Roman" panose="02020603050405020304" pitchFamily="18" charset="0"/>
            </a:endParaRPr>
          </a:p>
        </p:txBody>
      </p:sp>
      <p:sp>
        <p:nvSpPr>
          <p:cNvPr id="14" name="Rectangle 13"/>
          <p:cNvSpPr/>
          <p:nvPr/>
        </p:nvSpPr>
        <p:spPr>
          <a:xfrm>
            <a:off x="1624082" y="3209852"/>
            <a:ext cx="2475780" cy="20703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b="1" dirty="0">
                <a:latin typeface="+mj-lt"/>
              </a:rPr>
              <a:t>Online boarding</a:t>
            </a:r>
            <a:endParaRPr lang="en-IN" sz="1200" b="1" dirty="0">
              <a:latin typeface="+mj-lt"/>
            </a:endParaRPr>
          </a:p>
        </p:txBody>
      </p:sp>
      <p:sp>
        <p:nvSpPr>
          <p:cNvPr id="15" name="Rectangle 14"/>
          <p:cNvSpPr/>
          <p:nvPr/>
        </p:nvSpPr>
        <p:spPr>
          <a:xfrm>
            <a:off x="1613033" y="3497134"/>
            <a:ext cx="2475780" cy="20703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b="1" dirty="0">
                <a:latin typeface="+mj-lt"/>
              </a:rPr>
              <a:t>Seat comfort</a:t>
            </a:r>
            <a:endParaRPr lang="en-IN" sz="1200" b="1" dirty="0">
              <a:latin typeface="+mj-lt"/>
            </a:endParaRPr>
          </a:p>
        </p:txBody>
      </p:sp>
      <p:sp>
        <p:nvSpPr>
          <p:cNvPr id="16" name="Rectangle 15"/>
          <p:cNvSpPr/>
          <p:nvPr/>
        </p:nvSpPr>
        <p:spPr>
          <a:xfrm>
            <a:off x="1613751" y="3793828"/>
            <a:ext cx="2475780" cy="20703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lnSpc>
                <a:spcPct val="107000"/>
              </a:lnSpc>
              <a:spcAft>
                <a:spcPts val="0"/>
              </a:spcAft>
            </a:pPr>
            <a:r>
              <a:rPr lang="en-US" sz="1200" b="1" dirty="0">
                <a:latin typeface="+mj-lt"/>
              </a:rPr>
              <a:t>Inflight entertainment</a:t>
            </a:r>
            <a:endParaRPr lang="en-IN" sz="1200" b="1" dirty="0">
              <a:latin typeface="+mj-lt"/>
              <a:ea typeface="Calibri" panose="020F0502020204030204" pitchFamily="34" charset="0"/>
              <a:cs typeface="Times New Roman" panose="02020603050405020304" pitchFamily="18" charset="0"/>
            </a:endParaRPr>
          </a:p>
        </p:txBody>
      </p:sp>
      <p:sp>
        <p:nvSpPr>
          <p:cNvPr id="17" name="Rectangle 16"/>
          <p:cNvSpPr/>
          <p:nvPr/>
        </p:nvSpPr>
        <p:spPr>
          <a:xfrm>
            <a:off x="1611382" y="4124449"/>
            <a:ext cx="2475780" cy="20703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lnSpc>
                <a:spcPct val="107000"/>
              </a:lnSpc>
              <a:spcAft>
                <a:spcPts val="0"/>
              </a:spcAft>
            </a:pPr>
            <a:r>
              <a:rPr lang="en-US" sz="1200" b="1" dirty="0">
                <a:latin typeface="+mj-lt"/>
              </a:rPr>
              <a:t>On-board service</a:t>
            </a:r>
            <a:endParaRPr lang="en-IN" sz="1200" b="1" dirty="0">
              <a:latin typeface="+mj-lt"/>
              <a:ea typeface="Calibri" panose="020F0502020204030204" pitchFamily="34" charset="0"/>
              <a:cs typeface="Times New Roman" panose="02020603050405020304" pitchFamily="18" charset="0"/>
            </a:endParaRPr>
          </a:p>
        </p:txBody>
      </p:sp>
      <p:sp>
        <p:nvSpPr>
          <p:cNvPr id="18" name="Rectangle 17"/>
          <p:cNvSpPr/>
          <p:nvPr/>
        </p:nvSpPr>
        <p:spPr>
          <a:xfrm>
            <a:off x="1609685" y="4440006"/>
            <a:ext cx="2475780" cy="20703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lnSpc>
                <a:spcPct val="107000"/>
              </a:lnSpc>
              <a:spcAft>
                <a:spcPts val="0"/>
              </a:spcAft>
            </a:pPr>
            <a:r>
              <a:rPr lang="en-US" sz="1200" b="1" dirty="0">
                <a:latin typeface="+mj-lt"/>
              </a:rPr>
              <a:t>Leg room service</a:t>
            </a:r>
            <a:endParaRPr lang="en-IN" sz="1200" b="1" dirty="0">
              <a:latin typeface="+mj-lt"/>
              <a:ea typeface="Calibri" panose="020F0502020204030204" pitchFamily="34" charset="0"/>
              <a:cs typeface="Times New Roman" panose="02020603050405020304" pitchFamily="18" charset="0"/>
            </a:endParaRPr>
          </a:p>
        </p:txBody>
      </p:sp>
      <p:sp>
        <p:nvSpPr>
          <p:cNvPr id="19" name="Rectangle 18"/>
          <p:cNvSpPr/>
          <p:nvPr/>
        </p:nvSpPr>
        <p:spPr>
          <a:xfrm>
            <a:off x="1632764" y="4796293"/>
            <a:ext cx="2475780" cy="20703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lnSpc>
                <a:spcPct val="107000"/>
              </a:lnSpc>
              <a:spcAft>
                <a:spcPts val="0"/>
              </a:spcAft>
            </a:pPr>
            <a:r>
              <a:rPr lang="en-US" sz="1200" b="1" dirty="0">
                <a:latin typeface="+mj-lt"/>
              </a:rPr>
              <a:t>Baggage handling</a:t>
            </a:r>
            <a:endParaRPr lang="en-IN" sz="1200" b="1" dirty="0">
              <a:latin typeface="+mj-lt"/>
              <a:ea typeface="Calibri" panose="020F0502020204030204" pitchFamily="34" charset="0"/>
              <a:cs typeface="Times New Roman" panose="02020603050405020304" pitchFamily="18" charset="0"/>
            </a:endParaRPr>
          </a:p>
        </p:txBody>
      </p:sp>
      <p:sp>
        <p:nvSpPr>
          <p:cNvPr id="20" name="Rectangle 19"/>
          <p:cNvSpPr/>
          <p:nvPr/>
        </p:nvSpPr>
        <p:spPr>
          <a:xfrm>
            <a:off x="1624082" y="5140606"/>
            <a:ext cx="2475780" cy="20703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lnSpc>
                <a:spcPct val="107000"/>
              </a:lnSpc>
              <a:spcAft>
                <a:spcPts val="0"/>
              </a:spcAft>
            </a:pPr>
            <a:r>
              <a:rPr lang="en-US" sz="1200" b="1" dirty="0">
                <a:latin typeface="+mj-lt"/>
              </a:rPr>
              <a:t>Check-in service</a:t>
            </a:r>
            <a:endParaRPr lang="en-IN" sz="1200" b="1" dirty="0">
              <a:latin typeface="+mj-lt"/>
              <a:ea typeface="Calibri" panose="020F0502020204030204" pitchFamily="34" charset="0"/>
              <a:cs typeface="Times New Roman" panose="02020603050405020304" pitchFamily="18" charset="0"/>
            </a:endParaRPr>
          </a:p>
        </p:txBody>
      </p:sp>
      <p:sp>
        <p:nvSpPr>
          <p:cNvPr id="21" name="Rectangle 20"/>
          <p:cNvSpPr/>
          <p:nvPr/>
        </p:nvSpPr>
        <p:spPr>
          <a:xfrm>
            <a:off x="1633687" y="5490235"/>
            <a:ext cx="2475780" cy="20703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lnSpc>
                <a:spcPct val="107000"/>
              </a:lnSpc>
              <a:spcAft>
                <a:spcPts val="0"/>
              </a:spcAft>
            </a:pPr>
            <a:r>
              <a:rPr lang="en-US" sz="1200" b="1" dirty="0">
                <a:latin typeface="+mj-lt"/>
              </a:rPr>
              <a:t>Inflight service</a:t>
            </a:r>
            <a:endParaRPr lang="en-IN" sz="1200" b="1" dirty="0">
              <a:latin typeface="+mj-lt"/>
              <a:ea typeface="Calibri" panose="020F0502020204030204" pitchFamily="34" charset="0"/>
              <a:cs typeface="Times New Roman" panose="02020603050405020304" pitchFamily="18" charset="0"/>
            </a:endParaRPr>
          </a:p>
        </p:txBody>
      </p:sp>
      <p:sp>
        <p:nvSpPr>
          <p:cNvPr id="22" name="Rectangle 21"/>
          <p:cNvSpPr/>
          <p:nvPr/>
        </p:nvSpPr>
        <p:spPr>
          <a:xfrm>
            <a:off x="1639334" y="5844081"/>
            <a:ext cx="2475780" cy="20703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lnSpc>
                <a:spcPct val="107000"/>
              </a:lnSpc>
              <a:spcAft>
                <a:spcPts val="0"/>
              </a:spcAft>
            </a:pPr>
            <a:r>
              <a:rPr lang="en-US" sz="1200" b="1" dirty="0">
                <a:latin typeface="+mj-lt"/>
              </a:rPr>
              <a:t>Cleanliness</a:t>
            </a:r>
            <a:endParaRPr lang="en-IN" sz="1200" b="1" dirty="0">
              <a:latin typeface="+mj-lt"/>
              <a:ea typeface="Calibri" panose="020F0502020204030204" pitchFamily="34" charset="0"/>
              <a:cs typeface="Times New Roman" panose="02020603050405020304" pitchFamily="18" charset="0"/>
            </a:endParaRPr>
          </a:p>
        </p:txBody>
      </p:sp>
      <p:sp>
        <p:nvSpPr>
          <p:cNvPr id="23" name="Rectangle 22"/>
          <p:cNvSpPr/>
          <p:nvPr/>
        </p:nvSpPr>
        <p:spPr>
          <a:xfrm>
            <a:off x="1659392" y="910402"/>
            <a:ext cx="2501661" cy="63835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u="sng" dirty="0">
                <a:latin typeface="+mj-lt"/>
              </a:rPr>
              <a:t>Data Scale</a:t>
            </a:r>
            <a:r>
              <a:rPr lang="en-US" dirty="0">
                <a:latin typeface="+mj-lt"/>
              </a:rPr>
              <a:t>: Ordinal</a:t>
            </a:r>
          </a:p>
          <a:p>
            <a:r>
              <a:rPr lang="en-US" b="1" u="sng" dirty="0">
                <a:latin typeface="+mj-lt"/>
              </a:rPr>
              <a:t>Treatment</a:t>
            </a:r>
            <a:r>
              <a:rPr lang="en-US" dirty="0">
                <a:latin typeface="+mj-lt"/>
              </a:rPr>
              <a:t>: Mode Value</a:t>
            </a:r>
            <a:endParaRPr lang="en-IN" dirty="0">
              <a:latin typeface="+mj-lt"/>
            </a:endParaRPr>
          </a:p>
        </p:txBody>
      </p:sp>
      <p:sp>
        <p:nvSpPr>
          <p:cNvPr id="24" name="Rectangle 23"/>
          <p:cNvSpPr/>
          <p:nvPr/>
        </p:nvSpPr>
        <p:spPr>
          <a:xfrm>
            <a:off x="5998658" y="904130"/>
            <a:ext cx="603850" cy="521547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800" b="1" dirty="0">
                <a:latin typeface="+mj-lt"/>
              </a:rPr>
              <a:t>NUMERICAL  DATA </a:t>
            </a:r>
            <a:endParaRPr lang="en-IN" sz="2800" b="1" dirty="0">
              <a:latin typeface="+mj-lt"/>
            </a:endParaRPr>
          </a:p>
        </p:txBody>
      </p:sp>
      <p:sp>
        <p:nvSpPr>
          <p:cNvPr id="25" name="Rectangle 24"/>
          <p:cNvSpPr/>
          <p:nvPr/>
        </p:nvSpPr>
        <p:spPr>
          <a:xfrm>
            <a:off x="6875388" y="2801426"/>
            <a:ext cx="2809047" cy="29919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b="1" dirty="0">
                <a:latin typeface="+mj-lt"/>
              </a:rPr>
              <a:t>Arrival Delay in Minutes</a:t>
            </a:r>
            <a:endParaRPr lang="en-IN" sz="1200" b="1" dirty="0">
              <a:latin typeface="+mj-lt"/>
            </a:endParaRPr>
          </a:p>
        </p:txBody>
      </p:sp>
      <p:sp>
        <p:nvSpPr>
          <p:cNvPr id="26" name="Rectangle 25"/>
          <p:cNvSpPr/>
          <p:nvPr/>
        </p:nvSpPr>
        <p:spPr>
          <a:xfrm>
            <a:off x="6875388" y="916978"/>
            <a:ext cx="3056051" cy="159876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u="sng" dirty="0">
                <a:latin typeface="+mj-lt"/>
              </a:rPr>
              <a:t>Data Scale</a:t>
            </a:r>
            <a:r>
              <a:rPr lang="en-US" dirty="0">
                <a:latin typeface="+mj-lt"/>
              </a:rPr>
              <a:t>: Ratio</a:t>
            </a:r>
          </a:p>
          <a:p>
            <a:r>
              <a:rPr lang="en-US" b="1" u="sng" dirty="0">
                <a:latin typeface="+mj-lt"/>
              </a:rPr>
              <a:t>Treatment</a:t>
            </a:r>
            <a:r>
              <a:rPr lang="en-US" dirty="0">
                <a:latin typeface="+mj-lt"/>
              </a:rPr>
              <a:t>: Replaced Missing values with Corresponding ‘Departure Delay in Minutes’ values</a:t>
            </a:r>
            <a:endParaRPr lang="en-IN" dirty="0">
              <a:latin typeface="+mj-lt"/>
            </a:endParaRPr>
          </a:p>
        </p:txBody>
      </p:sp>
      <p:sp>
        <p:nvSpPr>
          <p:cNvPr id="27" name="TextBox 26"/>
          <p:cNvSpPr txBox="1"/>
          <p:nvPr/>
        </p:nvSpPr>
        <p:spPr>
          <a:xfrm>
            <a:off x="6845197" y="3866624"/>
            <a:ext cx="3136777" cy="1600438"/>
          </a:xfrm>
          <a:prstGeom prst="rect">
            <a:avLst/>
          </a:prstGeom>
          <a:noFill/>
        </p:spPr>
        <p:txBody>
          <a:bodyPr wrap="square" rtlCol="0">
            <a:spAutoFit/>
          </a:bodyPr>
          <a:lstStyle/>
          <a:p>
            <a:r>
              <a:rPr lang="en-US" sz="1400" b="1" u="sng" dirty="0">
                <a:latin typeface="+mj-lt"/>
              </a:rPr>
              <a:t>Reason</a:t>
            </a:r>
            <a:r>
              <a:rPr lang="en-US" sz="1400" dirty="0">
                <a:latin typeface="+mj-lt"/>
              </a:rPr>
              <a:t>: </a:t>
            </a:r>
          </a:p>
          <a:p>
            <a:r>
              <a:rPr lang="en-US" sz="1400" dirty="0">
                <a:latin typeface="+mj-lt"/>
              </a:rPr>
              <a:t>For ‘Arrival Delay in Minutes’, Mode=0min, Median=0min, Mean=15min. For flights with departure delay in hours (say, 8hrs), it is inaccurate to say that they may have arrival delay of 0min or 15min.  </a:t>
            </a:r>
            <a:endParaRPr lang="en-IN" sz="1400" dirty="0">
              <a:latin typeface="+mj-lt"/>
            </a:endParaRPr>
          </a:p>
        </p:txBody>
      </p:sp>
      <p:sp>
        <p:nvSpPr>
          <p:cNvPr id="29" name="Oval 28"/>
          <p:cNvSpPr/>
          <p:nvPr/>
        </p:nvSpPr>
        <p:spPr>
          <a:xfrm>
            <a:off x="4232958" y="1629078"/>
            <a:ext cx="267419" cy="2451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4</a:t>
            </a:r>
          </a:p>
        </p:txBody>
      </p:sp>
      <p:sp>
        <p:nvSpPr>
          <p:cNvPr id="31" name="Oval 30"/>
          <p:cNvSpPr/>
          <p:nvPr/>
        </p:nvSpPr>
        <p:spPr>
          <a:xfrm>
            <a:off x="4228415" y="1946612"/>
            <a:ext cx="267419" cy="2812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4</a:t>
            </a:r>
          </a:p>
        </p:txBody>
      </p:sp>
      <p:sp>
        <p:nvSpPr>
          <p:cNvPr id="32" name="Oval 31"/>
          <p:cNvSpPr/>
          <p:nvPr/>
        </p:nvSpPr>
        <p:spPr>
          <a:xfrm>
            <a:off x="4240588" y="2282332"/>
            <a:ext cx="267419" cy="2812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3</a:t>
            </a:r>
          </a:p>
        </p:txBody>
      </p:sp>
      <p:sp>
        <p:nvSpPr>
          <p:cNvPr id="33" name="Oval 32"/>
          <p:cNvSpPr/>
          <p:nvPr/>
        </p:nvSpPr>
        <p:spPr>
          <a:xfrm>
            <a:off x="4228415" y="2619541"/>
            <a:ext cx="267419" cy="2812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8</a:t>
            </a:r>
          </a:p>
        </p:txBody>
      </p:sp>
      <p:sp>
        <p:nvSpPr>
          <p:cNvPr id="34" name="Oval 33"/>
          <p:cNvSpPr/>
          <p:nvPr/>
        </p:nvSpPr>
        <p:spPr>
          <a:xfrm>
            <a:off x="4240587" y="2930748"/>
            <a:ext cx="267419" cy="2812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5</a:t>
            </a:r>
          </a:p>
        </p:txBody>
      </p:sp>
      <p:sp>
        <p:nvSpPr>
          <p:cNvPr id="35" name="Oval 34"/>
          <p:cNvSpPr/>
          <p:nvPr/>
        </p:nvSpPr>
        <p:spPr>
          <a:xfrm>
            <a:off x="4228415" y="3267406"/>
            <a:ext cx="267419" cy="2812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6</a:t>
            </a:r>
          </a:p>
        </p:txBody>
      </p:sp>
      <p:sp>
        <p:nvSpPr>
          <p:cNvPr id="36" name="Oval 35"/>
          <p:cNvSpPr/>
          <p:nvPr/>
        </p:nvSpPr>
        <p:spPr>
          <a:xfrm>
            <a:off x="4218299" y="3591488"/>
            <a:ext cx="267419" cy="2812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1</a:t>
            </a:r>
          </a:p>
        </p:txBody>
      </p:sp>
      <p:sp>
        <p:nvSpPr>
          <p:cNvPr id="37" name="Oval 36"/>
          <p:cNvSpPr/>
          <p:nvPr/>
        </p:nvSpPr>
        <p:spPr>
          <a:xfrm>
            <a:off x="4211688" y="3898219"/>
            <a:ext cx="267419" cy="2812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4</a:t>
            </a:r>
          </a:p>
        </p:txBody>
      </p:sp>
      <p:sp>
        <p:nvSpPr>
          <p:cNvPr id="38" name="Oval 37"/>
          <p:cNvSpPr/>
          <p:nvPr/>
        </p:nvSpPr>
        <p:spPr>
          <a:xfrm>
            <a:off x="4211687" y="4219496"/>
            <a:ext cx="267419" cy="2812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3</a:t>
            </a:r>
          </a:p>
        </p:txBody>
      </p:sp>
      <p:sp>
        <p:nvSpPr>
          <p:cNvPr id="39" name="Oval 38"/>
          <p:cNvSpPr/>
          <p:nvPr/>
        </p:nvSpPr>
        <p:spPr>
          <a:xfrm>
            <a:off x="4200639" y="4524499"/>
            <a:ext cx="267419" cy="2812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2</a:t>
            </a:r>
          </a:p>
        </p:txBody>
      </p:sp>
      <p:sp>
        <p:nvSpPr>
          <p:cNvPr id="40" name="Oval 39"/>
          <p:cNvSpPr/>
          <p:nvPr/>
        </p:nvSpPr>
        <p:spPr>
          <a:xfrm>
            <a:off x="4211686" y="4852814"/>
            <a:ext cx="267419" cy="2812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2</a:t>
            </a:r>
          </a:p>
        </p:txBody>
      </p:sp>
      <p:sp>
        <p:nvSpPr>
          <p:cNvPr id="41" name="Oval 40"/>
          <p:cNvSpPr/>
          <p:nvPr/>
        </p:nvSpPr>
        <p:spPr>
          <a:xfrm>
            <a:off x="4211686" y="5170791"/>
            <a:ext cx="267419" cy="2812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3</a:t>
            </a:r>
          </a:p>
        </p:txBody>
      </p:sp>
      <p:sp>
        <p:nvSpPr>
          <p:cNvPr id="42" name="Oval 41"/>
          <p:cNvSpPr/>
          <p:nvPr/>
        </p:nvSpPr>
        <p:spPr>
          <a:xfrm>
            <a:off x="4218053" y="5500475"/>
            <a:ext cx="267419" cy="2812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1</a:t>
            </a:r>
          </a:p>
        </p:txBody>
      </p:sp>
      <p:sp>
        <p:nvSpPr>
          <p:cNvPr id="43" name="Oval 42"/>
          <p:cNvSpPr/>
          <p:nvPr/>
        </p:nvSpPr>
        <p:spPr>
          <a:xfrm>
            <a:off x="4228414" y="5838324"/>
            <a:ext cx="267419" cy="2812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2</a:t>
            </a:r>
          </a:p>
        </p:txBody>
      </p:sp>
      <p:sp>
        <p:nvSpPr>
          <p:cNvPr id="44" name="TextBox 43"/>
          <p:cNvSpPr txBox="1"/>
          <p:nvPr/>
        </p:nvSpPr>
        <p:spPr>
          <a:xfrm>
            <a:off x="4187339" y="1195406"/>
            <a:ext cx="769192" cy="461665"/>
          </a:xfrm>
          <a:prstGeom prst="rect">
            <a:avLst/>
          </a:prstGeom>
          <a:noFill/>
        </p:spPr>
        <p:txBody>
          <a:bodyPr wrap="square" rtlCol="0">
            <a:spAutoFit/>
          </a:bodyPr>
          <a:lstStyle/>
          <a:p>
            <a:r>
              <a:rPr lang="en-US" sz="1200" b="1" dirty="0">
                <a:latin typeface="+mj-lt"/>
              </a:rPr>
              <a:t>#missing points</a:t>
            </a:r>
            <a:endParaRPr lang="en-IN" sz="1200" b="1" dirty="0">
              <a:latin typeface="+mj-lt"/>
            </a:endParaRPr>
          </a:p>
        </p:txBody>
      </p:sp>
      <p:sp>
        <p:nvSpPr>
          <p:cNvPr id="45" name="Oval 44"/>
          <p:cNvSpPr/>
          <p:nvPr/>
        </p:nvSpPr>
        <p:spPr>
          <a:xfrm>
            <a:off x="9981974" y="2603310"/>
            <a:ext cx="799383" cy="7723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393</a:t>
            </a:r>
          </a:p>
        </p:txBody>
      </p:sp>
      <p:sp>
        <p:nvSpPr>
          <p:cNvPr id="46" name="TextBox 45"/>
          <p:cNvSpPr txBox="1"/>
          <p:nvPr/>
        </p:nvSpPr>
        <p:spPr>
          <a:xfrm>
            <a:off x="10012165" y="2076025"/>
            <a:ext cx="769192" cy="461665"/>
          </a:xfrm>
          <a:prstGeom prst="rect">
            <a:avLst/>
          </a:prstGeom>
          <a:noFill/>
        </p:spPr>
        <p:txBody>
          <a:bodyPr wrap="square" rtlCol="0">
            <a:spAutoFit/>
          </a:bodyPr>
          <a:lstStyle/>
          <a:p>
            <a:r>
              <a:rPr lang="en-US" sz="1200" b="1" dirty="0">
                <a:latin typeface="+mj-lt"/>
              </a:rPr>
              <a:t>#missing points</a:t>
            </a:r>
            <a:endParaRPr lang="en-IN" sz="1200" b="1" dirty="0">
              <a:latin typeface="+mj-lt"/>
            </a:endParaRPr>
          </a:p>
        </p:txBody>
      </p:sp>
      <p:cxnSp>
        <p:nvCxnSpPr>
          <p:cNvPr id="48" name="Straight Connector 47">
            <a:extLst>
              <a:ext uri="{FF2B5EF4-FFF2-40B4-BE49-F238E27FC236}">
                <a16:creationId xmlns:a16="http://schemas.microsoft.com/office/drawing/2014/main" xmlns="" id="{4FF6BB78-C3B4-4920-BAD1-8550358B6CAA}"/>
              </a:ext>
            </a:extLst>
          </p:cNvPr>
          <p:cNvCxnSpPr>
            <a:cxnSpLocks/>
          </p:cNvCxnSpPr>
          <p:nvPr/>
        </p:nvCxnSpPr>
        <p:spPr>
          <a:xfrm>
            <a:off x="0" y="6858000"/>
            <a:ext cx="12192000" cy="22273"/>
          </a:xfrm>
          <a:prstGeom prst="line">
            <a:avLst/>
          </a:prstGeom>
        </p:spPr>
        <p:style>
          <a:lnRef idx="3">
            <a:schemeClr val="accent5"/>
          </a:lnRef>
          <a:fillRef idx="0">
            <a:schemeClr val="accent5"/>
          </a:fillRef>
          <a:effectRef idx="2">
            <a:schemeClr val="accent5"/>
          </a:effectRef>
          <a:fontRef idx="minor">
            <a:schemeClr val="tx1"/>
          </a:fontRef>
        </p:style>
      </p:cxnSp>
      <p:cxnSp>
        <p:nvCxnSpPr>
          <p:cNvPr id="50" name="Straight Connector 49">
            <a:extLst>
              <a:ext uri="{FF2B5EF4-FFF2-40B4-BE49-F238E27FC236}">
                <a16:creationId xmlns:a16="http://schemas.microsoft.com/office/drawing/2014/main" xmlns="" id="{1AB3346D-74ED-4D29-A695-57CBCDE7C433}"/>
              </a:ext>
            </a:extLst>
          </p:cNvPr>
          <p:cNvCxnSpPr>
            <a:cxnSpLocks/>
          </p:cNvCxnSpPr>
          <p:nvPr/>
        </p:nvCxnSpPr>
        <p:spPr>
          <a:xfrm>
            <a:off x="5961558" y="786826"/>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xmlns="" id="{73E6A9D6-380A-40DE-8750-964A419A2D09}"/>
              </a:ext>
            </a:extLst>
          </p:cNvPr>
          <p:cNvCxnSpPr>
            <a:cxnSpLocks/>
          </p:cNvCxnSpPr>
          <p:nvPr/>
        </p:nvCxnSpPr>
        <p:spPr>
          <a:xfrm>
            <a:off x="5521234" y="753056"/>
            <a:ext cx="0" cy="6104944"/>
          </a:xfrm>
          <a:prstGeom prst="line">
            <a:avLst/>
          </a:prstGeom>
        </p:spPr>
        <p:style>
          <a:lnRef idx="3">
            <a:schemeClr val="accent5"/>
          </a:lnRef>
          <a:fillRef idx="0">
            <a:schemeClr val="accent5"/>
          </a:fillRef>
          <a:effectRef idx="2">
            <a:schemeClr val="accent5"/>
          </a:effectRef>
          <a:fontRef idx="minor">
            <a:schemeClr val="tx1"/>
          </a:fontRef>
        </p:style>
      </p:cxnSp>
      <p:sp>
        <p:nvSpPr>
          <p:cNvPr id="59" name="Rectangle 58">
            <a:extLst>
              <a:ext uri="{FF2B5EF4-FFF2-40B4-BE49-F238E27FC236}">
                <a16:creationId xmlns:a16="http://schemas.microsoft.com/office/drawing/2014/main" xmlns="" id="{90F354EC-A5C6-449C-BD3B-652CDE16B83D}"/>
              </a:ext>
            </a:extLst>
          </p:cNvPr>
          <p:cNvSpPr/>
          <p:nvPr/>
        </p:nvSpPr>
        <p:spPr>
          <a:xfrm>
            <a:off x="0" y="484259"/>
            <a:ext cx="12192000" cy="238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mj-lt"/>
              </a:rPr>
              <a:t>#missing data points in the dataset &lt; 5% of the total data</a:t>
            </a:r>
            <a:endParaRPr lang="en-IN" sz="1600" b="1" dirty="0">
              <a:latin typeface="+mj-lt"/>
            </a:endParaRPr>
          </a:p>
        </p:txBody>
      </p:sp>
    </p:spTree>
    <p:extLst>
      <p:ext uri="{BB962C8B-B14F-4D97-AF65-F5344CB8AC3E}">
        <p14:creationId xmlns:p14="http://schemas.microsoft.com/office/powerpoint/2010/main" val="4132283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67271"/>
            <a:ext cx="12192000" cy="897147"/>
          </a:xfrm>
          <a:prstGeom prst="rect">
            <a:avLst/>
          </a:prstGeom>
          <a:solidFill>
            <a:schemeClr val="tx2">
              <a:lumMod val="75000"/>
            </a:schemeClr>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en-US" sz="3600" b="1" u="sng" dirty="0">
                <a:latin typeface="+mj-lt"/>
              </a:rPr>
              <a:t>OUTLIERS &amp; SCALING</a:t>
            </a:r>
            <a:endParaRPr lang="en-IN" sz="3600" b="1" u="sng" dirty="0">
              <a:latin typeface="+mj-lt"/>
            </a:endParaRPr>
          </a:p>
        </p:txBody>
      </p:sp>
      <p:sp>
        <p:nvSpPr>
          <p:cNvPr id="17" name="Rectangle 16"/>
          <p:cNvSpPr/>
          <p:nvPr/>
        </p:nvSpPr>
        <p:spPr>
          <a:xfrm>
            <a:off x="0" y="866629"/>
            <a:ext cx="12192000" cy="3623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latin typeface="+mj-lt"/>
              </a:rPr>
              <a:t>Treatment</a:t>
            </a:r>
            <a:r>
              <a:rPr lang="en-US" dirty="0">
                <a:latin typeface="+mj-lt"/>
              </a:rPr>
              <a:t>: Log transformation via log() available in Python’s Numpy library</a:t>
            </a:r>
          </a:p>
        </p:txBody>
      </p:sp>
      <p:sp>
        <p:nvSpPr>
          <p:cNvPr id="18" name="Rectangle 17"/>
          <p:cNvSpPr/>
          <p:nvPr/>
        </p:nvSpPr>
        <p:spPr>
          <a:xfrm>
            <a:off x="22456" y="1398581"/>
            <a:ext cx="6665344" cy="2188933"/>
          </a:xfrm>
          <a:prstGeom prst="rect">
            <a:avLst/>
          </a:prstGeom>
          <a:solidFill>
            <a:schemeClr val="accent1">
              <a:lumMod val="50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US" dirty="0"/>
          </a:p>
        </p:txBody>
      </p:sp>
      <p:sp>
        <p:nvSpPr>
          <p:cNvPr id="19" name="Rectangle 18"/>
          <p:cNvSpPr/>
          <p:nvPr/>
        </p:nvSpPr>
        <p:spPr>
          <a:xfrm>
            <a:off x="18606" y="4163169"/>
            <a:ext cx="6669194" cy="2374732"/>
          </a:xfrm>
          <a:prstGeom prst="rect">
            <a:avLst/>
          </a:prstGeom>
          <a:solidFill>
            <a:schemeClr val="tx2">
              <a:lumMod val="75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US" dirty="0"/>
          </a:p>
        </p:txBody>
      </p:sp>
      <p:sp>
        <p:nvSpPr>
          <p:cNvPr id="20" name="Rectangle 19"/>
          <p:cNvSpPr/>
          <p:nvPr/>
        </p:nvSpPr>
        <p:spPr>
          <a:xfrm>
            <a:off x="0" y="3882279"/>
            <a:ext cx="12192000" cy="85152"/>
          </a:xfrm>
          <a:prstGeom prst="rect">
            <a:avLst/>
          </a:prstGeom>
          <a:solidFill>
            <a:srgbClr val="002060"/>
          </a:solid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pic>
        <p:nvPicPr>
          <p:cNvPr id="21" name="Picture 20"/>
          <p:cNvPicPr/>
          <p:nvPr/>
        </p:nvPicPr>
        <p:blipFill rotWithShape="1">
          <a:blip r:embed="rId2"/>
          <a:srcRect l="6845" t="36399" r="67253" b="33268"/>
          <a:stretch/>
        </p:blipFill>
        <p:spPr bwMode="auto">
          <a:xfrm>
            <a:off x="6729311" y="1458370"/>
            <a:ext cx="2747645" cy="2188933"/>
          </a:xfrm>
          <a:prstGeom prst="rect">
            <a:avLst/>
          </a:prstGeom>
          <a:ln>
            <a:noFill/>
          </a:ln>
          <a:extLst>
            <a:ext uri="{53640926-AAD7-44D8-BBD7-CCE9431645EC}">
              <a14:shadowObscured xmlns:a14="http://schemas.microsoft.com/office/drawing/2010/main"/>
            </a:ext>
          </a:extLst>
        </p:spPr>
      </p:pic>
      <p:pic>
        <p:nvPicPr>
          <p:cNvPr id="22" name="Picture 21"/>
          <p:cNvPicPr/>
          <p:nvPr/>
        </p:nvPicPr>
        <p:blipFill rotWithShape="1">
          <a:blip r:embed="rId3"/>
          <a:srcRect l="6852" t="44366" r="67465" b="25265"/>
          <a:stretch/>
        </p:blipFill>
        <p:spPr bwMode="auto">
          <a:xfrm>
            <a:off x="9476956" y="1482363"/>
            <a:ext cx="2685358" cy="2105151"/>
          </a:xfrm>
          <a:prstGeom prst="rect">
            <a:avLst/>
          </a:prstGeom>
          <a:ln>
            <a:noFill/>
          </a:ln>
          <a:extLst>
            <a:ext uri="{53640926-AAD7-44D8-BBD7-CCE9431645EC}">
              <a14:shadowObscured xmlns:a14="http://schemas.microsoft.com/office/drawing/2010/main"/>
            </a:ext>
          </a:extLst>
        </p:spPr>
      </p:pic>
      <p:pic>
        <p:nvPicPr>
          <p:cNvPr id="28" name="Picture 27"/>
          <p:cNvPicPr/>
          <p:nvPr/>
        </p:nvPicPr>
        <p:blipFill rotWithShape="1">
          <a:blip r:embed="rId4"/>
          <a:srcRect l="6647" t="26473" r="67713" b="42801"/>
          <a:stretch/>
        </p:blipFill>
        <p:spPr bwMode="auto">
          <a:xfrm>
            <a:off x="7062651" y="4040777"/>
            <a:ext cx="4911635" cy="2682239"/>
          </a:xfrm>
          <a:prstGeom prst="rect">
            <a:avLst/>
          </a:prstGeom>
          <a:ln>
            <a:noFill/>
          </a:ln>
          <a:extLst>
            <a:ext uri="{53640926-AAD7-44D8-BBD7-CCE9431645EC}">
              <a14:shadowObscured xmlns:a14="http://schemas.microsoft.com/office/drawing/2010/main"/>
            </a:ext>
          </a:extLst>
        </p:spPr>
      </p:pic>
      <p:sp>
        <p:nvSpPr>
          <p:cNvPr id="31" name="TextBox 30"/>
          <p:cNvSpPr txBox="1"/>
          <p:nvPr/>
        </p:nvSpPr>
        <p:spPr>
          <a:xfrm>
            <a:off x="127612" y="1458370"/>
            <a:ext cx="6207369" cy="2031325"/>
          </a:xfrm>
          <a:prstGeom prst="rect">
            <a:avLst/>
          </a:prstGeom>
          <a:noFill/>
        </p:spPr>
        <p:txBody>
          <a:bodyPr wrap="square" rtlCol="0">
            <a:spAutoFit/>
          </a:bodyPr>
          <a:lstStyle/>
          <a:p>
            <a:r>
              <a:rPr lang="en-US" sz="1400" dirty="0">
                <a:solidFill>
                  <a:schemeClr val="bg1"/>
                </a:solidFill>
                <a:latin typeface="+mj-lt"/>
              </a:rPr>
              <a:t>High positive skew in </a:t>
            </a:r>
            <a:r>
              <a:rPr lang="en-US" sz="1400" i="1" dirty="0">
                <a:solidFill>
                  <a:schemeClr val="bg1"/>
                </a:solidFill>
                <a:latin typeface="+mj-lt"/>
              </a:rPr>
              <a:t>‘Departure Delay in Minutes’ </a:t>
            </a:r>
            <a:r>
              <a:rPr lang="en-US" sz="1400" dirty="0">
                <a:solidFill>
                  <a:schemeClr val="bg1"/>
                </a:solidFill>
                <a:latin typeface="+mj-lt"/>
              </a:rPr>
              <a:t> &amp; </a:t>
            </a:r>
            <a:r>
              <a:rPr lang="en-US" sz="1400" i="1" dirty="0">
                <a:solidFill>
                  <a:schemeClr val="bg1"/>
                </a:solidFill>
                <a:latin typeface="+mj-lt"/>
              </a:rPr>
              <a:t>‘Arrival Delay in Minutes’</a:t>
            </a:r>
            <a:r>
              <a:rPr lang="en-US" sz="1400" dirty="0">
                <a:solidFill>
                  <a:schemeClr val="bg1"/>
                </a:solidFill>
                <a:latin typeface="+mj-lt"/>
              </a:rPr>
              <a:t> suggests the presence of outliers.</a:t>
            </a:r>
          </a:p>
          <a:p>
            <a:r>
              <a:rPr lang="en-US" sz="1400" dirty="0">
                <a:solidFill>
                  <a:schemeClr val="bg1"/>
                </a:solidFill>
                <a:latin typeface="+mj-lt"/>
              </a:rPr>
              <a:t>Outliers account for approx. 2% of total data.</a:t>
            </a:r>
          </a:p>
          <a:p>
            <a:r>
              <a:rPr lang="en-US" sz="1400" dirty="0">
                <a:solidFill>
                  <a:schemeClr val="bg1"/>
                </a:solidFill>
                <a:latin typeface="+mj-lt"/>
              </a:rPr>
              <a:t>Applied log transformation after adding 1 to the values in these columns as most of the values were 0.</a:t>
            </a:r>
          </a:p>
          <a:p>
            <a:endParaRPr lang="en-US" sz="1400" dirty="0">
              <a:solidFill>
                <a:schemeClr val="bg1"/>
              </a:solidFill>
              <a:latin typeface="+mj-lt"/>
            </a:endParaRPr>
          </a:p>
          <a:p>
            <a:r>
              <a:rPr lang="en-US" sz="1400" b="1" dirty="0">
                <a:solidFill>
                  <a:schemeClr val="bg1"/>
                </a:solidFill>
                <a:latin typeface="+mj-lt"/>
              </a:rPr>
              <a:t>Reason</a:t>
            </a:r>
            <a:r>
              <a:rPr lang="en-US" sz="1400" dirty="0">
                <a:solidFill>
                  <a:schemeClr val="bg1"/>
                </a:solidFill>
                <a:latin typeface="+mj-lt"/>
              </a:rPr>
              <a:t>: In practical scenario, the extreme cases of flight delay shown by outliers are possible. So, outliers may provide useful information. Therefore, instead of dropping them, we reduced the range of these features.</a:t>
            </a:r>
          </a:p>
        </p:txBody>
      </p:sp>
      <p:sp>
        <p:nvSpPr>
          <p:cNvPr id="32" name="TextBox 31"/>
          <p:cNvSpPr txBox="1"/>
          <p:nvPr/>
        </p:nvSpPr>
        <p:spPr>
          <a:xfrm>
            <a:off x="217714" y="4504828"/>
            <a:ext cx="6041906" cy="1384995"/>
          </a:xfrm>
          <a:prstGeom prst="rect">
            <a:avLst/>
          </a:prstGeom>
          <a:noFill/>
        </p:spPr>
        <p:txBody>
          <a:bodyPr wrap="square" rtlCol="0">
            <a:spAutoFit/>
          </a:bodyPr>
          <a:lstStyle/>
          <a:p>
            <a:r>
              <a:rPr lang="en-US" sz="1400" dirty="0">
                <a:solidFill>
                  <a:schemeClr val="bg1"/>
                </a:solidFill>
                <a:latin typeface="+mj-lt"/>
              </a:rPr>
              <a:t>Slight positive skew is present in </a:t>
            </a:r>
            <a:r>
              <a:rPr lang="en-US" sz="1400" i="1" dirty="0">
                <a:solidFill>
                  <a:schemeClr val="bg1"/>
                </a:solidFill>
                <a:latin typeface="+mj-lt"/>
              </a:rPr>
              <a:t>‘Flight Distance’.</a:t>
            </a:r>
          </a:p>
          <a:p>
            <a:r>
              <a:rPr lang="en-US" sz="1400" dirty="0">
                <a:solidFill>
                  <a:schemeClr val="bg1"/>
                </a:solidFill>
                <a:latin typeface="+mj-lt"/>
              </a:rPr>
              <a:t>Here, skew does not necessarily suggests the presence of outliers because the maximum distance recorded for flight distance in this dataset is approx. 5000km which is not an exceptional case.</a:t>
            </a:r>
          </a:p>
          <a:p>
            <a:endParaRPr lang="en-US" sz="1400" dirty="0">
              <a:solidFill>
                <a:schemeClr val="bg1"/>
              </a:solidFill>
              <a:latin typeface="+mj-lt"/>
            </a:endParaRPr>
          </a:p>
          <a:p>
            <a:r>
              <a:rPr lang="en-US" sz="1400" b="1" dirty="0">
                <a:solidFill>
                  <a:schemeClr val="bg1"/>
                </a:solidFill>
                <a:latin typeface="+mj-lt"/>
              </a:rPr>
              <a:t>Reason</a:t>
            </a:r>
            <a:r>
              <a:rPr lang="en-US" sz="1400" dirty="0">
                <a:solidFill>
                  <a:schemeClr val="bg1"/>
                </a:solidFill>
                <a:latin typeface="+mj-lt"/>
              </a:rPr>
              <a:t>: To reduce variation in this feature.</a:t>
            </a:r>
          </a:p>
        </p:txBody>
      </p:sp>
    </p:spTree>
    <p:extLst>
      <p:ext uri="{BB962C8B-B14F-4D97-AF65-F5344CB8AC3E}">
        <p14:creationId xmlns:p14="http://schemas.microsoft.com/office/powerpoint/2010/main" val="2005568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0FA94346-5E7A-4E90-AD2F-92B8975DE848}"/>
              </a:ext>
            </a:extLst>
          </p:cNvPr>
          <p:cNvSpPr txBox="1"/>
          <p:nvPr/>
        </p:nvSpPr>
        <p:spPr>
          <a:xfrm>
            <a:off x="383177" y="1724297"/>
            <a:ext cx="530915" cy="369332"/>
          </a:xfrm>
          <a:prstGeom prst="rect">
            <a:avLst/>
          </a:prstGeom>
          <a:noFill/>
        </p:spPr>
        <p:txBody>
          <a:bodyPr wrap="none" rtlCol="0">
            <a:spAutoFit/>
          </a:bodyPr>
          <a:lstStyle/>
          <a:p>
            <a:pPr marL="342900" indent="-342900">
              <a:buFont typeface="+mj-lt"/>
              <a:buAutoNum type="arabicPeriod"/>
            </a:pPr>
            <a:endParaRPr lang="en-IN" dirty="0"/>
          </a:p>
        </p:txBody>
      </p:sp>
      <p:sp>
        <p:nvSpPr>
          <p:cNvPr id="5" name="Rectangle 4">
            <a:extLst>
              <a:ext uri="{FF2B5EF4-FFF2-40B4-BE49-F238E27FC236}">
                <a16:creationId xmlns:a16="http://schemas.microsoft.com/office/drawing/2014/main" xmlns="" id="{E82FC650-95BC-48B0-A47B-6CEDF04CEA93}"/>
              </a:ext>
            </a:extLst>
          </p:cNvPr>
          <p:cNvSpPr/>
          <p:nvPr/>
        </p:nvSpPr>
        <p:spPr>
          <a:xfrm>
            <a:off x="4775" y="3797"/>
            <a:ext cx="12187225" cy="597465"/>
          </a:xfrm>
          <a:prstGeom prst="rect">
            <a:avLst/>
          </a:prstGeom>
          <a:solidFill>
            <a:schemeClr val="tx2">
              <a:lumMod val="75000"/>
            </a:schemeClr>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en-US" sz="3600" b="1" u="sng" dirty="0">
                <a:latin typeface="+mj-lt"/>
              </a:rPr>
              <a:t>Model &amp; Validation Technique</a:t>
            </a:r>
            <a:endParaRPr lang="en-IN" sz="3600" b="1" u="sng" dirty="0">
              <a:latin typeface="+mj-lt"/>
            </a:endParaRPr>
          </a:p>
        </p:txBody>
      </p:sp>
      <p:sp>
        <p:nvSpPr>
          <p:cNvPr id="9" name="Rectangle 8">
            <a:extLst>
              <a:ext uri="{FF2B5EF4-FFF2-40B4-BE49-F238E27FC236}">
                <a16:creationId xmlns:a16="http://schemas.microsoft.com/office/drawing/2014/main" xmlns="" id="{245AEB0D-DC0D-48F1-8EB1-650A5F2A078E}"/>
              </a:ext>
            </a:extLst>
          </p:cNvPr>
          <p:cNvSpPr/>
          <p:nvPr/>
        </p:nvSpPr>
        <p:spPr>
          <a:xfrm>
            <a:off x="48911" y="730849"/>
            <a:ext cx="5696765" cy="6010871"/>
          </a:xfrm>
          <a:prstGeom prst="rect">
            <a:avLst/>
          </a:prstGeom>
          <a:solidFill>
            <a:schemeClr val="accent1">
              <a:lumMod val="50000"/>
            </a:schemeClr>
          </a:solidFill>
          <a:ln/>
        </p:spPr>
        <p:style>
          <a:lnRef idx="3">
            <a:schemeClr val="lt1"/>
          </a:lnRef>
          <a:fillRef idx="1">
            <a:schemeClr val="accent6"/>
          </a:fillRef>
          <a:effectRef idx="1">
            <a:schemeClr val="accent6"/>
          </a:effectRef>
          <a:fontRef idx="minor">
            <a:schemeClr val="lt1"/>
          </a:fontRef>
        </p:style>
        <p:txBody>
          <a:bodyPr rtlCol="0" anchor="ctr"/>
          <a:lstStyle/>
          <a:p>
            <a:pPr>
              <a:buFont typeface="Arial" panose="020B0604020202020204" pitchFamily="34" charset="0"/>
              <a:buChar char="•"/>
            </a:pPr>
            <a:r>
              <a:rPr lang="en-US" sz="2000" b="0" i="0" u="none" strike="noStrike" dirty="0">
                <a:solidFill>
                  <a:schemeClr val="bg1"/>
                </a:solidFill>
                <a:effectLst/>
              </a:rPr>
              <a:t> </a:t>
            </a:r>
            <a:r>
              <a:rPr lang="en-US" sz="1600" b="0" i="0" u="none" strike="noStrike" dirty="0">
                <a:solidFill>
                  <a:schemeClr val="bg1"/>
                </a:solidFill>
                <a:effectLst/>
              </a:rPr>
              <a:t>After preprocessing, divided the whole dataset in train and  test set, using  </a:t>
            </a:r>
            <a:r>
              <a:rPr lang="en-US" sz="1600" b="1" i="0" u="none" strike="noStrike" dirty="0">
                <a:solidFill>
                  <a:schemeClr val="bg1"/>
                </a:solidFill>
                <a:effectLst/>
              </a:rPr>
              <a:t>train_test_split.</a:t>
            </a:r>
          </a:p>
          <a:p>
            <a:pPr>
              <a:buFont typeface="Arial" panose="020B0604020202020204" pitchFamily="34" charset="0"/>
              <a:buChar char="•"/>
            </a:pPr>
            <a:endParaRPr lang="en-US" sz="1600" dirty="0">
              <a:solidFill>
                <a:schemeClr val="bg1"/>
              </a:solidFill>
            </a:endParaRPr>
          </a:p>
          <a:p>
            <a:pPr>
              <a:buFont typeface="Arial" panose="020B0604020202020204" pitchFamily="34" charset="0"/>
              <a:buChar char="•"/>
            </a:pPr>
            <a:r>
              <a:rPr lang="en-US" sz="1600" b="0" i="0" u="none" strike="noStrike" dirty="0">
                <a:solidFill>
                  <a:schemeClr val="bg1"/>
                </a:solidFill>
                <a:effectLst/>
              </a:rPr>
              <a:t> Used  </a:t>
            </a:r>
            <a:r>
              <a:rPr lang="en-US" sz="1600" b="1" i="0" u="none" strike="noStrike" dirty="0">
                <a:solidFill>
                  <a:schemeClr val="bg1"/>
                </a:solidFill>
                <a:effectLst/>
              </a:rPr>
              <a:t>XGBoost  Algorithm</a:t>
            </a:r>
            <a:r>
              <a:rPr lang="en-US" sz="1600" b="0" i="0" u="none" strike="noStrike" dirty="0">
                <a:solidFill>
                  <a:schemeClr val="bg1"/>
                </a:solidFill>
                <a:effectLst/>
              </a:rPr>
              <a:t>, a tree-based ensemble Machine Learning  algorithm that uses a gradient boosting framework, for training the  model.</a:t>
            </a:r>
          </a:p>
          <a:p>
            <a:endParaRPr lang="en-US" sz="1600" dirty="0">
              <a:solidFill>
                <a:schemeClr val="bg1"/>
              </a:solidFill>
            </a:endParaRPr>
          </a:p>
          <a:p>
            <a:pPr>
              <a:buFont typeface="Arial" panose="020B0604020202020204" pitchFamily="34" charset="0"/>
              <a:buChar char="•"/>
            </a:pPr>
            <a:r>
              <a:rPr lang="en-US" sz="1600" b="0" i="0" u="none" strike="noStrike" dirty="0">
                <a:solidFill>
                  <a:schemeClr val="bg1"/>
                </a:solidFill>
                <a:effectLst/>
              </a:rPr>
              <a:t> For validation of the model</a:t>
            </a:r>
            <a:r>
              <a:rPr lang="en-US" sz="1600" b="1" i="0" u="none" strike="noStrike" dirty="0">
                <a:solidFill>
                  <a:schemeClr val="bg1"/>
                </a:solidFill>
                <a:effectLst/>
              </a:rPr>
              <a:t> K-fold Cross Validation </a:t>
            </a:r>
            <a:r>
              <a:rPr lang="en-US" sz="1600" b="0" i="0" u="none" strike="noStrike" dirty="0">
                <a:solidFill>
                  <a:schemeClr val="bg1"/>
                </a:solidFill>
                <a:effectLst/>
              </a:rPr>
              <a:t>technique was used which divided the training set into 5 folds and reserved one of them for validation set.</a:t>
            </a:r>
          </a:p>
          <a:p>
            <a:endParaRPr lang="en-US" sz="1600" b="0" i="0" u="none" strike="noStrike" dirty="0">
              <a:solidFill>
                <a:schemeClr val="bg1"/>
              </a:solidFill>
              <a:effectLst/>
            </a:endParaRPr>
          </a:p>
          <a:p>
            <a:pPr>
              <a:buFont typeface="Arial" panose="020B0604020202020204" pitchFamily="34" charset="0"/>
              <a:buChar char="•"/>
            </a:pPr>
            <a:r>
              <a:rPr lang="en-US" sz="1600" b="0" i="0" u="none" strike="noStrike" dirty="0">
                <a:solidFill>
                  <a:schemeClr val="bg1"/>
                </a:solidFill>
                <a:effectLst/>
              </a:rPr>
              <a:t> The Model was trained on training folds for different parameters  and evaluated on Validation fold. This process was repeated 5 times and each time different fold was used for validation.</a:t>
            </a:r>
          </a:p>
          <a:p>
            <a:pPr>
              <a:buFont typeface="Arial" panose="020B0604020202020204" pitchFamily="34" charset="0"/>
              <a:buChar char="•"/>
            </a:pPr>
            <a:endParaRPr lang="en-US" sz="1600" dirty="0">
              <a:solidFill>
                <a:schemeClr val="bg1"/>
              </a:solidFill>
            </a:endParaRPr>
          </a:p>
          <a:p>
            <a:pPr>
              <a:buFont typeface="Arial" panose="020B0604020202020204" pitchFamily="34" charset="0"/>
              <a:buChar char="•"/>
            </a:pPr>
            <a:r>
              <a:rPr lang="en-US" sz="1600" b="0" i="0" u="none" strike="noStrike" dirty="0">
                <a:solidFill>
                  <a:schemeClr val="bg1"/>
                </a:solidFill>
                <a:effectLst/>
              </a:rPr>
              <a:t> Optimized the hyperparameters with the help of </a:t>
            </a:r>
            <a:r>
              <a:rPr lang="en-US" sz="1600" b="1" i="0" u="none" strike="noStrike" dirty="0">
                <a:solidFill>
                  <a:schemeClr val="bg1"/>
                </a:solidFill>
                <a:effectLst/>
              </a:rPr>
              <a:t>GridSearchCV</a:t>
            </a:r>
            <a:r>
              <a:rPr lang="en-US" sz="1600" b="0" i="0" u="none" strike="noStrike" dirty="0">
                <a:solidFill>
                  <a:schemeClr val="bg1"/>
                </a:solidFill>
                <a:effectLst/>
              </a:rPr>
              <a:t> that minimized the average training error.</a:t>
            </a:r>
          </a:p>
          <a:p>
            <a:pPr>
              <a:buFont typeface="Arial" panose="020B0604020202020204" pitchFamily="34" charset="0"/>
              <a:buChar char="•"/>
            </a:pPr>
            <a:endParaRPr lang="en-US" sz="1600" dirty="0">
              <a:solidFill>
                <a:schemeClr val="bg1"/>
              </a:solidFill>
            </a:endParaRPr>
          </a:p>
          <a:p>
            <a:pPr>
              <a:buFont typeface="Arial" panose="020B0604020202020204" pitchFamily="34" charset="0"/>
              <a:buChar char="•"/>
            </a:pPr>
            <a:r>
              <a:rPr lang="en-US" sz="1600" b="0" i="0" u="none" strike="noStrike" dirty="0">
                <a:solidFill>
                  <a:schemeClr val="bg1"/>
                </a:solidFill>
                <a:effectLst/>
              </a:rPr>
              <a:t> Finally tested the model on the Test data.</a:t>
            </a:r>
          </a:p>
          <a:p>
            <a:endParaRPr lang="en-US" sz="1600" dirty="0">
              <a:solidFill>
                <a:schemeClr val="bg1"/>
              </a:solidFill>
            </a:endParaRPr>
          </a:p>
          <a:p>
            <a:pPr>
              <a:buFont typeface="Arial" panose="020B0604020202020204" pitchFamily="34" charset="0"/>
              <a:buChar char="•"/>
            </a:pPr>
            <a:r>
              <a:rPr lang="en-US" sz="1600" b="0" i="0" u="none" strike="noStrike" dirty="0">
                <a:solidFill>
                  <a:schemeClr val="bg1"/>
                </a:solidFill>
                <a:effectLst/>
              </a:rPr>
              <a:t> Accuracy Score of the model was </a:t>
            </a:r>
            <a:r>
              <a:rPr lang="en-US" sz="1600" b="1" i="0" u="none" strike="noStrike" dirty="0">
                <a:solidFill>
                  <a:schemeClr val="bg1"/>
                </a:solidFill>
                <a:effectLst/>
              </a:rPr>
              <a:t>96.4%</a:t>
            </a:r>
            <a:endParaRPr lang="en-US" sz="1600" dirty="0">
              <a:solidFill>
                <a:schemeClr val="bg1"/>
              </a:solidFill>
            </a:endParaRPr>
          </a:p>
          <a:p>
            <a:pPr algn="ctr"/>
            <a:endParaRPr lang="en-US" dirty="0"/>
          </a:p>
        </p:txBody>
      </p:sp>
      <p:sp>
        <p:nvSpPr>
          <p:cNvPr id="2" name="Rectangle 1">
            <a:extLst>
              <a:ext uri="{FF2B5EF4-FFF2-40B4-BE49-F238E27FC236}">
                <a16:creationId xmlns:a16="http://schemas.microsoft.com/office/drawing/2014/main" xmlns="" id="{805ADFA9-9182-44E6-B8A1-E005A755A6A3}"/>
              </a:ext>
            </a:extLst>
          </p:cNvPr>
          <p:cNvSpPr/>
          <p:nvPr/>
        </p:nvSpPr>
        <p:spPr>
          <a:xfrm>
            <a:off x="7580474" y="3534620"/>
            <a:ext cx="3509555" cy="18288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Original Set</a:t>
            </a:r>
            <a:endParaRPr lang="en-IN" sz="1200" b="1" dirty="0"/>
          </a:p>
        </p:txBody>
      </p:sp>
      <p:sp>
        <p:nvSpPr>
          <p:cNvPr id="4" name="Rectangle 3">
            <a:extLst>
              <a:ext uri="{FF2B5EF4-FFF2-40B4-BE49-F238E27FC236}">
                <a16:creationId xmlns:a16="http://schemas.microsoft.com/office/drawing/2014/main" xmlns="" id="{F15F6F54-6FBB-4B56-88F1-841ECEE7C97D}"/>
              </a:ext>
            </a:extLst>
          </p:cNvPr>
          <p:cNvSpPr/>
          <p:nvPr/>
        </p:nvSpPr>
        <p:spPr>
          <a:xfrm>
            <a:off x="7563863" y="4036229"/>
            <a:ext cx="3509555" cy="18288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Training Set</a:t>
            </a:r>
            <a:endParaRPr lang="en-IN" sz="1200" b="1" dirty="0"/>
          </a:p>
        </p:txBody>
      </p:sp>
      <p:sp>
        <p:nvSpPr>
          <p:cNvPr id="6" name="Arrow: Down 5">
            <a:extLst>
              <a:ext uri="{FF2B5EF4-FFF2-40B4-BE49-F238E27FC236}">
                <a16:creationId xmlns:a16="http://schemas.microsoft.com/office/drawing/2014/main" xmlns="" id="{DBDA8674-052C-4C48-9D6F-B9043CA0371D}"/>
              </a:ext>
            </a:extLst>
          </p:cNvPr>
          <p:cNvSpPr/>
          <p:nvPr/>
        </p:nvSpPr>
        <p:spPr>
          <a:xfrm>
            <a:off x="9143462" y="3717500"/>
            <a:ext cx="350359" cy="304801"/>
          </a:xfrm>
          <a:prstGeom prst="down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xmlns="" id="{1895883F-6BF6-485C-8C9B-DB82DD7A5716}"/>
              </a:ext>
            </a:extLst>
          </p:cNvPr>
          <p:cNvSpPr/>
          <p:nvPr/>
        </p:nvSpPr>
        <p:spPr>
          <a:xfrm>
            <a:off x="10243764" y="4033762"/>
            <a:ext cx="829654" cy="182881"/>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Test Set</a:t>
            </a:r>
            <a:endParaRPr lang="en-IN" sz="1200" b="1" dirty="0"/>
          </a:p>
        </p:txBody>
      </p:sp>
      <p:sp>
        <p:nvSpPr>
          <p:cNvPr id="10" name="Arrow: Down 9">
            <a:extLst>
              <a:ext uri="{FF2B5EF4-FFF2-40B4-BE49-F238E27FC236}">
                <a16:creationId xmlns:a16="http://schemas.microsoft.com/office/drawing/2014/main" xmlns="" id="{EE7DBA88-DD6F-4247-A540-2C03C47DF17D}"/>
              </a:ext>
            </a:extLst>
          </p:cNvPr>
          <p:cNvSpPr/>
          <p:nvPr/>
        </p:nvSpPr>
        <p:spPr>
          <a:xfrm>
            <a:off x="9135298" y="4234137"/>
            <a:ext cx="350359" cy="329314"/>
          </a:xfrm>
          <a:prstGeom prst="down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xmlns="" id="{3368D2AF-1C86-4DA1-9ED2-0A0198623559}"/>
              </a:ext>
            </a:extLst>
          </p:cNvPr>
          <p:cNvSpPr/>
          <p:nvPr/>
        </p:nvSpPr>
        <p:spPr>
          <a:xfrm>
            <a:off x="7580911" y="4581664"/>
            <a:ext cx="2679901" cy="18288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xmlns="" id="{2173F9AB-EDFE-4B4F-9144-C68BF4300248}"/>
              </a:ext>
            </a:extLst>
          </p:cNvPr>
          <p:cNvSpPr/>
          <p:nvPr/>
        </p:nvSpPr>
        <p:spPr>
          <a:xfrm>
            <a:off x="9720248" y="4581664"/>
            <a:ext cx="531223" cy="1828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xmlns="" id="{7E1D6022-F4B2-4933-92DA-C5E39982E731}"/>
              </a:ext>
            </a:extLst>
          </p:cNvPr>
          <p:cNvSpPr/>
          <p:nvPr/>
        </p:nvSpPr>
        <p:spPr>
          <a:xfrm>
            <a:off x="7580911" y="5064226"/>
            <a:ext cx="2679901" cy="18288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xmlns="" id="{C5FA5649-7FC0-41DD-A0CD-D80056FDDC41}"/>
              </a:ext>
            </a:extLst>
          </p:cNvPr>
          <p:cNvSpPr/>
          <p:nvPr/>
        </p:nvSpPr>
        <p:spPr>
          <a:xfrm>
            <a:off x="7580911" y="5557987"/>
            <a:ext cx="2679901" cy="18288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xmlns="" id="{27EAC66B-1B8C-4031-AD4C-A479CD8DAB90}"/>
              </a:ext>
            </a:extLst>
          </p:cNvPr>
          <p:cNvSpPr/>
          <p:nvPr/>
        </p:nvSpPr>
        <p:spPr>
          <a:xfrm>
            <a:off x="7571570" y="6063620"/>
            <a:ext cx="2679901" cy="18288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xmlns="" id="{0060E1E1-F6C4-4FA3-8FD7-4D187E7B8BB5}"/>
              </a:ext>
            </a:extLst>
          </p:cNvPr>
          <p:cNvSpPr/>
          <p:nvPr/>
        </p:nvSpPr>
        <p:spPr>
          <a:xfrm>
            <a:off x="7608745" y="6560277"/>
            <a:ext cx="2679901" cy="18288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Arrow: Down 22">
            <a:extLst>
              <a:ext uri="{FF2B5EF4-FFF2-40B4-BE49-F238E27FC236}">
                <a16:creationId xmlns:a16="http://schemas.microsoft.com/office/drawing/2014/main" xmlns="" id="{61D527D4-3377-4313-910F-2CB00ABCAA66}"/>
              </a:ext>
            </a:extLst>
          </p:cNvPr>
          <p:cNvSpPr/>
          <p:nvPr/>
        </p:nvSpPr>
        <p:spPr>
          <a:xfrm>
            <a:off x="9135297" y="4773520"/>
            <a:ext cx="350359" cy="276416"/>
          </a:xfrm>
          <a:prstGeom prst="down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Arrow: Down 24">
            <a:extLst>
              <a:ext uri="{FF2B5EF4-FFF2-40B4-BE49-F238E27FC236}">
                <a16:creationId xmlns:a16="http://schemas.microsoft.com/office/drawing/2014/main" xmlns="" id="{3031EBD4-BDF8-4751-8B10-12599F4D6C13}"/>
              </a:ext>
            </a:extLst>
          </p:cNvPr>
          <p:cNvSpPr/>
          <p:nvPr/>
        </p:nvSpPr>
        <p:spPr>
          <a:xfrm>
            <a:off x="9143462" y="6241381"/>
            <a:ext cx="350359" cy="304801"/>
          </a:xfrm>
          <a:prstGeom prst="down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Arrow: Down 26">
            <a:extLst>
              <a:ext uri="{FF2B5EF4-FFF2-40B4-BE49-F238E27FC236}">
                <a16:creationId xmlns:a16="http://schemas.microsoft.com/office/drawing/2014/main" xmlns="" id="{088EDCF5-DD29-4D01-AA88-4797DD57826B}"/>
              </a:ext>
            </a:extLst>
          </p:cNvPr>
          <p:cNvSpPr/>
          <p:nvPr/>
        </p:nvSpPr>
        <p:spPr>
          <a:xfrm>
            <a:off x="9143462" y="5751281"/>
            <a:ext cx="350359" cy="312340"/>
          </a:xfrm>
          <a:prstGeom prst="down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Arrow: Down 28">
            <a:extLst>
              <a:ext uri="{FF2B5EF4-FFF2-40B4-BE49-F238E27FC236}">
                <a16:creationId xmlns:a16="http://schemas.microsoft.com/office/drawing/2014/main" xmlns="" id="{4A499B0D-4F1D-48B2-B75A-94C7FC9CD7FC}"/>
              </a:ext>
            </a:extLst>
          </p:cNvPr>
          <p:cNvSpPr/>
          <p:nvPr/>
        </p:nvSpPr>
        <p:spPr>
          <a:xfrm>
            <a:off x="9143462" y="5249365"/>
            <a:ext cx="350359" cy="304801"/>
          </a:xfrm>
          <a:prstGeom prst="down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ectangle 30">
            <a:extLst>
              <a:ext uri="{FF2B5EF4-FFF2-40B4-BE49-F238E27FC236}">
                <a16:creationId xmlns:a16="http://schemas.microsoft.com/office/drawing/2014/main" xmlns="" id="{F936A6A2-7E07-4EA2-BA11-880FC966E14A}"/>
              </a:ext>
            </a:extLst>
          </p:cNvPr>
          <p:cNvSpPr/>
          <p:nvPr/>
        </p:nvSpPr>
        <p:spPr>
          <a:xfrm>
            <a:off x="9222067" y="5064226"/>
            <a:ext cx="531223" cy="1828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Rectangle 32">
            <a:extLst>
              <a:ext uri="{FF2B5EF4-FFF2-40B4-BE49-F238E27FC236}">
                <a16:creationId xmlns:a16="http://schemas.microsoft.com/office/drawing/2014/main" xmlns="" id="{52F036BB-7C2F-4A28-BB7A-DEC269DBB5CB}"/>
              </a:ext>
            </a:extLst>
          </p:cNvPr>
          <p:cNvSpPr/>
          <p:nvPr/>
        </p:nvSpPr>
        <p:spPr>
          <a:xfrm>
            <a:off x="8664579" y="5557987"/>
            <a:ext cx="531223" cy="1828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Rectangle 34">
            <a:extLst>
              <a:ext uri="{FF2B5EF4-FFF2-40B4-BE49-F238E27FC236}">
                <a16:creationId xmlns:a16="http://schemas.microsoft.com/office/drawing/2014/main" xmlns="" id="{806FC885-308C-4186-94E2-062892C2C5BA}"/>
              </a:ext>
            </a:extLst>
          </p:cNvPr>
          <p:cNvSpPr/>
          <p:nvPr/>
        </p:nvSpPr>
        <p:spPr>
          <a:xfrm>
            <a:off x="8120200" y="6062390"/>
            <a:ext cx="531223" cy="1828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36">
            <a:extLst>
              <a:ext uri="{FF2B5EF4-FFF2-40B4-BE49-F238E27FC236}">
                <a16:creationId xmlns:a16="http://schemas.microsoft.com/office/drawing/2014/main" xmlns="" id="{640015C4-05B3-4B3E-A330-3BD39C2A07E1}"/>
              </a:ext>
            </a:extLst>
          </p:cNvPr>
          <p:cNvSpPr/>
          <p:nvPr/>
        </p:nvSpPr>
        <p:spPr>
          <a:xfrm>
            <a:off x="7597856" y="6560277"/>
            <a:ext cx="531223" cy="1828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2" name="Straight Connector 41">
            <a:extLst>
              <a:ext uri="{FF2B5EF4-FFF2-40B4-BE49-F238E27FC236}">
                <a16:creationId xmlns:a16="http://schemas.microsoft.com/office/drawing/2014/main" xmlns="" id="{7057E38D-B2FA-4BFF-87A0-FFF4A9F1CFE7}"/>
              </a:ext>
            </a:extLst>
          </p:cNvPr>
          <p:cNvCxnSpPr/>
          <p:nvPr/>
        </p:nvCxnSpPr>
        <p:spPr>
          <a:xfrm>
            <a:off x="8091905" y="4581664"/>
            <a:ext cx="0" cy="182880"/>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cxnSp>
        <p:nvCxnSpPr>
          <p:cNvPr id="45" name="Straight Connector 44">
            <a:extLst>
              <a:ext uri="{FF2B5EF4-FFF2-40B4-BE49-F238E27FC236}">
                <a16:creationId xmlns:a16="http://schemas.microsoft.com/office/drawing/2014/main" xmlns="" id="{155D8AAD-3414-4941-8714-CC5512DFCBE4}"/>
              </a:ext>
            </a:extLst>
          </p:cNvPr>
          <p:cNvCxnSpPr/>
          <p:nvPr/>
        </p:nvCxnSpPr>
        <p:spPr>
          <a:xfrm>
            <a:off x="8649155" y="4581664"/>
            <a:ext cx="0" cy="182880"/>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cxnSp>
        <p:nvCxnSpPr>
          <p:cNvPr id="46" name="Straight Connector 45">
            <a:extLst>
              <a:ext uri="{FF2B5EF4-FFF2-40B4-BE49-F238E27FC236}">
                <a16:creationId xmlns:a16="http://schemas.microsoft.com/office/drawing/2014/main" xmlns="" id="{19D4E0E3-DDA8-4E00-AA5E-D10CD054B33E}"/>
              </a:ext>
            </a:extLst>
          </p:cNvPr>
          <p:cNvCxnSpPr/>
          <p:nvPr/>
        </p:nvCxnSpPr>
        <p:spPr>
          <a:xfrm>
            <a:off x="9195802" y="4581664"/>
            <a:ext cx="0" cy="182880"/>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cxnSp>
        <p:nvCxnSpPr>
          <p:cNvPr id="47" name="Straight Connector 46">
            <a:extLst>
              <a:ext uri="{FF2B5EF4-FFF2-40B4-BE49-F238E27FC236}">
                <a16:creationId xmlns:a16="http://schemas.microsoft.com/office/drawing/2014/main" xmlns="" id="{94000B14-48C2-49F6-B01E-2B3588AD5F0E}"/>
              </a:ext>
            </a:extLst>
          </p:cNvPr>
          <p:cNvCxnSpPr/>
          <p:nvPr/>
        </p:nvCxnSpPr>
        <p:spPr>
          <a:xfrm>
            <a:off x="8091905" y="5064226"/>
            <a:ext cx="0" cy="182880"/>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cxnSp>
        <p:nvCxnSpPr>
          <p:cNvPr id="48" name="Straight Connector 47">
            <a:extLst>
              <a:ext uri="{FF2B5EF4-FFF2-40B4-BE49-F238E27FC236}">
                <a16:creationId xmlns:a16="http://schemas.microsoft.com/office/drawing/2014/main" xmlns="" id="{78FB27BA-9821-4F98-917D-EA691F140846}"/>
              </a:ext>
            </a:extLst>
          </p:cNvPr>
          <p:cNvCxnSpPr/>
          <p:nvPr/>
        </p:nvCxnSpPr>
        <p:spPr>
          <a:xfrm>
            <a:off x="8651423" y="5064226"/>
            <a:ext cx="0" cy="182880"/>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cxnSp>
        <p:nvCxnSpPr>
          <p:cNvPr id="49" name="Straight Connector 48">
            <a:extLst>
              <a:ext uri="{FF2B5EF4-FFF2-40B4-BE49-F238E27FC236}">
                <a16:creationId xmlns:a16="http://schemas.microsoft.com/office/drawing/2014/main" xmlns="" id="{371ACE20-D31C-42F7-B148-6D6889AB60C5}"/>
              </a:ext>
            </a:extLst>
          </p:cNvPr>
          <p:cNvCxnSpPr/>
          <p:nvPr/>
        </p:nvCxnSpPr>
        <p:spPr>
          <a:xfrm>
            <a:off x="9753290" y="5064226"/>
            <a:ext cx="0" cy="182880"/>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cxnSp>
        <p:nvCxnSpPr>
          <p:cNvPr id="51" name="Straight Connector 50">
            <a:extLst>
              <a:ext uri="{FF2B5EF4-FFF2-40B4-BE49-F238E27FC236}">
                <a16:creationId xmlns:a16="http://schemas.microsoft.com/office/drawing/2014/main" xmlns="" id="{B4F42051-0F06-4D6F-9699-60EEC443ED44}"/>
              </a:ext>
            </a:extLst>
          </p:cNvPr>
          <p:cNvCxnSpPr/>
          <p:nvPr/>
        </p:nvCxnSpPr>
        <p:spPr>
          <a:xfrm>
            <a:off x="8091905" y="5557987"/>
            <a:ext cx="0" cy="182880"/>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cxnSp>
        <p:nvCxnSpPr>
          <p:cNvPr id="52" name="Straight Connector 51">
            <a:extLst>
              <a:ext uri="{FF2B5EF4-FFF2-40B4-BE49-F238E27FC236}">
                <a16:creationId xmlns:a16="http://schemas.microsoft.com/office/drawing/2014/main" xmlns="" id="{350FEE22-11CD-41B5-8AE3-DC37F79C940E}"/>
              </a:ext>
            </a:extLst>
          </p:cNvPr>
          <p:cNvCxnSpPr/>
          <p:nvPr/>
        </p:nvCxnSpPr>
        <p:spPr>
          <a:xfrm>
            <a:off x="9195802" y="5557987"/>
            <a:ext cx="0" cy="182880"/>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cxnSp>
        <p:nvCxnSpPr>
          <p:cNvPr id="53" name="Straight Connector 52">
            <a:extLst>
              <a:ext uri="{FF2B5EF4-FFF2-40B4-BE49-F238E27FC236}">
                <a16:creationId xmlns:a16="http://schemas.microsoft.com/office/drawing/2014/main" xmlns="" id="{519049C7-DE90-4270-9E1D-9F6ACCF436C7}"/>
              </a:ext>
            </a:extLst>
          </p:cNvPr>
          <p:cNvCxnSpPr/>
          <p:nvPr/>
        </p:nvCxnSpPr>
        <p:spPr>
          <a:xfrm>
            <a:off x="9222067" y="5064226"/>
            <a:ext cx="0" cy="182880"/>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cxnSp>
        <p:nvCxnSpPr>
          <p:cNvPr id="54" name="Straight Connector 53">
            <a:extLst>
              <a:ext uri="{FF2B5EF4-FFF2-40B4-BE49-F238E27FC236}">
                <a16:creationId xmlns:a16="http://schemas.microsoft.com/office/drawing/2014/main" xmlns="" id="{15601952-184E-4959-A053-E4153884A6A8}"/>
              </a:ext>
            </a:extLst>
          </p:cNvPr>
          <p:cNvCxnSpPr/>
          <p:nvPr/>
        </p:nvCxnSpPr>
        <p:spPr>
          <a:xfrm>
            <a:off x="8650402" y="5554166"/>
            <a:ext cx="0" cy="182880"/>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cxnSp>
        <p:nvCxnSpPr>
          <p:cNvPr id="55" name="Straight Connector 54">
            <a:extLst>
              <a:ext uri="{FF2B5EF4-FFF2-40B4-BE49-F238E27FC236}">
                <a16:creationId xmlns:a16="http://schemas.microsoft.com/office/drawing/2014/main" xmlns="" id="{AA4A74EE-0E06-4C79-A00D-51BBBE15372D}"/>
              </a:ext>
            </a:extLst>
          </p:cNvPr>
          <p:cNvCxnSpPr/>
          <p:nvPr/>
        </p:nvCxnSpPr>
        <p:spPr>
          <a:xfrm>
            <a:off x="9753290" y="5554166"/>
            <a:ext cx="0" cy="182880"/>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cxnSp>
        <p:nvCxnSpPr>
          <p:cNvPr id="56" name="Straight Connector 55">
            <a:extLst>
              <a:ext uri="{FF2B5EF4-FFF2-40B4-BE49-F238E27FC236}">
                <a16:creationId xmlns:a16="http://schemas.microsoft.com/office/drawing/2014/main" xmlns="" id="{4AB3F6E7-8D9F-49A7-A171-9A15F3767D97}"/>
              </a:ext>
            </a:extLst>
          </p:cNvPr>
          <p:cNvCxnSpPr/>
          <p:nvPr/>
        </p:nvCxnSpPr>
        <p:spPr>
          <a:xfrm>
            <a:off x="8117214" y="6062390"/>
            <a:ext cx="0" cy="182880"/>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cxnSp>
        <p:nvCxnSpPr>
          <p:cNvPr id="57" name="Straight Connector 56">
            <a:extLst>
              <a:ext uri="{FF2B5EF4-FFF2-40B4-BE49-F238E27FC236}">
                <a16:creationId xmlns:a16="http://schemas.microsoft.com/office/drawing/2014/main" xmlns="" id="{736F3482-38F6-4DBC-8A9B-5074C06F3CC6}"/>
              </a:ext>
            </a:extLst>
          </p:cNvPr>
          <p:cNvCxnSpPr/>
          <p:nvPr/>
        </p:nvCxnSpPr>
        <p:spPr>
          <a:xfrm>
            <a:off x="8663709" y="6062390"/>
            <a:ext cx="0" cy="182880"/>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cxnSp>
        <p:nvCxnSpPr>
          <p:cNvPr id="58" name="Straight Connector 57">
            <a:extLst>
              <a:ext uri="{FF2B5EF4-FFF2-40B4-BE49-F238E27FC236}">
                <a16:creationId xmlns:a16="http://schemas.microsoft.com/office/drawing/2014/main" xmlns="" id="{4ADAA28F-7DB4-4CD3-B933-1BE0AED91062}"/>
              </a:ext>
            </a:extLst>
          </p:cNvPr>
          <p:cNvCxnSpPr/>
          <p:nvPr/>
        </p:nvCxnSpPr>
        <p:spPr>
          <a:xfrm>
            <a:off x="9195802" y="6062390"/>
            <a:ext cx="0" cy="182880"/>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cxnSp>
        <p:nvCxnSpPr>
          <p:cNvPr id="59" name="Straight Connector 58">
            <a:extLst>
              <a:ext uri="{FF2B5EF4-FFF2-40B4-BE49-F238E27FC236}">
                <a16:creationId xmlns:a16="http://schemas.microsoft.com/office/drawing/2014/main" xmlns="" id="{74C6BD28-EEDE-49CF-90A4-45BEB9C44AF3}"/>
              </a:ext>
            </a:extLst>
          </p:cNvPr>
          <p:cNvCxnSpPr/>
          <p:nvPr/>
        </p:nvCxnSpPr>
        <p:spPr>
          <a:xfrm>
            <a:off x="9756654" y="6062390"/>
            <a:ext cx="0" cy="182880"/>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cxnSp>
        <p:nvCxnSpPr>
          <p:cNvPr id="60" name="Straight Connector 59">
            <a:extLst>
              <a:ext uri="{FF2B5EF4-FFF2-40B4-BE49-F238E27FC236}">
                <a16:creationId xmlns:a16="http://schemas.microsoft.com/office/drawing/2014/main" xmlns="" id="{E9D02A2D-6E1A-40F1-9D14-5C88C68C5245}"/>
              </a:ext>
            </a:extLst>
          </p:cNvPr>
          <p:cNvCxnSpPr/>
          <p:nvPr/>
        </p:nvCxnSpPr>
        <p:spPr>
          <a:xfrm>
            <a:off x="8129079" y="6558840"/>
            <a:ext cx="0" cy="182880"/>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cxnSp>
        <p:nvCxnSpPr>
          <p:cNvPr id="61" name="Straight Connector 60">
            <a:extLst>
              <a:ext uri="{FF2B5EF4-FFF2-40B4-BE49-F238E27FC236}">
                <a16:creationId xmlns:a16="http://schemas.microsoft.com/office/drawing/2014/main" xmlns="" id="{FC7E1841-FCB6-4E06-8A5E-DA243B40EB63}"/>
              </a:ext>
            </a:extLst>
          </p:cNvPr>
          <p:cNvCxnSpPr/>
          <p:nvPr/>
        </p:nvCxnSpPr>
        <p:spPr>
          <a:xfrm>
            <a:off x="8704156" y="6558840"/>
            <a:ext cx="0" cy="182880"/>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cxnSp>
        <p:nvCxnSpPr>
          <p:cNvPr id="62" name="Straight Connector 61">
            <a:extLst>
              <a:ext uri="{FF2B5EF4-FFF2-40B4-BE49-F238E27FC236}">
                <a16:creationId xmlns:a16="http://schemas.microsoft.com/office/drawing/2014/main" xmlns="" id="{70036BE4-89CC-4A20-9064-BD75366D1515}"/>
              </a:ext>
            </a:extLst>
          </p:cNvPr>
          <p:cNvCxnSpPr/>
          <p:nvPr/>
        </p:nvCxnSpPr>
        <p:spPr>
          <a:xfrm>
            <a:off x="9229899" y="6558840"/>
            <a:ext cx="0" cy="182880"/>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cxnSp>
        <p:nvCxnSpPr>
          <p:cNvPr id="63" name="Straight Connector 62">
            <a:extLst>
              <a:ext uri="{FF2B5EF4-FFF2-40B4-BE49-F238E27FC236}">
                <a16:creationId xmlns:a16="http://schemas.microsoft.com/office/drawing/2014/main" xmlns="" id="{4D3F9BA6-EC6F-44E2-A20E-B40CE73498F1}"/>
              </a:ext>
            </a:extLst>
          </p:cNvPr>
          <p:cNvCxnSpPr/>
          <p:nvPr/>
        </p:nvCxnSpPr>
        <p:spPr>
          <a:xfrm>
            <a:off x="9809622" y="6558840"/>
            <a:ext cx="0" cy="182880"/>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sp>
        <p:nvSpPr>
          <p:cNvPr id="41" name="Rectangle 40">
            <a:extLst>
              <a:ext uri="{FF2B5EF4-FFF2-40B4-BE49-F238E27FC236}">
                <a16:creationId xmlns:a16="http://schemas.microsoft.com/office/drawing/2014/main" xmlns="" id="{72E9D3E0-CE3B-4953-96A6-7BB9644E1E9A}"/>
              </a:ext>
            </a:extLst>
          </p:cNvPr>
          <p:cNvSpPr/>
          <p:nvPr/>
        </p:nvSpPr>
        <p:spPr>
          <a:xfrm>
            <a:off x="10495404" y="4714655"/>
            <a:ext cx="531223" cy="1828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5" name="Rectangle 64">
            <a:extLst>
              <a:ext uri="{FF2B5EF4-FFF2-40B4-BE49-F238E27FC236}">
                <a16:creationId xmlns:a16="http://schemas.microsoft.com/office/drawing/2014/main" xmlns="" id="{C526E0A3-6C8F-469D-B187-118748915E0C}"/>
              </a:ext>
            </a:extLst>
          </p:cNvPr>
          <p:cNvSpPr/>
          <p:nvPr/>
        </p:nvSpPr>
        <p:spPr>
          <a:xfrm>
            <a:off x="10520281" y="5544336"/>
            <a:ext cx="531223" cy="18288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8" name="Straight Arrow Connector 67">
            <a:extLst>
              <a:ext uri="{FF2B5EF4-FFF2-40B4-BE49-F238E27FC236}">
                <a16:creationId xmlns:a16="http://schemas.microsoft.com/office/drawing/2014/main" xmlns="" id="{67CF6AC3-B831-4089-BEA9-59B2DD54054B}"/>
              </a:ext>
            </a:extLst>
          </p:cNvPr>
          <p:cNvCxnSpPr/>
          <p:nvPr/>
        </p:nvCxnSpPr>
        <p:spPr>
          <a:xfrm>
            <a:off x="10781075" y="4897535"/>
            <a:ext cx="0" cy="182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xmlns="" id="{69A5EB98-4908-452A-9ED3-F144F1DB3678}"/>
              </a:ext>
            </a:extLst>
          </p:cNvPr>
          <p:cNvCxnSpPr/>
          <p:nvPr/>
        </p:nvCxnSpPr>
        <p:spPr>
          <a:xfrm>
            <a:off x="10783073" y="5737046"/>
            <a:ext cx="0" cy="182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xmlns="" id="{3851FFBD-827F-4A3D-A1A6-5022F1AE8EB2}"/>
              </a:ext>
            </a:extLst>
          </p:cNvPr>
          <p:cNvSpPr txBox="1"/>
          <p:nvPr/>
        </p:nvSpPr>
        <p:spPr>
          <a:xfrm>
            <a:off x="10314720" y="5072783"/>
            <a:ext cx="978064" cy="430887"/>
          </a:xfrm>
          <a:prstGeom prst="rect">
            <a:avLst/>
          </a:prstGeom>
          <a:noFill/>
        </p:spPr>
        <p:txBody>
          <a:bodyPr wrap="square" rtlCol="0">
            <a:spAutoFit/>
          </a:bodyPr>
          <a:lstStyle/>
          <a:p>
            <a:pPr algn="ctr"/>
            <a:r>
              <a:rPr lang="en-US" sz="1100" b="1" dirty="0"/>
              <a:t>Validation Fold</a:t>
            </a:r>
            <a:endParaRPr lang="en-IN" sz="1100" b="1" dirty="0"/>
          </a:p>
        </p:txBody>
      </p:sp>
      <p:sp>
        <p:nvSpPr>
          <p:cNvPr id="71" name="TextBox 70">
            <a:extLst>
              <a:ext uri="{FF2B5EF4-FFF2-40B4-BE49-F238E27FC236}">
                <a16:creationId xmlns:a16="http://schemas.microsoft.com/office/drawing/2014/main" xmlns="" id="{C3219DD6-2CE7-4D7F-90C7-94C9FAB755CD}"/>
              </a:ext>
            </a:extLst>
          </p:cNvPr>
          <p:cNvSpPr txBox="1"/>
          <p:nvPr/>
        </p:nvSpPr>
        <p:spPr>
          <a:xfrm>
            <a:off x="10377046" y="5926755"/>
            <a:ext cx="944489" cy="261610"/>
          </a:xfrm>
          <a:prstGeom prst="rect">
            <a:avLst/>
          </a:prstGeom>
          <a:noFill/>
        </p:spPr>
        <p:txBody>
          <a:bodyPr wrap="none" rtlCol="0">
            <a:spAutoFit/>
          </a:bodyPr>
          <a:lstStyle/>
          <a:p>
            <a:r>
              <a:rPr lang="en-US" sz="1100" b="1" dirty="0"/>
              <a:t>Training Fold</a:t>
            </a:r>
            <a:endParaRPr lang="en-IN" sz="1100" b="1" dirty="0"/>
          </a:p>
        </p:txBody>
      </p:sp>
      <p:cxnSp>
        <p:nvCxnSpPr>
          <p:cNvPr id="73" name="Straight Connector 72">
            <a:extLst>
              <a:ext uri="{FF2B5EF4-FFF2-40B4-BE49-F238E27FC236}">
                <a16:creationId xmlns:a16="http://schemas.microsoft.com/office/drawing/2014/main" xmlns="" id="{7829594D-4159-48A6-9DCB-655E8810242B}"/>
              </a:ext>
            </a:extLst>
          </p:cNvPr>
          <p:cNvCxnSpPr>
            <a:cxnSpLocks/>
          </p:cNvCxnSpPr>
          <p:nvPr/>
        </p:nvCxnSpPr>
        <p:spPr>
          <a:xfrm flipH="1">
            <a:off x="7896144" y="3429000"/>
            <a:ext cx="3847" cy="3467100"/>
          </a:xfrm>
          <a:prstGeom prst="line">
            <a:avLst/>
          </a:prstGeom>
          <a:ln w="38100">
            <a:no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xmlns="" id="{D359474A-BC6E-4BAF-B3E0-88FF603E02E6}"/>
              </a:ext>
            </a:extLst>
          </p:cNvPr>
          <p:cNvCxnSpPr/>
          <p:nvPr/>
        </p:nvCxnSpPr>
        <p:spPr>
          <a:xfrm>
            <a:off x="7896144" y="3429000"/>
            <a:ext cx="2401928" cy="0"/>
          </a:xfrm>
          <a:prstGeom prst="line">
            <a:avLst/>
          </a:prstGeom>
          <a:ln w="38100">
            <a:no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xmlns="" id="{0FDB6EA0-3C14-4EC6-BDF3-2F1E28E1F6DF}"/>
              </a:ext>
            </a:extLst>
          </p:cNvPr>
          <p:cNvCxnSpPr/>
          <p:nvPr/>
        </p:nvCxnSpPr>
        <p:spPr>
          <a:xfrm>
            <a:off x="10292862" y="3429000"/>
            <a:ext cx="1802748" cy="0"/>
          </a:xfrm>
          <a:prstGeom prst="line">
            <a:avLst/>
          </a:prstGeom>
          <a:ln w="38100">
            <a:no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xmlns="" id="{708D9D48-9555-4474-9DD4-A63FB0F486C9}"/>
              </a:ext>
            </a:extLst>
          </p:cNvPr>
          <p:cNvCxnSpPr/>
          <p:nvPr/>
        </p:nvCxnSpPr>
        <p:spPr>
          <a:xfrm>
            <a:off x="12095610" y="3429000"/>
            <a:ext cx="0" cy="1285655"/>
          </a:xfrm>
          <a:prstGeom prst="line">
            <a:avLst/>
          </a:prstGeom>
          <a:ln w="38100">
            <a:no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xmlns="" id="{A4DC4B58-D87D-49DB-B54E-D699C02A1A36}"/>
              </a:ext>
            </a:extLst>
          </p:cNvPr>
          <p:cNvCxnSpPr>
            <a:cxnSpLocks/>
          </p:cNvCxnSpPr>
          <p:nvPr/>
        </p:nvCxnSpPr>
        <p:spPr>
          <a:xfrm>
            <a:off x="12095610" y="4714655"/>
            <a:ext cx="0" cy="2143345"/>
          </a:xfrm>
          <a:prstGeom prst="line">
            <a:avLst/>
          </a:prstGeom>
          <a:ln w="38100">
            <a:no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xmlns="" id="{DF8A6271-1582-4D70-9CCB-C1990D43BADB}"/>
              </a:ext>
            </a:extLst>
          </p:cNvPr>
          <p:cNvCxnSpPr/>
          <p:nvPr/>
        </p:nvCxnSpPr>
        <p:spPr>
          <a:xfrm>
            <a:off x="7896144" y="6858000"/>
            <a:ext cx="4232356" cy="0"/>
          </a:xfrm>
          <a:prstGeom prst="line">
            <a:avLst/>
          </a:prstGeom>
          <a:ln w="38100">
            <a:noFill/>
          </a:ln>
        </p:spPr>
        <p:style>
          <a:lnRef idx="1">
            <a:schemeClr val="accent1"/>
          </a:lnRef>
          <a:fillRef idx="0">
            <a:schemeClr val="accent1"/>
          </a:fillRef>
          <a:effectRef idx="0">
            <a:schemeClr val="accent1"/>
          </a:effectRef>
          <a:fontRef idx="minor">
            <a:schemeClr val="tx1"/>
          </a:fontRef>
        </p:style>
      </p:cxnSp>
      <p:sp>
        <p:nvSpPr>
          <p:cNvPr id="92" name="AutoShape 4">
            <a:extLst>
              <a:ext uri="{FF2B5EF4-FFF2-40B4-BE49-F238E27FC236}">
                <a16:creationId xmlns:a16="http://schemas.microsoft.com/office/drawing/2014/main" xmlns="" id="{7466784E-36B2-415B-A4D3-4AB523F5DFA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6" name="Picture 2">
            <a:extLst>
              <a:ext uri="{FF2B5EF4-FFF2-40B4-BE49-F238E27FC236}">
                <a16:creationId xmlns:a16="http://schemas.microsoft.com/office/drawing/2014/main" xmlns="" id="{B0CF64AE-3115-4AC4-9471-4F97D95466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9139" y="608091"/>
            <a:ext cx="4864401" cy="2603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7062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3311" y="62366"/>
            <a:ext cx="1773685" cy="461665"/>
          </a:xfrm>
          <a:prstGeom prst="rect">
            <a:avLst/>
          </a:prstGeom>
          <a:noFill/>
        </p:spPr>
        <p:txBody>
          <a:bodyPr wrap="square" rtlCol="0">
            <a:spAutoFit/>
          </a:bodyPr>
          <a:lstStyle/>
          <a:p>
            <a:r>
              <a:rPr lang="en-US" sz="2400" b="1" u="sng" dirty="0">
                <a:solidFill>
                  <a:prstClr val="black"/>
                </a:solidFill>
                <a:latin typeface="Calibri Light" panose="020F0302020204030204"/>
              </a:rPr>
              <a:t>Class : Eco</a:t>
            </a:r>
          </a:p>
        </p:txBody>
      </p:sp>
      <p:graphicFrame>
        <p:nvGraphicFramePr>
          <p:cNvPr id="7" name="Chart 6"/>
          <p:cNvGraphicFramePr>
            <a:graphicFrameLocks/>
          </p:cNvGraphicFramePr>
          <p:nvPr>
            <p:extLst>
              <p:ext uri="{D42A27DB-BD31-4B8C-83A1-F6EECF244321}">
                <p14:modId xmlns:p14="http://schemas.microsoft.com/office/powerpoint/2010/main" val="572582587"/>
              </p:ext>
            </p:extLst>
          </p:nvPr>
        </p:nvGraphicFramePr>
        <p:xfrm>
          <a:off x="4910329" y="1532406"/>
          <a:ext cx="3849623" cy="273962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p:cNvGraphicFramePr>
            <a:graphicFrameLocks/>
          </p:cNvGraphicFramePr>
          <p:nvPr>
            <p:extLst>
              <p:ext uri="{D42A27DB-BD31-4B8C-83A1-F6EECF244321}">
                <p14:modId xmlns:p14="http://schemas.microsoft.com/office/powerpoint/2010/main" val="563704535"/>
              </p:ext>
            </p:extLst>
          </p:nvPr>
        </p:nvGraphicFramePr>
        <p:xfrm>
          <a:off x="5214307" y="435126"/>
          <a:ext cx="3545645" cy="132788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Chart 8"/>
          <p:cNvGraphicFramePr>
            <a:graphicFrameLocks/>
          </p:cNvGraphicFramePr>
          <p:nvPr>
            <p:extLst>
              <p:ext uri="{D42A27DB-BD31-4B8C-83A1-F6EECF244321}">
                <p14:modId xmlns:p14="http://schemas.microsoft.com/office/powerpoint/2010/main" val="747900155"/>
              </p:ext>
            </p:extLst>
          </p:nvPr>
        </p:nvGraphicFramePr>
        <p:xfrm>
          <a:off x="8759952" y="435126"/>
          <a:ext cx="3205734" cy="132788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0" name="Chart 9"/>
          <p:cNvGraphicFramePr>
            <a:graphicFrameLocks/>
          </p:cNvGraphicFramePr>
          <p:nvPr>
            <p:extLst>
              <p:ext uri="{D42A27DB-BD31-4B8C-83A1-F6EECF244321}">
                <p14:modId xmlns:p14="http://schemas.microsoft.com/office/powerpoint/2010/main" val="2398907011"/>
              </p:ext>
            </p:extLst>
          </p:nvPr>
        </p:nvGraphicFramePr>
        <p:xfrm>
          <a:off x="8345365" y="1532406"/>
          <a:ext cx="3736086" cy="2739628"/>
        </p:xfrm>
        <a:graphic>
          <a:graphicData uri="http://schemas.openxmlformats.org/drawingml/2006/chart">
            <c:chart xmlns:c="http://schemas.openxmlformats.org/drawingml/2006/chart" xmlns:r="http://schemas.openxmlformats.org/officeDocument/2006/relationships" r:id="rId6"/>
          </a:graphicData>
        </a:graphic>
      </p:graphicFrame>
      <p:sp>
        <p:nvSpPr>
          <p:cNvPr id="11" name="TextBox 10"/>
          <p:cNvSpPr txBox="1"/>
          <p:nvPr/>
        </p:nvSpPr>
        <p:spPr>
          <a:xfrm>
            <a:off x="4733105" y="733306"/>
            <a:ext cx="615553" cy="734199"/>
          </a:xfrm>
          <a:prstGeom prst="rect">
            <a:avLst/>
          </a:prstGeom>
          <a:noFill/>
        </p:spPr>
        <p:txBody>
          <a:bodyPr vert="vert270" wrap="square" rtlCol="0">
            <a:spAutoFit/>
          </a:bodyPr>
          <a:lstStyle/>
          <a:p>
            <a:pPr algn="ctr"/>
            <a:r>
              <a:rPr lang="en-US" sz="1400" b="1" dirty="0">
                <a:solidFill>
                  <a:prstClr val="black"/>
                </a:solidFill>
                <a:latin typeface="Calibri Light" panose="020F0302020204030204"/>
              </a:rPr>
              <a:t>Personal Traveler</a:t>
            </a:r>
          </a:p>
        </p:txBody>
      </p:sp>
      <p:sp>
        <p:nvSpPr>
          <p:cNvPr id="12" name="TextBox 11"/>
          <p:cNvSpPr txBox="1"/>
          <p:nvPr/>
        </p:nvSpPr>
        <p:spPr>
          <a:xfrm>
            <a:off x="4733104" y="1966977"/>
            <a:ext cx="615553" cy="737325"/>
          </a:xfrm>
          <a:prstGeom prst="rect">
            <a:avLst/>
          </a:prstGeom>
          <a:noFill/>
        </p:spPr>
        <p:txBody>
          <a:bodyPr vert="vert270" wrap="square" rtlCol="0">
            <a:spAutoFit/>
          </a:bodyPr>
          <a:lstStyle/>
          <a:p>
            <a:pPr algn="ctr"/>
            <a:r>
              <a:rPr lang="en-US" sz="1400" b="1" dirty="0">
                <a:solidFill>
                  <a:prstClr val="black"/>
                </a:solidFill>
                <a:latin typeface="Calibri Light" panose="020F0302020204030204"/>
              </a:rPr>
              <a:t>Business Traveler</a:t>
            </a:r>
          </a:p>
        </p:txBody>
      </p:sp>
      <p:sp>
        <p:nvSpPr>
          <p:cNvPr id="13" name="TextBox 12"/>
          <p:cNvSpPr txBox="1"/>
          <p:nvPr/>
        </p:nvSpPr>
        <p:spPr>
          <a:xfrm>
            <a:off x="6693408" y="173736"/>
            <a:ext cx="868680" cy="307777"/>
          </a:xfrm>
          <a:prstGeom prst="rect">
            <a:avLst/>
          </a:prstGeom>
          <a:noFill/>
        </p:spPr>
        <p:txBody>
          <a:bodyPr wrap="square" rtlCol="0">
            <a:spAutoFit/>
          </a:bodyPr>
          <a:lstStyle/>
          <a:p>
            <a:pPr algn="ctr"/>
            <a:r>
              <a:rPr lang="en-US" sz="1400" b="1" dirty="0">
                <a:solidFill>
                  <a:prstClr val="black"/>
                </a:solidFill>
                <a:latin typeface="Calibri Light" panose="020F0302020204030204"/>
              </a:rPr>
              <a:t>Overall</a:t>
            </a:r>
            <a:endParaRPr lang="en-IN" sz="1400" b="1" dirty="0">
              <a:solidFill>
                <a:prstClr val="black"/>
              </a:solidFill>
              <a:latin typeface="Calibri Light" panose="020F0302020204030204"/>
            </a:endParaRPr>
          </a:p>
        </p:txBody>
      </p:sp>
      <p:sp>
        <p:nvSpPr>
          <p:cNvPr id="14" name="TextBox 13"/>
          <p:cNvSpPr txBox="1"/>
          <p:nvPr/>
        </p:nvSpPr>
        <p:spPr>
          <a:xfrm>
            <a:off x="9760780" y="173736"/>
            <a:ext cx="1440620" cy="307777"/>
          </a:xfrm>
          <a:prstGeom prst="rect">
            <a:avLst/>
          </a:prstGeom>
          <a:noFill/>
        </p:spPr>
        <p:txBody>
          <a:bodyPr wrap="square" rtlCol="0">
            <a:spAutoFit/>
          </a:bodyPr>
          <a:lstStyle/>
          <a:p>
            <a:pPr algn="ctr"/>
            <a:r>
              <a:rPr lang="en-US" sz="1400" b="1" dirty="0">
                <a:solidFill>
                  <a:prstClr val="black"/>
                </a:solidFill>
                <a:latin typeface="Calibri Light" panose="020F0302020204030204"/>
              </a:rPr>
              <a:t>Dissatisfied</a:t>
            </a:r>
            <a:endParaRPr lang="en-IN" sz="1400" b="1" dirty="0">
              <a:solidFill>
                <a:prstClr val="black"/>
              </a:solidFill>
              <a:latin typeface="Calibri Light" panose="020F0302020204030204"/>
            </a:endParaRPr>
          </a:p>
        </p:txBody>
      </p:sp>
      <p:sp>
        <p:nvSpPr>
          <p:cNvPr id="19" name="TextBox 18"/>
          <p:cNvSpPr txBox="1"/>
          <p:nvPr/>
        </p:nvSpPr>
        <p:spPr>
          <a:xfrm>
            <a:off x="173311" y="3006017"/>
            <a:ext cx="1851840" cy="338554"/>
          </a:xfrm>
          <a:prstGeom prst="rect">
            <a:avLst/>
          </a:prstGeom>
          <a:noFill/>
        </p:spPr>
        <p:txBody>
          <a:bodyPr wrap="square" rtlCol="0">
            <a:spAutoFit/>
          </a:bodyPr>
          <a:lstStyle/>
          <a:p>
            <a:r>
              <a:rPr lang="en-US" sz="1600" dirty="0">
                <a:solidFill>
                  <a:prstClr val="black"/>
                </a:solidFill>
                <a:latin typeface="Calibri Light" panose="020F0302020204030204"/>
              </a:rPr>
              <a:t>Personal traveler</a:t>
            </a:r>
          </a:p>
        </p:txBody>
      </p:sp>
      <p:sp>
        <p:nvSpPr>
          <p:cNvPr id="20" name="TextBox 19"/>
          <p:cNvSpPr txBox="1"/>
          <p:nvPr/>
        </p:nvSpPr>
        <p:spPr>
          <a:xfrm>
            <a:off x="134234" y="4678123"/>
            <a:ext cx="1851840" cy="338554"/>
          </a:xfrm>
          <a:prstGeom prst="rect">
            <a:avLst/>
          </a:prstGeom>
          <a:noFill/>
        </p:spPr>
        <p:txBody>
          <a:bodyPr wrap="square" rtlCol="0">
            <a:spAutoFit/>
          </a:bodyPr>
          <a:lstStyle/>
          <a:p>
            <a:r>
              <a:rPr lang="en-US" sz="1600" dirty="0">
                <a:solidFill>
                  <a:prstClr val="black"/>
                </a:solidFill>
                <a:latin typeface="Calibri Light" panose="020F0302020204030204"/>
              </a:rPr>
              <a:t>Business traveler</a:t>
            </a:r>
          </a:p>
        </p:txBody>
      </p:sp>
      <p:sp>
        <p:nvSpPr>
          <p:cNvPr id="21" name="TextBox 20"/>
          <p:cNvSpPr txBox="1"/>
          <p:nvPr/>
        </p:nvSpPr>
        <p:spPr>
          <a:xfrm>
            <a:off x="2025151" y="556390"/>
            <a:ext cx="2304599" cy="1015663"/>
          </a:xfrm>
          <a:prstGeom prst="rect">
            <a:avLst/>
          </a:prstGeom>
          <a:noFill/>
        </p:spPr>
        <p:txBody>
          <a:bodyPr wrap="square" rtlCol="0">
            <a:spAutoFit/>
          </a:bodyPr>
          <a:lstStyle/>
          <a:p>
            <a:r>
              <a:rPr lang="en-US" sz="1200" dirty="0">
                <a:solidFill>
                  <a:prstClr val="black"/>
                </a:solidFill>
                <a:latin typeface="Calibri Light" panose="020F0302020204030204"/>
              </a:rPr>
              <a:t>Total #customers in Eco class = 58309</a:t>
            </a:r>
          </a:p>
          <a:p>
            <a:r>
              <a:rPr lang="en-US" sz="1200" dirty="0">
                <a:solidFill>
                  <a:prstClr val="black"/>
                </a:solidFill>
                <a:latin typeface="Calibri Light" panose="020F0302020204030204"/>
              </a:rPr>
              <a:t>Total % of dissatisfied customers = 81.23%</a:t>
            </a:r>
          </a:p>
          <a:p>
            <a:r>
              <a:rPr lang="en-US" sz="1200" b="1" i="1" dirty="0">
                <a:solidFill>
                  <a:prstClr val="black"/>
                </a:solidFill>
                <a:latin typeface="Calibri Light" panose="020F0302020204030204"/>
              </a:rPr>
              <a:t>Majority dissatisfied</a:t>
            </a:r>
          </a:p>
        </p:txBody>
      </p:sp>
      <p:sp>
        <p:nvSpPr>
          <p:cNvPr id="22" name="TextBox 21"/>
          <p:cNvSpPr txBox="1"/>
          <p:nvPr/>
        </p:nvSpPr>
        <p:spPr>
          <a:xfrm>
            <a:off x="2025151" y="1793217"/>
            <a:ext cx="2304599" cy="1015663"/>
          </a:xfrm>
          <a:prstGeom prst="rect">
            <a:avLst/>
          </a:prstGeom>
          <a:noFill/>
        </p:spPr>
        <p:txBody>
          <a:bodyPr wrap="square" rtlCol="0">
            <a:spAutoFit/>
          </a:bodyPr>
          <a:lstStyle/>
          <a:p>
            <a:r>
              <a:rPr lang="en-US" sz="1200" dirty="0">
                <a:solidFill>
                  <a:prstClr val="black"/>
                </a:solidFill>
                <a:latin typeface="Calibri Light" panose="020F0302020204030204"/>
              </a:rPr>
              <a:t>Total #personal type travelers in Eco class = 33005</a:t>
            </a:r>
          </a:p>
          <a:p>
            <a:r>
              <a:rPr lang="en-US" sz="1200" dirty="0">
                <a:solidFill>
                  <a:prstClr val="black"/>
                </a:solidFill>
                <a:latin typeface="Calibri Light" panose="020F0302020204030204"/>
              </a:rPr>
              <a:t>Total #business type traveler in Eco class = 25304</a:t>
            </a:r>
          </a:p>
          <a:p>
            <a:r>
              <a:rPr lang="en-US" sz="1200" b="1" i="1" dirty="0">
                <a:solidFill>
                  <a:prstClr val="black"/>
                </a:solidFill>
                <a:latin typeface="Calibri Light" panose="020F0302020204030204"/>
              </a:rPr>
              <a:t>Majority Personal Type traveler</a:t>
            </a:r>
          </a:p>
        </p:txBody>
      </p:sp>
      <p:sp>
        <p:nvSpPr>
          <p:cNvPr id="23" name="TextBox 22"/>
          <p:cNvSpPr txBox="1"/>
          <p:nvPr/>
        </p:nvSpPr>
        <p:spPr>
          <a:xfrm>
            <a:off x="2048369" y="3342684"/>
            <a:ext cx="2304599" cy="1015663"/>
          </a:xfrm>
          <a:prstGeom prst="rect">
            <a:avLst/>
          </a:prstGeom>
          <a:noFill/>
        </p:spPr>
        <p:txBody>
          <a:bodyPr wrap="square" rtlCol="0">
            <a:spAutoFit/>
          </a:bodyPr>
          <a:lstStyle/>
          <a:p>
            <a:r>
              <a:rPr lang="en-US" sz="1200" dirty="0">
                <a:solidFill>
                  <a:prstClr val="black"/>
                </a:solidFill>
                <a:latin typeface="Calibri Light" panose="020F0302020204030204"/>
              </a:rPr>
              <a:t>Out of total #personal type travelers in Eco class, </a:t>
            </a:r>
          </a:p>
          <a:p>
            <a:r>
              <a:rPr lang="en-US" sz="1200" dirty="0">
                <a:solidFill>
                  <a:prstClr val="black"/>
                </a:solidFill>
                <a:latin typeface="Calibri Light" panose="020F0302020204030204"/>
              </a:rPr>
              <a:t>%dissatisfied customers=89.8% </a:t>
            </a:r>
          </a:p>
          <a:p>
            <a:r>
              <a:rPr lang="en-US" sz="1200" b="1" i="1" dirty="0">
                <a:solidFill>
                  <a:prstClr val="black"/>
                </a:solidFill>
                <a:latin typeface="Calibri Light" panose="020F0302020204030204"/>
              </a:rPr>
              <a:t>Majority Personal Type travelers dissatisfied</a:t>
            </a:r>
          </a:p>
        </p:txBody>
      </p:sp>
      <p:sp>
        <p:nvSpPr>
          <p:cNvPr id="24" name="TextBox 23"/>
          <p:cNvSpPr txBox="1"/>
          <p:nvPr/>
        </p:nvSpPr>
        <p:spPr>
          <a:xfrm>
            <a:off x="2062959" y="5034903"/>
            <a:ext cx="2304599" cy="1015663"/>
          </a:xfrm>
          <a:prstGeom prst="rect">
            <a:avLst/>
          </a:prstGeom>
          <a:noFill/>
        </p:spPr>
        <p:txBody>
          <a:bodyPr wrap="square" rtlCol="0">
            <a:spAutoFit/>
          </a:bodyPr>
          <a:lstStyle/>
          <a:p>
            <a:r>
              <a:rPr lang="en-US" sz="1200" dirty="0">
                <a:solidFill>
                  <a:prstClr val="black"/>
                </a:solidFill>
                <a:latin typeface="Calibri Light" panose="020F0302020204030204"/>
              </a:rPr>
              <a:t>Out of total #business type travelers in Eco class, </a:t>
            </a:r>
          </a:p>
          <a:p>
            <a:r>
              <a:rPr lang="en-US" sz="1200" dirty="0">
                <a:solidFill>
                  <a:prstClr val="black"/>
                </a:solidFill>
                <a:latin typeface="Calibri Light" panose="020F0302020204030204"/>
              </a:rPr>
              <a:t>%dissatisfied customers=70.05% </a:t>
            </a:r>
          </a:p>
          <a:p>
            <a:r>
              <a:rPr lang="en-US" sz="1200" b="1" i="1" dirty="0">
                <a:solidFill>
                  <a:prstClr val="black"/>
                </a:solidFill>
                <a:latin typeface="Calibri Light" panose="020F0302020204030204"/>
              </a:rPr>
              <a:t>Majority Business Type travelers dissatisfied</a:t>
            </a:r>
          </a:p>
        </p:txBody>
      </p:sp>
      <p:sp>
        <p:nvSpPr>
          <p:cNvPr id="25" name="TextBox 24"/>
          <p:cNvSpPr txBox="1"/>
          <p:nvPr/>
        </p:nvSpPr>
        <p:spPr>
          <a:xfrm>
            <a:off x="5917222" y="4449423"/>
            <a:ext cx="2542188" cy="1569660"/>
          </a:xfrm>
          <a:prstGeom prst="rect">
            <a:avLst/>
          </a:prstGeom>
          <a:noFill/>
        </p:spPr>
        <p:txBody>
          <a:bodyPr wrap="square" rtlCol="0">
            <a:spAutoFit/>
          </a:bodyPr>
          <a:lstStyle/>
          <a:p>
            <a:r>
              <a:rPr lang="en-US" sz="1200" u="sng" dirty="0">
                <a:solidFill>
                  <a:prstClr val="black"/>
                </a:solidFill>
                <a:latin typeface="Calibri Light" panose="020F0302020204030204"/>
              </a:rPr>
              <a:t>Common Problems:</a:t>
            </a:r>
          </a:p>
          <a:p>
            <a:pPr marL="171450" indent="-171450">
              <a:buFont typeface="Arial" panose="020B0604020202020204" pitchFamily="34" charset="0"/>
              <a:buChar char="•"/>
            </a:pPr>
            <a:r>
              <a:rPr lang="en-US" sz="1200" dirty="0">
                <a:solidFill>
                  <a:prstClr val="black"/>
                </a:solidFill>
                <a:latin typeface="Calibri Light" panose="020F0302020204030204"/>
              </a:rPr>
              <a:t>Inflight WiFi service</a:t>
            </a:r>
          </a:p>
          <a:p>
            <a:pPr marL="171450" indent="-171450">
              <a:buFont typeface="Arial" panose="020B0604020202020204" pitchFamily="34" charset="0"/>
              <a:buChar char="•"/>
            </a:pPr>
            <a:r>
              <a:rPr lang="en-US" sz="1200" dirty="0">
                <a:solidFill>
                  <a:prstClr val="black"/>
                </a:solidFill>
                <a:latin typeface="Calibri Light" panose="020F0302020204030204"/>
              </a:rPr>
              <a:t>Ease of online booking</a:t>
            </a:r>
          </a:p>
          <a:p>
            <a:pPr marL="171450" indent="-171450">
              <a:buFont typeface="Arial" panose="020B0604020202020204" pitchFamily="34" charset="0"/>
              <a:buChar char="•"/>
            </a:pPr>
            <a:r>
              <a:rPr lang="en-US" sz="1200" dirty="0">
                <a:solidFill>
                  <a:prstClr val="black"/>
                </a:solidFill>
                <a:latin typeface="Calibri Light" panose="020F0302020204030204"/>
              </a:rPr>
              <a:t>Gate location</a:t>
            </a:r>
          </a:p>
          <a:p>
            <a:pPr marL="171450" indent="-171450">
              <a:buFont typeface="Arial" panose="020B0604020202020204" pitchFamily="34" charset="0"/>
              <a:buChar char="•"/>
            </a:pPr>
            <a:r>
              <a:rPr lang="en-US" sz="1200" dirty="0">
                <a:solidFill>
                  <a:prstClr val="black"/>
                </a:solidFill>
                <a:latin typeface="Calibri Light" panose="020F0302020204030204"/>
              </a:rPr>
              <a:t>Online boarding</a:t>
            </a:r>
          </a:p>
          <a:p>
            <a:pPr marL="171450" indent="-171450">
              <a:buFont typeface="Arial" panose="020B0604020202020204" pitchFamily="34" charset="0"/>
              <a:buChar char="•"/>
            </a:pPr>
            <a:r>
              <a:rPr lang="en-US" sz="1200" dirty="0">
                <a:solidFill>
                  <a:prstClr val="black"/>
                </a:solidFill>
                <a:latin typeface="Calibri Light" panose="020F0302020204030204"/>
              </a:rPr>
              <a:t>Inflight Entertainment</a:t>
            </a:r>
          </a:p>
          <a:p>
            <a:pPr marL="171450" indent="-171450">
              <a:buFont typeface="Arial" panose="020B0604020202020204" pitchFamily="34" charset="0"/>
              <a:buChar char="•"/>
            </a:pPr>
            <a:r>
              <a:rPr lang="en-US" sz="1200" dirty="0">
                <a:solidFill>
                  <a:prstClr val="black"/>
                </a:solidFill>
                <a:latin typeface="Calibri Light" panose="020F0302020204030204"/>
              </a:rPr>
              <a:t>Leg room service</a:t>
            </a:r>
          </a:p>
          <a:p>
            <a:pPr marL="171450" indent="-171450">
              <a:buFont typeface="Arial" panose="020B0604020202020204" pitchFamily="34" charset="0"/>
              <a:buChar char="•"/>
            </a:pPr>
            <a:r>
              <a:rPr lang="en-US" sz="1200" dirty="0">
                <a:solidFill>
                  <a:prstClr val="black"/>
                </a:solidFill>
                <a:latin typeface="Calibri Light" panose="020F0302020204030204"/>
              </a:rPr>
              <a:t>Cleanliness</a:t>
            </a:r>
          </a:p>
        </p:txBody>
      </p:sp>
      <p:sp>
        <p:nvSpPr>
          <p:cNvPr id="26" name="TextBox 25"/>
          <p:cNvSpPr txBox="1"/>
          <p:nvPr/>
        </p:nvSpPr>
        <p:spPr>
          <a:xfrm>
            <a:off x="8459410" y="4449423"/>
            <a:ext cx="2542188" cy="1569660"/>
          </a:xfrm>
          <a:prstGeom prst="rect">
            <a:avLst/>
          </a:prstGeom>
          <a:noFill/>
        </p:spPr>
        <p:txBody>
          <a:bodyPr wrap="square" rtlCol="0">
            <a:spAutoFit/>
          </a:bodyPr>
          <a:lstStyle/>
          <a:p>
            <a:r>
              <a:rPr lang="en-US" sz="1200" u="sng" dirty="0">
                <a:solidFill>
                  <a:prstClr val="black"/>
                </a:solidFill>
                <a:latin typeface="Calibri Light" panose="020F0302020204030204"/>
              </a:rPr>
              <a:t>Traveler type specific problems:</a:t>
            </a:r>
          </a:p>
          <a:p>
            <a:endParaRPr lang="en-US" sz="1200" u="sng" dirty="0">
              <a:solidFill>
                <a:prstClr val="black"/>
              </a:solidFill>
              <a:latin typeface="Calibri Light" panose="020F0302020204030204"/>
            </a:endParaRPr>
          </a:p>
          <a:p>
            <a:r>
              <a:rPr lang="en-US" sz="1200" u="sng" dirty="0">
                <a:solidFill>
                  <a:prstClr val="black"/>
                </a:solidFill>
                <a:latin typeface="Calibri Light" panose="020F0302020204030204"/>
              </a:rPr>
              <a:t>Business type traveler - </a:t>
            </a:r>
          </a:p>
          <a:p>
            <a:pPr marL="171450" indent="-171450">
              <a:buFont typeface="Arial" panose="020B0604020202020204" pitchFamily="34" charset="0"/>
              <a:buChar char="•"/>
            </a:pPr>
            <a:r>
              <a:rPr lang="en-US" sz="1200" dirty="0">
                <a:solidFill>
                  <a:prstClr val="black"/>
                </a:solidFill>
                <a:latin typeface="Calibri Light" panose="020F0302020204030204"/>
              </a:rPr>
              <a:t>Departure/Arrival time convenient</a:t>
            </a:r>
          </a:p>
          <a:p>
            <a:pPr marL="171450" indent="-171450">
              <a:buFont typeface="Arial" panose="020B0604020202020204" pitchFamily="34" charset="0"/>
              <a:buChar char="•"/>
            </a:pPr>
            <a:r>
              <a:rPr lang="en-US" sz="1200" dirty="0">
                <a:solidFill>
                  <a:prstClr val="black"/>
                </a:solidFill>
                <a:latin typeface="Calibri Light" panose="020F0302020204030204"/>
              </a:rPr>
              <a:t>Seat Comfort</a:t>
            </a:r>
          </a:p>
          <a:p>
            <a:pPr marL="171450" indent="-171450">
              <a:buFont typeface="Arial" panose="020B0604020202020204" pitchFamily="34" charset="0"/>
              <a:buChar char="•"/>
            </a:pPr>
            <a:r>
              <a:rPr lang="en-US" sz="1200" dirty="0">
                <a:solidFill>
                  <a:prstClr val="black"/>
                </a:solidFill>
                <a:latin typeface="Calibri Light" panose="020F0302020204030204"/>
              </a:rPr>
              <a:t>On-board services</a:t>
            </a:r>
          </a:p>
          <a:p>
            <a:pPr marL="171450" indent="-171450">
              <a:buFont typeface="Arial" panose="020B0604020202020204" pitchFamily="34" charset="0"/>
              <a:buChar char="•"/>
            </a:pPr>
            <a:r>
              <a:rPr lang="en-US" sz="1200" dirty="0">
                <a:solidFill>
                  <a:prstClr val="black"/>
                </a:solidFill>
                <a:latin typeface="Calibri Light" panose="020F0302020204030204"/>
              </a:rPr>
              <a:t>Baggage Handling</a:t>
            </a:r>
          </a:p>
          <a:p>
            <a:pPr marL="171450" indent="-171450">
              <a:buFont typeface="Arial" panose="020B0604020202020204" pitchFamily="34" charset="0"/>
              <a:buChar char="•"/>
            </a:pPr>
            <a:r>
              <a:rPr lang="en-US" sz="1200" dirty="0">
                <a:solidFill>
                  <a:prstClr val="black"/>
                </a:solidFill>
                <a:latin typeface="Calibri Light" panose="020F0302020204030204"/>
              </a:rPr>
              <a:t>Checkin service</a:t>
            </a:r>
          </a:p>
        </p:txBody>
      </p:sp>
      <p:graphicFrame>
        <p:nvGraphicFramePr>
          <p:cNvPr id="27" name="Chart 26">
            <a:extLst>
              <a:ext uri="{FF2B5EF4-FFF2-40B4-BE49-F238E27FC236}">
                <a16:creationId xmlns:a16="http://schemas.microsoft.com/office/drawing/2014/main" xmlns="" id="{00000000-0008-0000-0200-000007000000}"/>
              </a:ext>
            </a:extLst>
          </p:cNvPr>
          <p:cNvGraphicFramePr>
            <a:graphicFrameLocks/>
          </p:cNvGraphicFramePr>
          <p:nvPr>
            <p:extLst>
              <p:ext uri="{D42A27DB-BD31-4B8C-83A1-F6EECF244321}">
                <p14:modId xmlns:p14="http://schemas.microsoft.com/office/powerpoint/2010/main" val="2312058975"/>
              </p:ext>
            </p:extLst>
          </p:nvPr>
        </p:nvGraphicFramePr>
        <p:xfrm>
          <a:off x="124779" y="562569"/>
          <a:ext cx="1851839" cy="1117462"/>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28" name="Chart 27">
            <a:extLst>
              <a:ext uri="{FF2B5EF4-FFF2-40B4-BE49-F238E27FC236}">
                <a16:creationId xmlns:a16="http://schemas.microsoft.com/office/drawing/2014/main" xmlns="" id="{00000000-0008-0000-0200-000006000000}"/>
              </a:ext>
            </a:extLst>
          </p:cNvPr>
          <p:cNvGraphicFramePr>
            <a:graphicFrameLocks/>
          </p:cNvGraphicFramePr>
          <p:nvPr>
            <p:extLst>
              <p:ext uri="{D42A27DB-BD31-4B8C-83A1-F6EECF244321}">
                <p14:modId xmlns:p14="http://schemas.microsoft.com/office/powerpoint/2010/main" val="1232726315"/>
              </p:ext>
            </p:extLst>
          </p:nvPr>
        </p:nvGraphicFramePr>
        <p:xfrm>
          <a:off x="134234" y="1793217"/>
          <a:ext cx="1861295" cy="1154055"/>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29" name="Chart 28">
            <a:extLst>
              <a:ext uri="{FF2B5EF4-FFF2-40B4-BE49-F238E27FC236}">
                <a16:creationId xmlns:a16="http://schemas.microsoft.com/office/drawing/2014/main" xmlns="" id="{00000000-0008-0000-0200-000009000000}"/>
              </a:ext>
            </a:extLst>
          </p:cNvPr>
          <p:cNvGraphicFramePr>
            <a:graphicFrameLocks/>
          </p:cNvGraphicFramePr>
          <p:nvPr>
            <p:extLst>
              <p:ext uri="{D42A27DB-BD31-4B8C-83A1-F6EECF244321}">
                <p14:modId xmlns:p14="http://schemas.microsoft.com/office/powerpoint/2010/main" val="1390464159"/>
              </p:ext>
            </p:extLst>
          </p:nvPr>
        </p:nvGraphicFramePr>
        <p:xfrm>
          <a:off x="150093" y="3346693"/>
          <a:ext cx="1898276" cy="123061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30" name="Chart 29">
            <a:extLst>
              <a:ext uri="{FF2B5EF4-FFF2-40B4-BE49-F238E27FC236}">
                <a16:creationId xmlns:a16="http://schemas.microsoft.com/office/drawing/2014/main" xmlns="" id="{00000000-0008-0000-0200-000008000000}"/>
              </a:ext>
            </a:extLst>
          </p:cNvPr>
          <p:cNvGraphicFramePr>
            <a:graphicFrameLocks/>
          </p:cNvGraphicFramePr>
          <p:nvPr>
            <p:extLst>
              <p:ext uri="{D42A27DB-BD31-4B8C-83A1-F6EECF244321}">
                <p14:modId xmlns:p14="http://schemas.microsoft.com/office/powerpoint/2010/main" val="2878880266"/>
              </p:ext>
            </p:extLst>
          </p:nvPr>
        </p:nvGraphicFramePr>
        <p:xfrm>
          <a:off x="173311" y="5016677"/>
          <a:ext cx="1850571" cy="1464071"/>
        </p:xfrm>
        <a:graphic>
          <a:graphicData uri="http://schemas.openxmlformats.org/drawingml/2006/chart">
            <c:chart xmlns:c="http://schemas.openxmlformats.org/drawingml/2006/chart" xmlns:r="http://schemas.openxmlformats.org/officeDocument/2006/relationships" r:id="rId10"/>
          </a:graphicData>
        </a:graphic>
      </p:graphicFrame>
    </p:spTree>
    <p:extLst>
      <p:ext uri="{BB962C8B-B14F-4D97-AF65-F5344CB8AC3E}">
        <p14:creationId xmlns:p14="http://schemas.microsoft.com/office/powerpoint/2010/main" val="1608642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2389" y="38362"/>
            <a:ext cx="2110187" cy="461665"/>
          </a:xfrm>
          <a:prstGeom prst="rect">
            <a:avLst/>
          </a:prstGeom>
          <a:noFill/>
        </p:spPr>
        <p:txBody>
          <a:bodyPr wrap="square" rtlCol="0">
            <a:spAutoFit/>
          </a:bodyPr>
          <a:lstStyle/>
          <a:p>
            <a:r>
              <a:rPr lang="en-US" sz="2400" b="1" u="sng" dirty="0">
                <a:solidFill>
                  <a:prstClr val="black"/>
                </a:solidFill>
                <a:latin typeface="Calibri Light" panose="020F0302020204030204"/>
              </a:rPr>
              <a:t>Class : Eco Plus</a:t>
            </a:r>
          </a:p>
        </p:txBody>
      </p:sp>
      <p:graphicFrame>
        <p:nvGraphicFramePr>
          <p:cNvPr id="3" name="Chart 2"/>
          <p:cNvGraphicFramePr>
            <a:graphicFrameLocks/>
          </p:cNvGraphicFramePr>
          <p:nvPr>
            <p:extLst>
              <p:ext uri="{D42A27DB-BD31-4B8C-83A1-F6EECF244321}">
                <p14:modId xmlns:p14="http://schemas.microsoft.com/office/powerpoint/2010/main" val="3423808071"/>
              </p:ext>
            </p:extLst>
          </p:nvPr>
        </p:nvGraphicFramePr>
        <p:xfrm>
          <a:off x="4700778" y="1821942"/>
          <a:ext cx="3894582" cy="244830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p:cNvGraphicFramePr>
            <a:graphicFrameLocks/>
          </p:cNvGraphicFramePr>
          <p:nvPr>
            <p:extLst>
              <p:ext uri="{D42A27DB-BD31-4B8C-83A1-F6EECF244321}">
                <p14:modId xmlns:p14="http://schemas.microsoft.com/office/powerpoint/2010/main" val="4279108982"/>
              </p:ext>
            </p:extLst>
          </p:nvPr>
        </p:nvGraphicFramePr>
        <p:xfrm>
          <a:off x="4993386" y="479592"/>
          <a:ext cx="3601974" cy="1342349"/>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4393001" y="861322"/>
            <a:ext cx="615553" cy="734199"/>
          </a:xfrm>
          <a:prstGeom prst="rect">
            <a:avLst/>
          </a:prstGeom>
          <a:noFill/>
        </p:spPr>
        <p:txBody>
          <a:bodyPr vert="vert270" wrap="square" rtlCol="0">
            <a:spAutoFit/>
          </a:bodyPr>
          <a:lstStyle/>
          <a:p>
            <a:pPr algn="ctr"/>
            <a:r>
              <a:rPr lang="en-US" sz="1400" b="1" dirty="0">
                <a:solidFill>
                  <a:prstClr val="black"/>
                </a:solidFill>
                <a:latin typeface="Calibri Light" panose="020F0302020204030204"/>
              </a:rPr>
              <a:t>Personal Traveler</a:t>
            </a:r>
          </a:p>
        </p:txBody>
      </p:sp>
      <p:sp>
        <p:nvSpPr>
          <p:cNvPr id="6" name="TextBox 5"/>
          <p:cNvSpPr txBox="1"/>
          <p:nvPr/>
        </p:nvSpPr>
        <p:spPr>
          <a:xfrm>
            <a:off x="4393000" y="2094993"/>
            <a:ext cx="615553" cy="737325"/>
          </a:xfrm>
          <a:prstGeom prst="rect">
            <a:avLst/>
          </a:prstGeom>
          <a:noFill/>
        </p:spPr>
        <p:txBody>
          <a:bodyPr vert="vert270" wrap="square" rtlCol="0">
            <a:spAutoFit/>
          </a:bodyPr>
          <a:lstStyle/>
          <a:p>
            <a:pPr algn="ctr"/>
            <a:r>
              <a:rPr lang="en-US" sz="1400" b="1" dirty="0">
                <a:solidFill>
                  <a:prstClr val="black"/>
                </a:solidFill>
                <a:latin typeface="Calibri Light" panose="020F0302020204030204"/>
              </a:rPr>
              <a:t>Business Traveler</a:t>
            </a:r>
          </a:p>
        </p:txBody>
      </p:sp>
      <p:sp>
        <p:nvSpPr>
          <p:cNvPr id="7" name="TextBox 6"/>
          <p:cNvSpPr txBox="1"/>
          <p:nvPr/>
        </p:nvSpPr>
        <p:spPr>
          <a:xfrm>
            <a:off x="6565392" y="162558"/>
            <a:ext cx="868680" cy="307777"/>
          </a:xfrm>
          <a:prstGeom prst="rect">
            <a:avLst/>
          </a:prstGeom>
          <a:noFill/>
        </p:spPr>
        <p:txBody>
          <a:bodyPr wrap="square" rtlCol="0">
            <a:spAutoFit/>
          </a:bodyPr>
          <a:lstStyle/>
          <a:p>
            <a:pPr algn="ctr"/>
            <a:r>
              <a:rPr lang="en-US" sz="1400" b="1" dirty="0">
                <a:solidFill>
                  <a:prstClr val="black"/>
                </a:solidFill>
                <a:latin typeface="Calibri Light" panose="020F0302020204030204"/>
              </a:rPr>
              <a:t>Overall</a:t>
            </a:r>
            <a:endParaRPr lang="en-IN" sz="1400" b="1" dirty="0">
              <a:solidFill>
                <a:prstClr val="black"/>
              </a:solidFill>
              <a:latin typeface="Calibri Light" panose="020F0302020204030204"/>
            </a:endParaRPr>
          </a:p>
        </p:txBody>
      </p:sp>
      <p:sp>
        <p:nvSpPr>
          <p:cNvPr id="8" name="TextBox 7"/>
          <p:cNvSpPr txBox="1"/>
          <p:nvPr/>
        </p:nvSpPr>
        <p:spPr>
          <a:xfrm>
            <a:off x="9632764" y="159003"/>
            <a:ext cx="1440620" cy="307777"/>
          </a:xfrm>
          <a:prstGeom prst="rect">
            <a:avLst/>
          </a:prstGeom>
          <a:noFill/>
        </p:spPr>
        <p:txBody>
          <a:bodyPr wrap="square" rtlCol="0">
            <a:spAutoFit/>
          </a:bodyPr>
          <a:lstStyle/>
          <a:p>
            <a:pPr algn="ctr"/>
            <a:r>
              <a:rPr lang="en-US" sz="1400" b="1" dirty="0">
                <a:solidFill>
                  <a:prstClr val="black"/>
                </a:solidFill>
                <a:latin typeface="Calibri Light" panose="020F0302020204030204"/>
              </a:rPr>
              <a:t>Dissatisfied</a:t>
            </a:r>
            <a:endParaRPr lang="en-IN" sz="1400" b="1" dirty="0">
              <a:solidFill>
                <a:prstClr val="black"/>
              </a:solidFill>
              <a:latin typeface="Calibri Light" panose="020F0302020204030204"/>
            </a:endParaRPr>
          </a:p>
        </p:txBody>
      </p:sp>
      <p:graphicFrame>
        <p:nvGraphicFramePr>
          <p:cNvPr id="9" name="Chart 8"/>
          <p:cNvGraphicFramePr>
            <a:graphicFrameLocks/>
          </p:cNvGraphicFramePr>
          <p:nvPr>
            <p:extLst>
              <p:ext uri="{D42A27DB-BD31-4B8C-83A1-F6EECF244321}">
                <p14:modId xmlns:p14="http://schemas.microsoft.com/office/powerpoint/2010/main" val="4142006296"/>
              </p:ext>
            </p:extLst>
          </p:nvPr>
        </p:nvGraphicFramePr>
        <p:xfrm>
          <a:off x="8595360" y="479926"/>
          <a:ext cx="3300984" cy="137711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 name="Chart 9"/>
          <p:cNvGraphicFramePr>
            <a:graphicFrameLocks/>
          </p:cNvGraphicFramePr>
          <p:nvPr>
            <p:extLst>
              <p:ext uri="{D42A27DB-BD31-4B8C-83A1-F6EECF244321}">
                <p14:modId xmlns:p14="http://schemas.microsoft.com/office/powerpoint/2010/main" val="3189881469"/>
              </p:ext>
            </p:extLst>
          </p:nvPr>
        </p:nvGraphicFramePr>
        <p:xfrm>
          <a:off x="8101584" y="1831200"/>
          <a:ext cx="3794760" cy="2439509"/>
        </p:xfrm>
        <a:graphic>
          <a:graphicData uri="http://schemas.openxmlformats.org/drawingml/2006/chart">
            <c:chart xmlns:c="http://schemas.openxmlformats.org/drawingml/2006/chart" xmlns:r="http://schemas.openxmlformats.org/officeDocument/2006/relationships" r:id="rId5"/>
          </a:graphicData>
        </a:graphic>
      </p:graphicFrame>
      <p:sp>
        <p:nvSpPr>
          <p:cNvPr id="12" name="TextBox 11"/>
          <p:cNvSpPr txBox="1"/>
          <p:nvPr/>
        </p:nvSpPr>
        <p:spPr>
          <a:xfrm>
            <a:off x="70655" y="3322737"/>
            <a:ext cx="1851840" cy="338554"/>
          </a:xfrm>
          <a:prstGeom prst="rect">
            <a:avLst/>
          </a:prstGeom>
          <a:noFill/>
        </p:spPr>
        <p:txBody>
          <a:bodyPr wrap="square" rtlCol="0">
            <a:spAutoFit/>
          </a:bodyPr>
          <a:lstStyle/>
          <a:p>
            <a:r>
              <a:rPr lang="en-US" sz="1600" dirty="0">
                <a:solidFill>
                  <a:prstClr val="black"/>
                </a:solidFill>
                <a:latin typeface="Calibri Light" panose="020F0302020204030204"/>
              </a:rPr>
              <a:t>Personal traveler</a:t>
            </a:r>
          </a:p>
        </p:txBody>
      </p:sp>
      <p:sp>
        <p:nvSpPr>
          <p:cNvPr id="13" name="TextBox 12"/>
          <p:cNvSpPr txBox="1"/>
          <p:nvPr/>
        </p:nvSpPr>
        <p:spPr>
          <a:xfrm>
            <a:off x="70655" y="4928017"/>
            <a:ext cx="1851840" cy="338554"/>
          </a:xfrm>
          <a:prstGeom prst="rect">
            <a:avLst/>
          </a:prstGeom>
          <a:noFill/>
        </p:spPr>
        <p:txBody>
          <a:bodyPr wrap="square" rtlCol="0">
            <a:spAutoFit/>
          </a:bodyPr>
          <a:lstStyle/>
          <a:p>
            <a:r>
              <a:rPr lang="en-US" sz="1600" dirty="0">
                <a:solidFill>
                  <a:prstClr val="black"/>
                </a:solidFill>
                <a:latin typeface="Calibri Light" panose="020F0302020204030204"/>
              </a:rPr>
              <a:t>Business traveler</a:t>
            </a:r>
          </a:p>
        </p:txBody>
      </p:sp>
      <p:sp>
        <p:nvSpPr>
          <p:cNvPr id="17" name="TextBox 16"/>
          <p:cNvSpPr txBox="1"/>
          <p:nvPr/>
        </p:nvSpPr>
        <p:spPr>
          <a:xfrm>
            <a:off x="2060444" y="672976"/>
            <a:ext cx="2304599" cy="1015663"/>
          </a:xfrm>
          <a:prstGeom prst="rect">
            <a:avLst/>
          </a:prstGeom>
          <a:noFill/>
        </p:spPr>
        <p:txBody>
          <a:bodyPr wrap="square" rtlCol="0">
            <a:spAutoFit/>
          </a:bodyPr>
          <a:lstStyle/>
          <a:p>
            <a:r>
              <a:rPr lang="en-US" sz="1200" dirty="0">
                <a:solidFill>
                  <a:prstClr val="black"/>
                </a:solidFill>
                <a:latin typeface="Calibri Light" panose="020F0302020204030204"/>
              </a:rPr>
              <a:t>Total #customers in Eco Plus class = 9411</a:t>
            </a:r>
          </a:p>
          <a:p>
            <a:r>
              <a:rPr lang="en-US" sz="1200" dirty="0">
                <a:solidFill>
                  <a:prstClr val="black"/>
                </a:solidFill>
                <a:latin typeface="Calibri Light" panose="020F0302020204030204"/>
              </a:rPr>
              <a:t>Total % of dissatisfied customers = 75.36%</a:t>
            </a:r>
          </a:p>
          <a:p>
            <a:r>
              <a:rPr lang="en-US" sz="1200" b="1" i="1" dirty="0">
                <a:solidFill>
                  <a:prstClr val="black"/>
                </a:solidFill>
                <a:latin typeface="Calibri Light" panose="020F0302020204030204"/>
              </a:rPr>
              <a:t>Majority dissatisfied</a:t>
            </a:r>
          </a:p>
        </p:txBody>
      </p:sp>
      <p:sp>
        <p:nvSpPr>
          <p:cNvPr id="18" name="TextBox 17"/>
          <p:cNvSpPr txBox="1"/>
          <p:nvPr/>
        </p:nvSpPr>
        <p:spPr>
          <a:xfrm>
            <a:off x="2088401" y="1975102"/>
            <a:ext cx="2304599" cy="1015663"/>
          </a:xfrm>
          <a:prstGeom prst="rect">
            <a:avLst/>
          </a:prstGeom>
          <a:noFill/>
        </p:spPr>
        <p:txBody>
          <a:bodyPr wrap="square" rtlCol="0">
            <a:spAutoFit/>
          </a:bodyPr>
          <a:lstStyle/>
          <a:p>
            <a:r>
              <a:rPr lang="en-US" sz="1200" dirty="0">
                <a:solidFill>
                  <a:prstClr val="black"/>
                </a:solidFill>
                <a:latin typeface="Calibri Light" panose="020F0302020204030204"/>
              </a:rPr>
              <a:t>Total #personal type travelers in Eco Plus class = 4509</a:t>
            </a:r>
          </a:p>
          <a:p>
            <a:r>
              <a:rPr lang="en-US" sz="1200" dirty="0">
                <a:solidFill>
                  <a:prstClr val="black"/>
                </a:solidFill>
                <a:latin typeface="Calibri Light" panose="020F0302020204030204"/>
              </a:rPr>
              <a:t>Total #business type traveler in Eco Plus class = 4902</a:t>
            </a:r>
          </a:p>
          <a:p>
            <a:r>
              <a:rPr lang="en-US" sz="1200" b="1" i="1" dirty="0">
                <a:solidFill>
                  <a:prstClr val="black"/>
                </a:solidFill>
                <a:latin typeface="Calibri Light" panose="020F0302020204030204"/>
              </a:rPr>
              <a:t>Approx. 50-50 ratio of traveler type</a:t>
            </a:r>
          </a:p>
        </p:txBody>
      </p:sp>
      <p:sp>
        <p:nvSpPr>
          <p:cNvPr id="19" name="TextBox 18"/>
          <p:cNvSpPr txBox="1"/>
          <p:nvPr/>
        </p:nvSpPr>
        <p:spPr>
          <a:xfrm>
            <a:off x="2069798" y="3719890"/>
            <a:ext cx="2304599" cy="1015663"/>
          </a:xfrm>
          <a:prstGeom prst="rect">
            <a:avLst/>
          </a:prstGeom>
          <a:noFill/>
        </p:spPr>
        <p:txBody>
          <a:bodyPr wrap="square" rtlCol="0">
            <a:spAutoFit/>
          </a:bodyPr>
          <a:lstStyle/>
          <a:p>
            <a:r>
              <a:rPr lang="en-US" sz="1200" dirty="0">
                <a:solidFill>
                  <a:prstClr val="black"/>
                </a:solidFill>
                <a:latin typeface="Calibri Light" panose="020F0302020204030204"/>
              </a:rPr>
              <a:t>Out of total #personal type travelers in Eco Plus class, </a:t>
            </a:r>
          </a:p>
          <a:p>
            <a:r>
              <a:rPr lang="en-US" sz="1200" dirty="0">
                <a:solidFill>
                  <a:prstClr val="black"/>
                </a:solidFill>
                <a:latin typeface="Calibri Light" panose="020F0302020204030204"/>
              </a:rPr>
              <a:t>%dissatisfied customers=91.26% </a:t>
            </a:r>
          </a:p>
          <a:p>
            <a:r>
              <a:rPr lang="en-US" sz="1200" b="1" i="1" dirty="0">
                <a:solidFill>
                  <a:prstClr val="black"/>
                </a:solidFill>
                <a:latin typeface="Calibri Light" panose="020F0302020204030204"/>
              </a:rPr>
              <a:t>Majority Personal Type travelers dissatisfied</a:t>
            </a:r>
          </a:p>
        </p:txBody>
      </p:sp>
      <p:sp>
        <p:nvSpPr>
          <p:cNvPr id="20" name="TextBox 19"/>
          <p:cNvSpPr txBox="1"/>
          <p:nvPr/>
        </p:nvSpPr>
        <p:spPr>
          <a:xfrm>
            <a:off x="2112366" y="5280012"/>
            <a:ext cx="2304599" cy="1015663"/>
          </a:xfrm>
          <a:prstGeom prst="rect">
            <a:avLst/>
          </a:prstGeom>
          <a:noFill/>
        </p:spPr>
        <p:txBody>
          <a:bodyPr wrap="square" rtlCol="0">
            <a:spAutoFit/>
          </a:bodyPr>
          <a:lstStyle/>
          <a:p>
            <a:r>
              <a:rPr lang="en-US" sz="1200" dirty="0">
                <a:solidFill>
                  <a:prstClr val="black"/>
                </a:solidFill>
                <a:latin typeface="Calibri Light" panose="020F0302020204030204"/>
              </a:rPr>
              <a:t>Out of total #business type travelers in Eco Plus class, </a:t>
            </a:r>
          </a:p>
          <a:p>
            <a:r>
              <a:rPr lang="en-US" sz="1200" dirty="0">
                <a:solidFill>
                  <a:prstClr val="black"/>
                </a:solidFill>
                <a:latin typeface="Calibri Light" panose="020F0302020204030204"/>
              </a:rPr>
              <a:t>%dissatisfied customers=60.73% </a:t>
            </a:r>
          </a:p>
          <a:p>
            <a:r>
              <a:rPr lang="en-US" sz="1200" b="1" i="1" dirty="0">
                <a:solidFill>
                  <a:prstClr val="black"/>
                </a:solidFill>
                <a:latin typeface="Calibri Light" panose="020F0302020204030204"/>
              </a:rPr>
              <a:t>Majority Business Type travelers dissatisfied</a:t>
            </a:r>
          </a:p>
        </p:txBody>
      </p:sp>
      <p:sp>
        <p:nvSpPr>
          <p:cNvPr id="21" name="TextBox 20"/>
          <p:cNvSpPr txBox="1"/>
          <p:nvPr/>
        </p:nvSpPr>
        <p:spPr>
          <a:xfrm>
            <a:off x="5501312" y="4451736"/>
            <a:ext cx="2542188" cy="1754326"/>
          </a:xfrm>
          <a:prstGeom prst="rect">
            <a:avLst/>
          </a:prstGeom>
          <a:noFill/>
        </p:spPr>
        <p:txBody>
          <a:bodyPr wrap="square" rtlCol="0">
            <a:spAutoFit/>
          </a:bodyPr>
          <a:lstStyle/>
          <a:p>
            <a:r>
              <a:rPr lang="en-US" sz="1200" u="sng" dirty="0">
                <a:solidFill>
                  <a:prstClr val="black"/>
                </a:solidFill>
                <a:latin typeface="Calibri Light" panose="020F0302020204030204"/>
              </a:rPr>
              <a:t>Common Problems:</a:t>
            </a:r>
          </a:p>
          <a:p>
            <a:pPr marL="171450" indent="-171450">
              <a:buFont typeface="Arial" panose="020B0604020202020204" pitchFamily="34" charset="0"/>
              <a:buChar char="•"/>
            </a:pPr>
            <a:r>
              <a:rPr lang="en-US" sz="1200" dirty="0">
                <a:solidFill>
                  <a:prstClr val="black"/>
                </a:solidFill>
                <a:latin typeface="Calibri Light" panose="020F0302020204030204"/>
              </a:rPr>
              <a:t>Inflight WiFi service</a:t>
            </a:r>
          </a:p>
          <a:p>
            <a:pPr marL="171450" indent="-171450">
              <a:buFont typeface="Arial" panose="020B0604020202020204" pitchFamily="34" charset="0"/>
              <a:buChar char="•"/>
            </a:pPr>
            <a:r>
              <a:rPr lang="en-US" sz="1200" dirty="0">
                <a:solidFill>
                  <a:prstClr val="black"/>
                </a:solidFill>
                <a:latin typeface="Calibri Light" panose="020F0302020204030204"/>
              </a:rPr>
              <a:t>Ease of online booking</a:t>
            </a:r>
          </a:p>
          <a:p>
            <a:pPr marL="171450" indent="-171450">
              <a:buFont typeface="Arial" panose="020B0604020202020204" pitchFamily="34" charset="0"/>
              <a:buChar char="•"/>
            </a:pPr>
            <a:r>
              <a:rPr lang="en-US" sz="1200" dirty="0">
                <a:solidFill>
                  <a:prstClr val="black"/>
                </a:solidFill>
                <a:latin typeface="Calibri Light" panose="020F0302020204030204"/>
              </a:rPr>
              <a:t>Gate location</a:t>
            </a:r>
          </a:p>
          <a:p>
            <a:pPr marL="171450" indent="-171450">
              <a:buFont typeface="Arial" panose="020B0604020202020204" pitchFamily="34" charset="0"/>
              <a:buChar char="•"/>
            </a:pPr>
            <a:r>
              <a:rPr lang="en-US" sz="1200" dirty="0">
                <a:solidFill>
                  <a:prstClr val="black"/>
                </a:solidFill>
                <a:latin typeface="Calibri Light" panose="020F0302020204030204"/>
              </a:rPr>
              <a:t>Food &amp; drink</a:t>
            </a:r>
          </a:p>
          <a:p>
            <a:pPr marL="171450" indent="-171450">
              <a:buFont typeface="Arial" panose="020B0604020202020204" pitchFamily="34" charset="0"/>
              <a:buChar char="•"/>
            </a:pPr>
            <a:r>
              <a:rPr lang="en-US" sz="1200" dirty="0">
                <a:solidFill>
                  <a:prstClr val="black"/>
                </a:solidFill>
                <a:latin typeface="Calibri Light" panose="020F0302020204030204"/>
              </a:rPr>
              <a:t>Online boarding</a:t>
            </a:r>
          </a:p>
          <a:p>
            <a:pPr marL="171450" indent="-171450">
              <a:buFont typeface="Arial" panose="020B0604020202020204" pitchFamily="34" charset="0"/>
              <a:buChar char="•"/>
            </a:pPr>
            <a:r>
              <a:rPr lang="en-US" sz="1200" dirty="0">
                <a:solidFill>
                  <a:prstClr val="black"/>
                </a:solidFill>
                <a:latin typeface="Calibri Light" panose="020F0302020204030204"/>
              </a:rPr>
              <a:t>Inflight Entertainment</a:t>
            </a:r>
          </a:p>
          <a:p>
            <a:pPr marL="171450" indent="-171450">
              <a:buFont typeface="Arial" panose="020B0604020202020204" pitchFamily="34" charset="0"/>
              <a:buChar char="•"/>
            </a:pPr>
            <a:r>
              <a:rPr lang="en-US" sz="1200" dirty="0">
                <a:solidFill>
                  <a:prstClr val="black"/>
                </a:solidFill>
                <a:latin typeface="Calibri Light" panose="020F0302020204030204"/>
              </a:rPr>
              <a:t>Leg room service</a:t>
            </a:r>
          </a:p>
          <a:p>
            <a:pPr marL="171450" indent="-171450">
              <a:buFont typeface="Arial" panose="020B0604020202020204" pitchFamily="34" charset="0"/>
              <a:buChar char="•"/>
            </a:pPr>
            <a:r>
              <a:rPr lang="en-US" sz="1200" dirty="0">
                <a:solidFill>
                  <a:prstClr val="black"/>
                </a:solidFill>
                <a:latin typeface="Calibri Light" panose="020F0302020204030204"/>
              </a:rPr>
              <a:t>Cleanliness</a:t>
            </a:r>
          </a:p>
        </p:txBody>
      </p:sp>
      <p:sp>
        <p:nvSpPr>
          <p:cNvPr id="22" name="TextBox 21"/>
          <p:cNvSpPr txBox="1"/>
          <p:nvPr/>
        </p:nvSpPr>
        <p:spPr>
          <a:xfrm>
            <a:off x="8043500" y="4451736"/>
            <a:ext cx="2542188" cy="1754326"/>
          </a:xfrm>
          <a:prstGeom prst="rect">
            <a:avLst/>
          </a:prstGeom>
          <a:noFill/>
        </p:spPr>
        <p:txBody>
          <a:bodyPr wrap="square" rtlCol="0">
            <a:spAutoFit/>
          </a:bodyPr>
          <a:lstStyle/>
          <a:p>
            <a:r>
              <a:rPr lang="en-US" sz="1200" u="sng" dirty="0">
                <a:solidFill>
                  <a:prstClr val="black"/>
                </a:solidFill>
                <a:latin typeface="Calibri Light" panose="020F0302020204030204"/>
              </a:rPr>
              <a:t>Traveler type specific problems apart from common problems:</a:t>
            </a:r>
          </a:p>
          <a:p>
            <a:endParaRPr lang="en-US" sz="1200" u="sng" dirty="0">
              <a:solidFill>
                <a:prstClr val="black"/>
              </a:solidFill>
              <a:latin typeface="Calibri Light" panose="020F0302020204030204"/>
            </a:endParaRPr>
          </a:p>
          <a:p>
            <a:r>
              <a:rPr lang="en-US" sz="1200" u="sng" dirty="0">
                <a:solidFill>
                  <a:prstClr val="black"/>
                </a:solidFill>
                <a:latin typeface="Calibri Light" panose="020F0302020204030204"/>
              </a:rPr>
              <a:t>Business type traveler - </a:t>
            </a:r>
          </a:p>
          <a:p>
            <a:pPr marL="171450" indent="-171450">
              <a:buFont typeface="Arial" panose="020B0604020202020204" pitchFamily="34" charset="0"/>
              <a:buChar char="•"/>
            </a:pPr>
            <a:r>
              <a:rPr lang="en-US" sz="1200" dirty="0">
                <a:solidFill>
                  <a:prstClr val="black"/>
                </a:solidFill>
                <a:latin typeface="Calibri Light" panose="020F0302020204030204"/>
              </a:rPr>
              <a:t>Departure/Arrival time convenient</a:t>
            </a:r>
          </a:p>
          <a:p>
            <a:pPr marL="171450" indent="-171450">
              <a:buFont typeface="Arial" panose="020B0604020202020204" pitchFamily="34" charset="0"/>
              <a:buChar char="•"/>
            </a:pPr>
            <a:r>
              <a:rPr lang="en-US" sz="1200" dirty="0">
                <a:solidFill>
                  <a:prstClr val="black"/>
                </a:solidFill>
                <a:latin typeface="Calibri Light" panose="020F0302020204030204"/>
              </a:rPr>
              <a:t>Seat Comfort</a:t>
            </a:r>
          </a:p>
          <a:p>
            <a:pPr marL="171450" indent="-171450">
              <a:buFont typeface="Arial" panose="020B0604020202020204" pitchFamily="34" charset="0"/>
              <a:buChar char="•"/>
            </a:pPr>
            <a:r>
              <a:rPr lang="en-US" sz="1200" dirty="0">
                <a:solidFill>
                  <a:prstClr val="black"/>
                </a:solidFill>
                <a:latin typeface="Calibri Light" panose="020F0302020204030204"/>
              </a:rPr>
              <a:t>On-board services</a:t>
            </a:r>
          </a:p>
          <a:p>
            <a:pPr marL="171450" indent="-171450">
              <a:buFont typeface="Arial" panose="020B0604020202020204" pitchFamily="34" charset="0"/>
              <a:buChar char="•"/>
            </a:pPr>
            <a:r>
              <a:rPr lang="en-US" sz="1200" dirty="0">
                <a:solidFill>
                  <a:prstClr val="black"/>
                </a:solidFill>
                <a:latin typeface="Calibri Light" panose="020F0302020204030204"/>
              </a:rPr>
              <a:t>Baggage Handling</a:t>
            </a:r>
          </a:p>
          <a:p>
            <a:pPr marL="171450" indent="-171450">
              <a:buFont typeface="Arial" panose="020B0604020202020204" pitchFamily="34" charset="0"/>
              <a:buChar char="•"/>
            </a:pPr>
            <a:r>
              <a:rPr lang="en-US" sz="1200" dirty="0">
                <a:solidFill>
                  <a:prstClr val="black"/>
                </a:solidFill>
                <a:latin typeface="Calibri Light" panose="020F0302020204030204"/>
              </a:rPr>
              <a:t>Checkin service</a:t>
            </a:r>
          </a:p>
        </p:txBody>
      </p:sp>
      <p:graphicFrame>
        <p:nvGraphicFramePr>
          <p:cNvPr id="23" name="Chart 22">
            <a:extLst>
              <a:ext uri="{FF2B5EF4-FFF2-40B4-BE49-F238E27FC236}">
                <a16:creationId xmlns:a16="http://schemas.microsoft.com/office/drawing/2014/main" xmlns="" id="{00000000-0008-0000-0100-000003000000}"/>
              </a:ext>
            </a:extLst>
          </p:cNvPr>
          <p:cNvGraphicFramePr>
            <a:graphicFrameLocks/>
          </p:cNvGraphicFramePr>
          <p:nvPr>
            <p:extLst>
              <p:ext uri="{D42A27DB-BD31-4B8C-83A1-F6EECF244321}">
                <p14:modId xmlns:p14="http://schemas.microsoft.com/office/powerpoint/2010/main" val="745457325"/>
              </p:ext>
            </p:extLst>
          </p:nvPr>
        </p:nvGraphicFramePr>
        <p:xfrm>
          <a:off x="150534" y="595234"/>
          <a:ext cx="1881952" cy="12299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4" name="Chart 23">
            <a:extLst>
              <a:ext uri="{FF2B5EF4-FFF2-40B4-BE49-F238E27FC236}">
                <a16:creationId xmlns:a16="http://schemas.microsoft.com/office/drawing/2014/main" xmlns="" id="{00000000-0008-0000-0100-000002000000}"/>
              </a:ext>
            </a:extLst>
          </p:cNvPr>
          <p:cNvGraphicFramePr>
            <a:graphicFrameLocks/>
          </p:cNvGraphicFramePr>
          <p:nvPr>
            <p:extLst>
              <p:ext uri="{D42A27DB-BD31-4B8C-83A1-F6EECF244321}">
                <p14:modId xmlns:p14="http://schemas.microsoft.com/office/powerpoint/2010/main" val="2454147186"/>
              </p:ext>
            </p:extLst>
          </p:nvPr>
        </p:nvGraphicFramePr>
        <p:xfrm>
          <a:off x="154319" y="1975102"/>
          <a:ext cx="1881951" cy="1200329"/>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25" name="Chart 24">
            <a:extLst>
              <a:ext uri="{FF2B5EF4-FFF2-40B4-BE49-F238E27FC236}">
                <a16:creationId xmlns:a16="http://schemas.microsoft.com/office/drawing/2014/main" xmlns="" id="{00000000-0008-0000-0100-000005000000}"/>
              </a:ext>
            </a:extLst>
          </p:cNvPr>
          <p:cNvGraphicFramePr>
            <a:graphicFrameLocks/>
          </p:cNvGraphicFramePr>
          <p:nvPr>
            <p:extLst>
              <p:ext uri="{D42A27DB-BD31-4B8C-83A1-F6EECF244321}">
                <p14:modId xmlns:p14="http://schemas.microsoft.com/office/powerpoint/2010/main" val="567050467"/>
              </p:ext>
            </p:extLst>
          </p:nvPr>
        </p:nvGraphicFramePr>
        <p:xfrm>
          <a:off x="150535" y="3635750"/>
          <a:ext cx="1881951" cy="12299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26" name="Chart 25">
            <a:extLst>
              <a:ext uri="{FF2B5EF4-FFF2-40B4-BE49-F238E27FC236}">
                <a16:creationId xmlns:a16="http://schemas.microsoft.com/office/drawing/2014/main" xmlns="" id="{00000000-0008-0000-0100-000004000000}"/>
              </a:ext>
            </a:extLst>
          </p:cNvPr>
          <p:cNvGraphicFramePr>
            <a:graphicFrameLocks/>
          </p:cNvGraphicFramePr>
          <p:nvPr>
            <p:extLst>
              <p:ext uri="{D42A27DB-BD31-4B8C-83A1-F6EECF244321}">
                <p14:modId xmlns:p14="http://schemas.microsoft.com/office/powerpoint/2010/main" val="158888143"/>
              </p:ext>
            </p:extLst>
          </p:nvPr>
        </p:nvGraphicFramePr>
        <p:xfrm>
          <a:off x="150535" y="5266571"/>
          <a:ext cx="1881951" cy="1427144"/>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531166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2389" y="3857"/>
            <a:ext cx="2110187" cy="461665"/>
          </a:xfrm>
          <a:prstGeom prst="rect">
            <a:avLst/>
          </a:prstGeom>
          <a:noFill/>
        </p:spPr>
        <p:txBody>
          <a:bodyPr wrap="square" rtlCol="0">
            <a:spAutoFit/>
          </a:bodyPr>
          <a:lstStyle/>
          <a:p>
            <a:r>
              <a:rPr lang="en-US" sz="2400" b="1" u="sng" dirty="0">
                <a:solidFill>
                  <a:prstClr val="black"/>
                </a:solidFill>
                <a:latin typeface="Calibri Light" panose="020F0302020204030204"/>
              </a:rPr>
              <a:t>Class : Business</a:t>
            </a:r>
          </a:p>
        </p:txBody>
      </p:sp>
      <p:graphicFrame>
        <p:nvGraphicFramePr>
          <p:cNvPr id="3" name="Chart 2"/>
          <p:cNvGraphicFramePr>
            <a:graphicFrameLocks/>
          </p:cNvGraphicFramePr>
          <p:nvPr>
            <p:extLst>
              <p:ext uri="{D42A27DB-BD31-4B8C-83A1-F6EECF244321}">
                <p14:modId xmlns:p14="http://schemas.microsoft.com/office/powerpoint/2010/main" val="3009853464"/>
              </p:ext>
            </p:extLst>
          </p:nvPr>
        </p:nvGraphicFramePr>
        <p:xfrm>
          <a:off x="4754880" y="1754894"/>
          <a:ext cx="3922776" cy="259689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p:cNvGraphicFramePr>
            <a:graphicFrameLocks/>
          </p:cNvGraphicFramePr>
          <p:nvPr>
            <p:extLst>
              <p:ext uri="{D42A27DB-BD31-4B8C-83A1-F6EECF244321}">
                <p14:modId xmlns:p14="http://schemas.microsoft.com/office/powerpoint/2010/main" val="1141641280"/>
              </p:ext>
            </p:extLst>
          </p:nvPr>
        </p:nvGraphicFramePr>
        <p:xfrm>
          <a:off x="4973574" y="346719"/>
          <a:ext cx="3704082" cy="1499616"/>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4358021" y="805704"/>
            <a:ext cx="615553" cy="734199"/>
          </a:xfrm>
          <a:prstGeom prst="rect">
            <a:avLst/>
          </a:prstGeom>
          <a:noFill/>
        </p:spPr>
        <p:txBody>
          <a:bodyPr vert="vert270" wrap="square" rtlCol="0">
            <a:spAutoFit/>
          </a:bodyPr>
          <a:lstStyle/>
          <a:p>
            <a:pPr algn="ctr"/>
            <a:r>
              <a:rPr lang="en-US" sz="1400" b="1" dirty="0">
                <a:solidFill>
                  <a:prstClr val="black"/>
                </a:solidFill>
                <a:latin typeface="Calibri Light" panose="020F0302020204030204"/>
              </a:rPr>
              <a:t>Personal Traveler</a:t>
            </a:r>
          </a:p>
        </p:txBody>
      </p:sp>
      <p:sp>
        <p:nvSpPr>
          <p:cNvPr id="6" name="TextBox 5"/>
          <p:cNvSpPr txBox="1"/>
          <p:nvPr/>
        </p:nvSpPr>
        <p:spPr>
          <a:xfrm>
            <a:off x="4358020" y="2039375"/>
            <a:ext cx="615553" cy="737325"/>
          </a:xfrm>
          <a:prstGeom prst="rect">
            <a:avLst/>
          </a:prstGeom>
          <a:noFill/>
        </p:spPr>
        <p:txBody>
          <a:bodyPr vert="vert270" wrap="square" rtlCol="0">
            <a:spAutoFit/>
          </a:bodyPr>
          <a:lstStyle/>
          <a:p>
            <a:pPr algn="ctr"/>
            <a:r>
              <a:rPr lang="en-US" sz="1400" b="1" dirty="0">
                <a:solidFill>
                  <a:prstClr val="black"/>
                </a:solidFill>
                <a:latin typeface="Calibri Light" panose="020F0302020204030204"/>
              </a:rPr>
              <a:t>Business Traveler</a:t>
            </a:r>
          </a:p>
        </p:txBody>
      </p:sp>
      <p:sp>
        <p:nvSpPr>
          <p:cNvPr id="7" name="TextBox 6"/>
          <p:cNvSpPr txBox="1"/>
          <p:nvPr/>
        </p:nvSpPr>
        <p:spPr>
          <a:xfrm>
            <a:off x="6492240" y="102370"/>
            <a:ext cx="868680" cy="307777"/>
          </a:xfrm>
          <a:prstGeom prst="rect">
            <a:avLst/>
          </a:prstGeom>
          <a:noFill/>
        </p:spPr>
        <p:txBody>
          <a:bodyPr wrap="square" rtlCol="0">
            <a:spAutoFit/>
          </a:bodyPr>
          <a:lstStyle/>
          <a:p>
            <a:pPr algn="ctr"/>
            <a:r>
              <a:rPr lang="en-US" sz="1400" b="1" dirty="0">
                <a:solidFill>
                  <a:prstClr val="black"/>
                </a:solidFill>
                <a:latin typeface="Calibri Light" panose="020F0302020204030204"/>
              </a:rPr>
              <a:t>Overall</a:t>
            </a:r>
            <a:endParaRPr lang="en-IN" sz="1400" b="1" dirty="0">
              <a:solidFill>
                <a:prstClr val="black"/>
              </a:solidFill>
              <a:latin typeface="Calibri Light" panose="020F0302020204030204"/>
            </a:endParaRPr>
          </a:p>
        </p:txBody>
      </p:sp>
      <p:sp>
        <p:nvSpPr>
          <p:cNvPr id="8" name="TextBox 7"/>
          <p:cNvSpPr txBox="1"/>
          <p:nvPr/>
        </p:nvSpPr>
        <p:spPr>
          <a:xfrm>
            <a:off x="9559612" y="153679"/>
            <a:ext cx="1440620" cy="307777"/>
          </a:xfrm>
          <a:prstGeom prst="rect">
            <a:avLst/>
          </a:prstGeom>
          <a:noFill/>
        </p:spPr>
        <p:txBody>
          <a:bodyPr wrap="square" rtlCol="0">
            <a:spAutoFit/>
          </a:bodyPr>
          <a:lstStyle/>
          <a:p>
            <a:pPr algn="ctr"/>
            <a:r>
              <a:rPr lang="en-US" sz="1400" b="1" dirty="0">
                <a:solidFill>
                  <a:prstClr val="black"/>
                </a:solidFill>
                <a:latin typeface="Calibri Light" panose="020F0302020204030204"/>
              </a:rPr>
              <a:t>Dissatisfied</a:t>
            </a:r>
            <a:endParaRPr lang="en-IN" sz="1400" b="1" dirty="0">
              <a:solidFill>
                <a:prstClr val="black"/>
              </a:solidFill>
              <a:latin typeface="Calibri Light" panose="020F0302020204030204"/>
            </a:endParaRPr>
          </a:p>
        </p:txBody>
      </p:sp>
      <p:graphicFrame>
        <p:nvGraphicFramePr>
          <p:cNvPr id="9" name="Chart 8"/>
          <p:cNvGraphicFramePr>
            <a:graphicFrameLocks/>
          </p:cNvGraphicFramePr>
          <p:nvPr>
            <p:extLst>
              <p:ext uri="{D42A27DB-BD31-4B8C-83A1-F6EECF244321}">
                <p14:modId xmlns:p14="http://schemas.microsoft.com/office/powerpoint/2010/main" val="3938995754"/>
              </p:ext>
            </p:extLst>
          </p:nvPr>
        </p:nvGraphicFramePr>
        <p:xfrm>
          <a:off x="8677656" y="365010"/>
          <a:ext cx="3291840" cy="148132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 name="Chart 9"/>
          <p:cNvGraphicFramePr>
            <a:graphicFrameLocks/>
          </p:cNvGraphicFramePr>
          <p:nvPr>
            <p:extLst>
              <p:ext uri="{D42A27DB-BD31-4B8C-83A1-F6EECF244321}">
                <p14:modId xmlns:p14="http://schemas.microsoft.com/office/powerpoint/2010/main" val="813191377"/>
              </p:ext>
            </p:extLst>
          </p:nvPr>
        </p:nvGraphicFramePr>
        <p:xfrm>
          <a:off x="8202168" y="1754894"/>
          <a:ext cx="3767328" cy="2532888"/>
        </p:xfrm>
        <a:graphic>
          <a:graphicData uri="http://schemas.openxmlformats.org/drawingml/2006/chart">
            <c:chart xmlns:c="http://schemas.openxmlformats.org/drawingml/2006/chart" xmlns:r="http://schemas.openxmlformats.org/officeDocument/2006/relationships" r:id="rId5"/>
          </a:graphicData>
        </a:graphic>
      </p:graphicFrame>
      <p:sp>
        <p:nvSpPr>
          <p:cNvPr id="12" name="TextBox 11"/>
          <p:cNvSpPr txBox="1"/>
          <p:nvPr/>
        </p:nvSpPr>
        <p:spPr>
          <a:xfrm>
            <a:off x="63701" y="3253405"/>
            <a:ext cx="1833990" cy="338554"/>
          </a:xfrm>
          <a:prstGeom prst="rect">
            <a:avLst/>
          </a:prstGeom>
          <a:noFill/>
        </p:spPr>
        <p:txBody>
          <a:bodyPr wrap="square" rtlCol="0">
            <a:spAutoFit/>
          </a:bodyPr>
          <a:lstStyle/>
          <a:p>
            <a:r>
              <a:rPr lang="en-US" sz="1600" dirty="0">
                <a:solidFill>
                  <a:prstClr val="black"/>
                </a:solidFill>
                <a:latin typeface="Calibri Light" panose="020F0302020204030204"/>
              </a:rPr>
              <a:t>Personal traveler</a:t>
            </a:r>
          </a:p>
        </p:txBody>
      </p:sp>
      <p:sp>
        <p:nvSpPr>
          <p:cNvPr id="13" name="TextBox 12"/>
          <p:cNvSpPr txBox="1"/>
          <p:nvPr/>
        </p:nvSpPr>
        <p:spPr>
          <a:xfrm>
            <a:off x="79931" y="4908353"/>
            <a:ext cx="1833990" cy="338554"/>
          </a:xfrm>
          <a:prstGeom prst="rect">
            <a:avLst/>
          </a:prstGeom>
          <a:noFill/>
        </p:spPr>
        <p:txBody>
          <a:bodyPr wrap="square" rtlCol="0">
            <a:spAutoFit/>
          </a:bodyPr>
          <a:lstStyle/>
          <a:p>
            <a:r>
              <a:rPr lang="en-US" sz="1600" dirty="0">
                <a:solidFill>
                  <a:prstClr val="black"/>
                </a:solidFill>
                <a:latin typeface="Calibri Light" panose="020F0302020204030204"/>
              </a:rPr>
              <a:t>Business traveler</a:t>
            </a:r>
          </a:p>
        </p:txBody>
      </p:sp>
      <p:sp>
        <p:nvSpPr>
          <p:cNvPr id="17" name="TextBox 16"/>
          <p:cNvSpPr txBox="1"/>
          <p:nvPr/>
        </p:nvSpPr>
        <p:spPr>
          <a:xfrm>
            <a:off x="1957654" y="512730"/>
            <a:ext cx="2304599" cy="1015663"/>
          </a:xfrm>
          <a:prstGeom prst="rect">
            <a:avLst/>
          </a:prstGeom>
          <a:noFill/>
        </p:spPr>
        <p:txBody>
          <a:bodyPr wrap="square" rtlCol="0">
            <a:spAutoFit/>
          </a:bodyPr>
          <a:lstStyle/>
          <a:p>
            <a:r>
              <a:rPr lang="en-US" sz="1200" dirty="0">
                <a:solidFill>
                  <a:prstClr val="black"/>
                </a:solidFill>
                <a:latin typeface="Calibri Light" panose="020F0302020204030204"/>
              </a:rPr>
              <a:t>Total #customers in Business class = 62160</a:t>
            </a:r>
          </a:p>
          <a:p>
            <a:r>
              <a:rPr lang="en-US" sz="1200" dirty="0">
                <a:solidFill>
                  <a:prstClr val="black"/>
                </a:solidFill>
                <a:latin typeface="Calibri Light" panose="020F0302020204030204"/>
              </a:rPr>
              <a:t>Total % of dissatisfied customers   = 30.56%</a:t>
            </a:r>
          </a:p>
          <a:p>
            <a:r>
              <a:rPr lang="en-US" sz="1200" b="1" i="1" dirty="0">
                <a:solidFill>
                  <a:prstClr val="black"/>
                </a:solidFill>
                <a:latin typeface="Calibri Light" panose="020F0302020204030204"/>
              </a:rPr>
              <a:t>Majority satisfied</a:t>
            </a:r>
          </a:p>
        </p:txBody>
      </p:sp>
      <p:sp>
        <p:nvSpPr>
          <p:cNvPr id="18" name="TextBox 17"/>
          <p:cNvSpPr txBox="1"/>
          <p:nvPr/>
        </p:nvSpPr>
        <p:spPr>
          <a:xfrm>
            <a:off x="1940912" y="1891831"/>
            <a:ext cx="2304599" cy="1015663"/>
          </a:xfrm>
          <a:prstGeom prst="rect">
            <a:avLst/>
          </a:prstGeom>
          <a:noFill/>
        </p:spPr>
        <p:txBody>
          <a:bodyPr wrap="square" rtlCol="0">
            <a:spAutoFit/>
          </a:bodyPr>
          <a:lstStyle/>
          <a:p>
            <a:r>
              <a:rPr lang="en-US" sz="1200" dirty="0">
                <a:solidFill>
                  <a:prstClr val="black"/>
                </a:solidFill>
                <a:latin typeface="Calibri Light" panose="020F0302020204030204"/>
              </a:rPr>
              <a:t>Total #personal type travelers in Business class = 2673</a:t>
            </a:r>
          </a:p>
          <a:p>
            <a:r>
              <a:rPr lang="en-US" sz="1200" dirty="0">
                <a:solidFill>
                  <a:prstClr val="black"/>
                </a:solidFill>
                <a:latin typeface="Calibri Light" panose="020F0302020204030204"/>
              </a:rPr>
              <a:t>Total #business type traveler in Business class = 59487</a:t>
            </a:r>
          </a:p>
          <a:p>
            <a:r>
              <a:rPr lang="en-US" sz="1200" b="1" i="1" dirty="0">
                <a:solidFill>
                  <a:prstClr val="black"/>
                </a:solidFill>
                <a:latin typeface="Calibri Light" panose="020F0302020204030204"/>
              </a:rPr>
              <a:t>Majority Business Type traveler</a:t>
            </a:r>
          </a:p>
        </p:txBody>
      </p:sp>
      <p:sp>
        <p:nvSpPr>
          <p:cNvPr id="19" name="TextBox 18"/>
          <p:cNvSpPr txBox="1"/>
          <p:nvPr/>
        </p:nvSpPr>
        <p:spPr>
          <a:xfrm>
            <a:off x="1975406" y="3553606"/>
            <a:ext cx="2304599" cy="1015663"/>
          </a:xfrm>
          <a:prstGeom prst="rect">
            <a:avLst/>
          </a:prstGeom>
          <a:noFill/>
        </p:spPr>
        <p:txBody>
          <a:bodyPr wrap="square" rtlCol="0">
            <a:spAutoFit/>
          </a:bodyPr>
          <a:lstStyle/>
          <a:p>
            <a:r>
              <a:rPr lang="en-US" sz="1200" dirty="0">
                <a:solidFill>
                  <a:prstClr val="black"/>
                </a:solidFill>
                <a:latin typeface="Calibri Light" panose="020F0302020204030204"/>
              </a:rPr>
              <a:t>Out of total #personal type travelers in Business class, </a:t>
            </a:r>
          </a:p>
          <a:p>
            <a:r>
              <a:rPr lang="en-US" sz="1200" dirty="0">
                <a:solidFill>
                  <a:prstClr val="black"/>
                </a:solidFill>
                <a:latin typeface="Calibri Light" panose="020F0302020204030204"/>
              </a:rPr>
              <a:t>%dissatisfied customers=88.3% </a:t>
            </a:r>
          </a:p>
          <a:p>
            <a:r>
              <a:rPr lang="en-US" sz="1200" b="1" i="1" dirty="0">
                <a:solidFill>
                  <a:prstClr val="black"/>
                </a:solidFill>
                <a:latin typeface="Calibri Light" panose="020F0302020204030204"/>
              </a:rPr>
              <a:t>Majority Personal Type travelers dissatisfied</a:t>
            </a:r>
          </a:p>
        </p:txBody>
      </p:sp>
      <p:sp>
        <p:nvSpPr>
          <p:cNvPr id="20" name="TextBox 19"/>
          <p:cNvSpPr txBox="1"/>
          <p:nvPr/>
        </p:nvSpPr>
        <p:spPr>
          <a:xfrm>
            <a:off x="1997044" y="5246907"/>
            <a:ext cx="2304599" cy="1015663"/>
          </a:xfrm>
          <a:prstGeom prst="rect">
            <a:avLst/>
          </a:prstGeom>
          <a:noFill/>
        </p:spPr>
        <p:txBody>
          <a:bodyPr wrap="square" rtlCol="0">
            <a:spAutoFit/>
          </a:bodyPr>
          <a:lstStyle/>
          <a:p>
            <a:r>
              <a:rPr lang="en-US" sz="1200" dirty="0">
                <a:solidFill>
                  <a:prstClr val="black"/>
                </a:solidFill>
                <a:latin typeface="Calibri Light" panose="020F0302020204030204"/>
              </a:rPr>
              <a:t>Out of total #business type travelers in Business class, </a:t>
            </a:r>
          </a:p>
          <a:p>
            <a:r>
              <a:rPr lang="en-US" sz="1200" dirty="0">
                <a:solidFill>
                  <a:prstClr val="black"/>
                </a:solidFill>
                <a:latin typeface="Calibri Light" panose="020F0302020204030204"/>
              </a:rPr>
              <a:t>%dissatisfied customers=28% </a:t>
            </a:r>
          </a:p>
          <a:p>
            <a:r>
              <a:rPr lang="en-US" sz="1200" b="1" i="1" dirty="0">
                <a:solidFill>
                  <a:prstClr val="black"/>
                </a:solidFill>
                <a:latin typeface="Calibri Light" panose="020F0302020204030204"/>
              </a:rPr>
              <a:t>Majority Business Type travelers satisfied</a:t>
            </a:r>
          </a:p>
        </p:txBody>
      </p:sp>
      <p:sp>
        <p:nvSpPr>
          <p:cNvPr id="21" name="TextBox 20"/>
          <p:cNvSpPr txBox="1"/>
          <p:nvPr/>
        </p:nvSpPr>
        <p:spPr>
          <a:xfrm>
            <a:off x="5089832" y="4450344"/>
            <a:ext cx="1795600" cy="1015663"/>
          </a:xfrm>
          <a:prstGeom prst="rect">
            <a:avLst/>
          </a:prstGeom>
          <a:noFill/>
        </p:spPr>
        <p:txBody>
          <a:bodyPr wrap="square" rtlCol="0">
            <a:spAutoFit/>
          </a:bodyPr>
          <a:lstStyle/>
          <a:p>
            <a:r>
              <a:rPr lang="en-US" sz="1200" u="sng" dirty="0">
                <a:solidFill>
                  <a:prstClr val="black"/>
                </a:solidFill>
                <a:latin typeface="Calibri Light" panose="020F0302020204030204"/>
              </a:rPr>
              <a:t>Common Problems:</a:t>
            </a:r>
          </a:p>
          <a:p>
            <a:pPr marL="171450" indent="-171450">
              <a:buFont typeface="Arial" panose="020B0604020202020204" pitchFamily="34" charset="0"/>
              <a:buChar char="•"/>
            </a:pPr>
            <a:r>
              <a:rPr lang="en-US" sz="1200" dirty="0">
                <a:solidFill>
                  <a:prstClr val="black"/>
                </a:solidFill>
                <a:latin typeface="Calibri Light" panose="020F0302020204030204"/>
              </a:rPr>
              <a:t>Inflight WiFi service</a:t>
            </a:r>
          </a:p>
          <a:p>
            <a:pPr marL="171450" indent="-171450">
              <a:buFont typeface="Arial" panose="020B0604020202020204" pitchFamily="34" charset="0"/>
              <a:buChar char="•"/>
            </a:pPr>
            <a:r>
              <a:rPr lang="en-US" sz="1200" dirty="0">
                <a:solidFill>
                  <a:prstClr val="black"/>
                </a:solidFill>
                <a:latin typeface="Calibri Light" panose="020F0302020204030204"/>
              </a:rPr>
              <a:t>Ease of online booking</a:t>
            </a:r>
          </a:p>
          <a:p>
            <a:pPr marL="171450" indent="-171450">
              <a:buFont typeface="Arial" panose="020B0604020202020204" pitchFamily="34" charset="0"/>
              <a:buChar char="•"/>
            </a:pPr>
            <a:r>
              <a:rPr lang="en-US" sz="1200" dirty="0">
                <a:solidFill>
                  <a:prstClr val="black"/>
                </a:solidFill>
                <a:latin typeface="Calibri Light" panose="020F0302020204030204"/>
              </a:rPr>
              <a:t>Gate location</a:t>
            </a:r>
          </a:p>
          <a:p>
            <a:pPr marL="171450" indent="-171450">
              <a:buFont typeface="Arial" panose="020B0604020202020204" pitchFamily="34" charset="0"/>
              <a:buChar char="•"/>
            </a:pPr>
            <a:r>
              <a:rPr lang="en-US" sz="1200" dirty="0">
                <a:solidFill>
                  <a:prstClr val="black"/>
                </a:solidFill>
                <a:latin typeface="Calibri Light" panose="020F0302020204030204"/>
              </a:rPr>
              <a:t>Cleanliness</a:t>
            </a:r>
          </a:p>
        </p:txBody>
      </p:sp>
      <p:sp>
        <p:nvSpPr>
          <p:cNvPr id="22" name="TextBox 21"/>
          <p:cNvSpPr txBox="1"/>
          <p:nvPr/>
        </p:nvSpPr>
        <p:spPr>
          <a:xfrm>
            <a:off x="7119956" y="4450344"/>
            <a:ext cx="2542188" cy="1754326"/>
          </a:xfrm>
          <a:prstGeom prst="rect">
            <a:avLst/>
          </a:prstGeom>
          <a:noFill/>
        </p:spPr>
        <p:txBody>
          <a:bodyPr wrap="square" rtlCol="0">
            <a:spAutoFit/>
          </a:bodyPr>
          <a:lstStyle/>
          <a:p>
            <a:r>
              <a:rPr lang="en-US" sz="1200" u="sng" dirty="0">
                <a:solidFill>
                  <a:prstClr val="black"/>
                </a:solidFill>
                <a:latin typeface="Calibri Light" panose="020F0302020204030204"/>
              </a:rPr>
              <a:t>Traveler type specific problems apart from common problems:</a:t>
            </a:r>
          </a:p>
          <a:p>
            <a:endParaRPr lang="en-US" sz="1200" dirty="0">
              <a:solidFill>
                <a:prstClr val="black"/>
              </a:solidFill>
              <a:latin typeface="Calibri Light" panose="020F0302020204030204"/>
            </a:endParaRPr>
          </a:p>
          <a:p>
            <a:r>
              <a:rPr lang="en-US" sz="1200" u="sng" dirty="0">
                <a:solidFill>
                  <a:prstClr val="black"/>
                </a:solidFill>
                <a:latin typeface="Calibri Light" panose="020F0302020204030204"/>
              </a:rPr>
              <a:t>Business type traveler - </a:t>
            </a:r>
          </a:p>
          <a:p>
            <a:pPr marL="171450" indent="-171450">
              <a:buFont typeface="Arial" panose="020B0604020202020204" pitchFamily="34" charset="0"/>
              <a:buChar char="•"/>
            </a:pPr>
            <a:r>
              <a:rPr lang="en-US" sz="1200" dirty="0">
                <a:solidFill>
                  <a:prstClr val="black"/>
                </a:solidFill>
                <a:latin typeface="Calibri Light" panose="020F0302020204030204"/>
              </a:rPr>
              <a:t>Departure/Arrival time convenient</a:t>
            </a:r>
          </a:p>
          <a:p>
            <a:endParaRPr lang="en-US" sz="1200" dirty="0">
              <a:solidFill>
                <a:prstClr val="black"/>
              </a:solidFill>
              <a:latin typeface="Calibri Light" panose="020F0302020204030204"/>
            </a:endParaRPr>
          </a:p>
          <a:p>
            <a:r>
              <a:rPr lang="en-US" sz="1200" dirty="0">
                <a:solidFill>
                  <a:prstClr val="black"/>
                </a:solidFill>
                <a:latin typeface="Calibri Light" panose="020F0302020204030204"/>
              </a:rPr>
              <a:t>Dissatisfied Business type travelers (28%) have given less ratings to most of the services</a:t>
            </a:r>
          </a:p>
        </p:txBody>
      </p:sp>
      <p:sp>
        <p:nvSpPr>
          <p:cNvPr id="23" name="TextBox 22"/>
          <p:cNvSpPr txBox="1"/>
          <p:nvPr/>
        </p:nvSpPr>
        <p:spPr>
          <a:xfrm>
            <a:off x="9559612" y="4997461"/>
            <a:ext cx="2542188" cy="1015663"/>
          </a:xfrm>
          <a:prstGeom prst="rect">
            <a:avLst/>
          </a:prstGeom>
          <a:noFill/>
        </p:spPr>
        <p:txBody>
          <a:bodyPr wrap="square" rtlCol="0">
            <a:spAutoFit/>
          </a:bodyPr>
          <a:lstStyle/>
          <a:p>
            <a:r>
              <a:rPr lang="en-US" sz="1200" u="sng" dirty="0">
                <a:solidFill>
                  <a:prstClr val="black"/>
                </a:solidFill>
                <a:latin typeface="Calibri Light" panose="020F0302020204030204"/>
              </a:rPr>
              <a:t>Personal type traveler:</a:t>
            </a:r>
          </a:p>
          <a:p>
            <a:pPr marL="171450" indent="-171450">
              <a:buFont typeface="Arial" panose="020B0604020202020204" pitchFamily="34" charset="0"/>
              <a:buChar char="•"/>
            </a:pPr>
            <a:r>
              <a:rPr lang="en-US" sz="1200" dirty="0">
                <a:solidFill>
                  <a:prstClr val="black"/>
                </a:solidFill>
                <a:latin typeface="Calibri Light" panose="020F0302020204030204"/>
              </a:rPr>
              <a:t>Food and drink</a:t>
            </a:r>
          </a:p>
          <a:p>
            <a:pPr marL="171450" indent="-171450">
              <a:buFont typeface="Arial" panose="020B0604020202020204" pitchFamily="34" charset="0"/>
              <a:buChar char="•"/>
            </a:pPr>
            <a:r>
              <a:rPr lang="en-US" sz="1200" dirty="0">
                <a:solidFill>
                  <a:prstClr val="black"/>
                </a:solidFill>
                <a:latin typeface="Calibri Light" panose="020F0302020204030204"/>
              </a:rPr>
              <a:t>Inflight entertainment</a:t>
            </a:r>
          </a:p>
          <a:p>
            <a:pPr marL="171450" indent="-171450">
              <a:buFont typeface="Arial" panose="020B0604020202020204" pitchFamily="34" charset="0"/>
              <a:buChar char="•"/>
            </a:pPr>
            <a:r>
              <a:rPr lang="en-US" sz="1200" dirty="0">
                <a:solidFill>
                  <a:prstClr val="black"/>
                </a:solidFill>
                <a:latin typeface="Calibri Light" panose="020F0302020204030204"/>
              </a:rPr>
              <a:t>On-board services</a:t>
            </a:r>
          </a:p>
          <a:p>
            <a:pPr marL="171450" indent="-171450">
              <a:buFont typeface="Arial" panose="020B0604020202020204" pitchFamily="34" charset="0"/>
              <a:buChar char="•"/>
            </a:pPr>
            <a:r>
              <a:rPr lang="en-US" sz="1200" dirty="0">
                <a:solidFill>
                  <a:prstClr val="black"/>
                </a:solidFill>
                <a:latin typeface="Calibri Light" panose="020F0302020204030204"/>
              </a:rPr>
              <a:t>Leg room service</a:t>
            </a:r>
          </a:p>
        </p:txBody>
      </p:sp>
      <p:graphicFrame>
        <p:nvGraphicFramePr>
          <p:cNvPr id="24" name="Chart 23">
            <a:extLst>
              <a:ext uri="{FF2B5EF4-FFF2-40B4-BE49-F238E27FC236}">
                <a16:creationId xmlns:a16="http://schemas.microsoft.com/office/drawing/2014/main" xmlns="" id="{00000000-0008-0000-0000-000007000000}"/>
              </a:ext>
            </a:extLst>
          </p:cNvPr>
          <p:cNvGraphicFramePr>
            <a:graphicFrameLocks/>
          </p:cNvGraphicFramePr>
          <p:nvPr>
            <p:extLst>
              <p:ext uri="{D42A27DB-BD31-4B8C-83A1-F6EECF244321}">
                <p14:modId xmlns:p14="http://schemas.microsoft.com/office/powerpoint/2010/main" val="3302563153"/>
              </p:ext>
            </p:extLst>
          </p:nvPr>
        </p:nvGraphicFramePr>
        <p:xfrm>
          <a:off x="129768" y="532322"/>
          <a:ext cx="1833990" cy="1222572"/>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5" name="Chart 24">
            <a:extLst>
              <a:ext uri="{FF2B5EF4-FFF2-40B4-BE49-F238E27FC236}">
                <a16:creationId xmlns:a16="http://schemas.microsoft.com/office/drawing/2014/main" xmlns="" id="{00000000-0008-0000-0000-000006000000}"/>
              </a:ext>
            </a:extLst>
          </p:cNvPr>
          <p:cNvGraphicFramePr>
            <a:graphicFrameLocks/>
          </p:cNvGraphicFramePr>
          <p:nvPr>
            <p:extLst>
              <p:ext uri="{D42A27DB-BD31-4B8C-83A1-F6EECF244321}">
                <p14:modId xmlns:p14="http://schemas.microsoft.com/office/powerpoint/2010/main" val="3358105309"/>
              </p:ext>
            </p:extLst>
          </p:nvPr>
        </p:nvGraphicFramePr>
        <p:xfrm>
          <a:off x="129768" y="1901685"/>
          <a:ext cx="1833990" cy="1162497"/>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26" name="Chart 25">
            <a:extLst>
              <a:ext uri="{FF2B5EF4-FFF2-40B4-BE49-F238E27FC236}">
                <a16:creationId xmlns:a16="http://schemas.microsoft.com/office/drawing/2014/main" xmlns="" id="{00000000-0008-0000-0000-000009000000}"/>
              </a:ext>
            </a:extLst>
          </p:cNvPr>
          <p:cNvGraphicFramePr>
            <a:graphicFrameLocks/>
          </p:cNvGraphicFramePr>
          <p:nvPr>
            <p:extLst>
              <p:ext uri="{D42A27DB-BD31-4B8C-83A1-F6EECF244321}">
                <p14:modId xmlns:p14="http://schemas.microsoft.com/office/powerpoint/2010/main" val="2874306911"/>
              </p:ext>
            </p:extLst>
          </p:nvPr>
        </p:nvGraphicFramePr>
        <p:xfrm>
          <a:off x="129768" y="3564020"/>
          <a:ext cx="1833990" cy="1165329"/>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27" name="Chart 26">
            <a:extLst>
              <a:ext uri="{FF2B5EF4-FFF2-40B4-BE49-F238E27FC236}">
                <a16:creationId xmlns:a16="http://schemas.microsoft.com/office/drawing/2014/main" xmlns="" id="{00000000-0008-0000-0000-000008000000}"/>
              </a:ext>
            </a:extLst>
          </p:cNvPr>
          <p:cNvGraphicFramePr>
            <a:graphicFrameLocks/>
          </p:cNvGraphicFramePr>
          <p:nvPr>
            <p:extLst>
              <p:ext uri="{D42A27DB-BD31-4B8C-83A1-F6EECF244321}">
                <p14:modId xmlns:p14="http://schemas.microsoft.com/office/powerpoint/2010/main" val="419429266"/>
              </p:ext>
            </p:extLst>
          </p:nvPr>
        </p:nvGraphicFramePr>
        <p:xfrm>
          <a:off x="154628" y="5293701"/>
          <a:ext cx="1833990" cy="1081219"/>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159111299"/>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1068</Words>
  <Application>Microsoft Office PowerPoint</Application>
  <PresentationFormat>Widescreen</PresentationFormat>
  <Paragraphs>256</Paragraphs>
  <Slides>11</Slides>
  <Notes>1</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11</vt:i4>
      </vt:variant>
    </vt:vector>
  </HeadingPairs>
  <TitlesOfParts>
    <vt:vector size="23" baseType="lpstr">
      <vt:lpstr>Arial</vt:lpstr>
      <vt:lpstr>Calibri</vt:lpstr>
      <vt:lpstr>Calibri Light</vt:lpstr>
      <vt:lpstr>Eras Medium ITC</vt:lpstr>
      <vt:lpstr>Lucida Sans Unicode</vt:lpstr>
      <vt:lpstr>Segoe UI</vt:lpstr>
      <vt:lpstr>Segoe UI Light</vt:lpstr>
      <vt:lpstr>Segoe UI Semibold</vt:lpstr>
      <vt:lpstr>Times New Roman</vt:lpstr>
      <vt:lpstr>1_Office Theme</vt:lpstr>
      <vt:lpstr>2_Office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MIND BENDERS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Executive Summary</dc:title>
  <dc:creator>Debi Paul</dc:creator>
  <cp:lastModifiedBy>Debi Paul</cp:lastModifiedBy>
  <cp:revision>7</cp:revision>
  <dcterms:created xsi:type="dcterms:W3CDTF">2020-09-21T18:00:06Z</dcterms:created>
  <dcterms:modified xsi:type="dcterms:W3CDTF">2020-09-21T18:29:11Z</dcterms:modified>
</cp:coreProperties>
</file>