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5A5"/>
    <a:srgbClr val="5D5F5F"/>
    <a:srgbClr val="596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50" d="100"/>
          <a:sy n="150" d="100"/>
        </p:scale>
        <p:origin x="108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04C7-5AD6-49E6-A4D0-6ADC417F5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7957B-B706-4AE1-8670-7C3A301D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281A-E56C-4099-A19F-D4E2B59D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230F-DAD2-44AF-A237-8E22EFA0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ECBA-5EFB-430F-B871-E9CB709C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5B7E-DF29-42F6-A5EF-ACF5D85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CE239-A4A3-4023-8066-2966C949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7FDA-6AAA-4E03-AB60-34CBA3CF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93F2-650F-4C36-83FF-16714F49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4735D-339B-4E92-ADC7-894787A0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652C9-5FB4-4210-85DA-C363DCDC2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0EAFE-6F68-4A67-8E6F-E5A151D8D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DF10-1933-454A-A73D-1A73769A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F841-184D-4975-8645-73CDB550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90D47-541E-43F3-A541-F05B271A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C4C0-F464-4A8E-9816-E0A6F1C1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4427-C53F-4BCD-A548-4B4B36B9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C6D1-251A-4779-AA24-46AB4E6F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198D-7D77-45F5-83C8-F59E0F90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5C0B-85E5-42F9-9FCD-FDFEFB7A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50BD-6015-4724-904D-7BD68686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4CF32-A2EF-4644-93B1-2C92B6433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F998-AF7C-48E6-A7E1-98F0B886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5D27-EBED-4C29-8C13-A117D345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1491-C99F-4107-A0AD-136A0880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B2D7-C70F-43DE-87AD-C489510E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8F96-316F-4368-8B88-2D026788E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9CAD-3A66-4157-B62D-ADAFAA6A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26212-B78B-416D-AB88-3250CF6F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8206F-FE6C-4CE5-ABE2-44F9D4B5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D2951-A954-4CCE-A103-2951E69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AD9-DCAB-4B7B-BB08-F958A9CC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CECF-4552-4097-99CF-741305AA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4BDEB-B951-46DD-B9C1-A627363E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29DC6-2649-4A19-87A0-95E12A062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9A0AB-FE65-44F3-BB20-E05C446C4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FE045-CBC5-432F-B091-40021F5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CC504-1050-4C92-9830-B970B7E7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01780-61E4-4522-B3B7-D6EBD189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EE1-75D7-4D1F-A554-4A5E4DEE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1E0B6-F80E-4409-9041-B1D51694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62267-B079-437B-87D2-4ACEECBE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457E0-02F8-4CCD-BF94-C741DE9C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A0954-EFF5-4FC4-A359-E3AE39CD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04070-5176-460B-8F53-70143C74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039AE-7790-4B72-B655-05F58E11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84E4-6605-4DD1-95D0-33498BBB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2114-37FD-4244-9DB0-35F61F2A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AC16-B7A9-4D19-92B8-6E478762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D2FBF-498A-4814-BC5B-158A291C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DDA3D-315B-4162-9369-5F0DB79A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09617-E29A-4DF2-8E71-ACBE120A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2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DCA5-563D-444E-848A-43759EBB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7AE8C-80DA-466B-A5F2-10695CBF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D5F62-0DF7-4A61-BB8E-F00C131B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ED840-3C4F-4283-9BA6-E42AD78B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0E4FE-C8F2-4FE2-B889-119927EF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2E9F-EB35-4DC4-BB8A-98FFDDDD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1C574-DE58-43DC-B949-7B1D4CF9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6BE5-B291-48E3-AA2F-89C940A9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6B5C-6846-4412-8EF4-D49186A4F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BD16-3572-4BFA-AB33-88E42C55B636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E003B-FFEF-434D-8BCC-1429B884F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162A-638A-4D4D-BE6A-ABA3C2D28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2BDA-F35F-44CF-910D-B663F768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DDAAF-3003-479B-8B70-C5F35AF48D2F}"/>
              </a:ext>
            </a:extLst>
          </p:cNvPr>
          <p:cNvSpPr txBox="1"/>
          <p:nvPr/>
        </p:nvSpPr>
        <p:spPr>
          <a:xfrm>
            <a:off x="1730188" y="151179"/>
            <a:ext cx="885713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effectLst>
                <a:glow rad="63500">
                  <a:srgbClr val="5DA5A5"/>
                </a:glow>
              </a:effectLst>
            </a:endParaRPr>
          </a:p>
          <a:p>
            <a:endParaRPr lang="en-US" dirty="0">
              <a:effectLst>
                <a:glow rad="63500">
                  <a:srgbClr val="5DA5A5"/>
                </a:glow>
              </a:effectLst>
            </a:endParaRPr>
          </a:p>
          <a:p>
            <a:r>
              <a:rPr lang="en-US" sz="9600" dirty="0">
                <a:solidFill>
                  <a:srgbClr val="596F8D"/>
                </a:solidFill>
                <a:effectLst>
                  <a:glow rad="63500">
                    <a:srgbClr val="5DA5A5"/>
                  </a:glow>
                </a:effectLst>
                <a:latin typeface="Dr Sugiyama" panose="02000503000000020004" pitchFamily="2" charset="0"/>
              </a:rPr>
              <a:t> </a:t>
            </a:r>
            <a:r>
              <a:rPr lang="en-US" sz="1050" dirty="0">
                <a:solidFill>
                  <a:srgbClr val="596F8D"/>
                </a:solidFill>
                <a:effectLst>
                  <a:glow rad="63500">
                    <a:srgbClr val="5DA5A5"/>
                  </a:glow>
                </a:effectLst>
                <a:latin typeface="Dr Sugiyama" panose="02000503000000020004" pitchFamily="2" charset="0"/>
              </a:rPr>
              <a:t> </a:t>
            </a:r>
            <a:r>
              <a:rPr lang="en-US" sz="9600" dirty="0" err="1">
                <a:solidFill>
                  <a:srgbClr val="596F8D"/>
                </a:solidFill>
                <a:effectLst>
                  <a:glow rad="63500">
                    <a:srgbClr val="5DA5A5"/>
                  </a:glow>
                </a:effectLst>
                <a:latin typeface="Dr Sugiyama" panose="02000503000000020004" pitchFamily="2" charset="0"/>
              </a:rPr>
              <a:t>mojopixie</a:t>
            </a:r>
            <a:endParaRPr lang="en-US" sz="9600" dirty="0">
              <a:solidFill>
                <a:srgbClr val="596F8D"/>
              </a:solidFill>
              <a:effectLst>
                <a:glow rad="63500">
                  <a:srgbClr val="5DA5A5"/>
                </a:glow>
              </a:effectLst>
              <a:latin typeface="Dr Sugiyama" panose="02000503000000020004" pitchFamily="2" charset="0"/>
            </a:endParaRPr>
          </a:p>
          <a:p>
            <a:endParaRPr lang="en-US" sz="9600" dirty="0">
              <a:solidFill>
                <a:srgbClr val="596F8D"/>
              </a:solidFill>
              <a:effectLst>
                <a:glow rad="63500">
                  <a:srgbClr val="5DA5A5"/>
                </a:glow>
              </a:effectLst>
              <a:latin typeface="Dr Sugiyama" panose="02000503000000020004" pitchFamily="2" charset="0"/>
            </a:endParaRPr>
          </a:p>
          <a:p>
            <a:r>
              <a:rPr lang="en-US" sz="9600" dirty="0">
                <a:solidFill>
                  <a:srgbClr val="596F8D"/>
                </a:solidFill>
                <a:effectLst>
                  <a:glow rad="63500">
                    <a:srgbClr val="5DA5A5"/>
                  </a:glow>
                </a:effectLst>
                <a:latin typeface="Dr Sugiyama" panose="02000503000000020004" pitchFamily="2" charset="0"/>
              </a:rPr>
              <a:t>Innovations</a:t>
            </a:r>
          </a:p>
          <a:p>
            <a:endParaRPr lang="en-US" sz="9600" dirty="0">
              <a:effectLst>
                <a:glow rad="63500">
                  <a:srgbClr val="5DA5A5"/>
                </a:glow>
              </a:effectLst>
              <a:latin typeface="Dr Sugiyama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3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Dr Sugiyama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B</dc:creator>
  <cp:lastModifiedBy>Susan B</cp:lastModifiedBy>
  <cp:revision>7</cp:revision>
  <dcterms:created xsi:type="dcterms:W3CDTF">2019-05-16T01:08:08Z</dcterms:created>
  <dcterms:modified xsi:type="dcterms:W3CDTF">2019-05-18T17:50:09Z</dcterms:modified>
</cp:coreProperties>
</file>