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9DE40A-71EE-4BC9-B1CB-0248D6E3E3CC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9F260309-938E-4553-8A72-D6CF88C976D4}">
      <dgm:prSet phldrT="[Text]" custT="1"/>
      <dgm:spPr/>
      <dgm:t>
        <a:bodyPr/>
        <a:lstStyle/>
        <a:p>
          <a:pPr rtl="1"/>
          <a:r>
            <a:rPr lang="fa-IR" sz="2000" dirty="0">
              <a:cs typeface="B Nazanin" panose="00000400000000000000" pitchFamily="2" charset="-78"/>
            </a:rPr>
            <a:t>تهیه تصاویر خام</a:t>
          </a:r>
        </a:p>
      </dgm:t>
    </dgm:pt>
    <dgm:pt modelId="{60C2FDCE-E579-418E-B147-183254172C8C}" type="parTrans" cxnId="{E5204E88-CB32-4484-975A-96EF439BA8D5}">
      <dgm:prSet/>
      <dgm:spPr/>
      <dgm:t>
        <a:bodyPr/>
        <a:lstStyle/>
        <a:p>
          <a:pPr rtl="1"/>
          <a:endParaRPr lang="fa-IR">
            <a:cs typeface="B Nazanin" panose="00000400000000000000" pitchFamily="2" charset="-78"/>
          </a:endParaRPr>
        </a:p>
      </dgm:t>
    </dgm:pt>
    <dgm:pt modelId="{74D04E4F-4A55-460B-9D66-D6542B6685FE}" type="sibTrans" cxnId="{E5204E88-CB32-4484-975A-96EF439BA8D5}">
      <dgm:prSet/>
      <dgm:spPr/>
      <dgm:t>
        <a:bodyPr/>
        <a:lstStyle/>
        <a:p>
          <a:pPr rtl="1"/>
          <a:endParaRPr lang="fa-IR">
            <a:cs typeface="B Nazanin" panose="00000400000000000000" pitchFamily="2" charset="-78"/>
          </a:endParaRPr>
        </a:p>
      </dgm:t>
    </dgm:pt>
    <dgm:pt modelId="{13B6A57D-8C45-4FB4-8F9D-A6AC9059B229}">
      <dgm:prSet phldrT="[Text]" custT="1"/>
      <dgm:spPr/>
      <dgm:t>
        <a:bodyPr/>
        <a:lstStyle/>
        <a:p>
          <a:pPr rtl="1"/>
          <a:r>
            <a:rPr lang="fa-IR" sz="1400" dirty="0">
              <a:cs typeface="B Nazanin" panose="00000400000000000000" pitchFamily="2" charset="-78"/>
            </a:rPr>
            <a:t>انتخاب محل و باغات</a:t>
          </a:r>
        </a:p>
      </dgm:t>
    </dgm:pt>
    <dgm:pt modelId="{314596D5-F033-4BA8-BEB4-DAE155F60F05}" type="parTrans" cxnId="{1D65A4C6-D340-425B-A66F-9FF0B2987DEB}">
      <dgm:prSet/>
      <dgm:spPr/>
      <dgm:t>
        <a:bodyPr/>
        <a:lstStyle/>
        <a:p>
          <a:pPr rtl="1"/>
          <a:endParaRPr lang="fa-IR">
            <a:cs typeface="B Nazanin" panose="00000400000000000000" pitchFamily="2" charset="-78"/>
          </a:endParaRPr>
        </a:p>
      </dgm:t>
    </dgm:pt>
    <dgm:pt modelId="{27BCB6AC-0CF2-4960-8F3E-C7CE3F48AF0A}" type="sibTrans" cxnId="{1D65A4C6-D340-425B-A66F-9FF0B2987DEB}">
      <dgm:prSet/>
      <dgm:spPr/>
      <dgm:t>
        <a:bodyPr/>
        <a:lstStyle/>
        <a:p>
          <a:pPr rtl="1"/>
          <a:endParaRPr lang="fa-IR">
            <a:cs typeface="B Nazanin" panose="00000400000000000000" pitchFamily="2" charset="-78"/>
          </a:endParaRPr>
        </a:p>
      </dgm:t>
    </dgm:pt>
    <dgm:pt modelId="{26E72254-67C1-48DC-BBF7-335473023DE1}">
      <dgm:prSet phldrT="[Text]" custT="1"/>
      <dgm:spPr/>
      <dgm:t>
        <a:bodyPr/>
        <a:lstStyle/>
        <a:p>
          <a:pPr rtl="1"/>
          <a:r>
            <a:rPr lang="fa-IR" sz="1400" dirty="0">
              <a:cs typeface="B Nazanin" panose="00000400000000000000" pitchFamily="2" charset="-78"/>
            </a:rPr>
            <a:t>آماده سازی تجهیزات تصویر برداری</a:t>
          </a:r>
        </a:p>
      </dgm:t>
    </dgm:pt>
    <dgm:pt modelId="{E3DAB029-9DB6-454C-AF2F-9A15244BD8D6}" type="parTrans" cxnId="{FBF27CEF-5BA5-443B-8A8A-7A85CF5673A9}">
      <dgm:prSet/>
      <dgm:spPr/>
      <dgm:t>
        <a:bodyPr/>
        <a:lstStyle/>
        <a:p>
          <a:pPr rtl="1"/>
          <a:endParaRPr lang="fa-IR">
            <a:cs typeface="B Nazanin" panose="00000400000000000000" pitchFamily="2" charset="-78"/>
          </a:endParaRPr>
        </a:p>
      </dgm:t>
    </dgm:pt>
    <dgm:pt modelId="{CECCA121-43A9-4E65-99BA-F1DE2EB80700}" type="sibTrans" cxnId="{FBF27CEF-5BA5-443B-8A8A-7A85CF5673A9}">
      <dgm:prSet/>
      <dgm:spPr/>
      <dgm:t>
        <a:bodyPr/>
        <a:lstStyle/>
        <a:p>
          <a:pPr rtl="1"/>
          <a:endParaRPr lang="fa-IR">
            <a:cs typeface="B Nazanin" panose="00000400000000000000" pitchFamily="2" charset="-78"/>
          </a:endParaRPr>
        </a:p>
      </dgm:t>
    </dgm:pt>
    <dgm:pt modelId="{0AB65511-F452-461A-834B-17575E99F9EF}">
      <dgm:prSet phldrT="[Text]" custT="1"/>
      <dgm:spPr/>
      <dgm:t>
        <a:bodyPr/>
        <a:lstStyle/>
        <a:p>
          <a:pPr rtl="1"/>
          <a:r>
            <a:rPr lang="fa-IR" sz="2000" dirty="0">
              <a:cs typeface="B Nazanin" panose="00000400000000000000" pitchFamily="2" charset="-78"/>
            </a:rPr>
            <a:t>پیش پردازش تصاویر</a:t>
          </a:r>
        </a:p>
      </dgm:t>
    </dgm:pt>
    <dgm:pt modelId="{DB5C563E-C006-42AD-9989-4EA367AEDBBA}" type="parTrans" cxnId="{E9B73BB4-C008-436A-A7A9-11280ECC0EFF}">
      <dgm:prSet/>
      <dgm:spPr/>
      <dgm:t>
        <a:bodyPr/>
        <a:lstStyle/>
        <a:p>
          <a:pPr rtl="1"/>
          <a:endParaRPr lang="fa-IR">
            <a:cs typeface="B Nazanin" panose="00000400000000000000" pitchFamily="2" charset="-78"/>
          </a:endParaRPr>
        </a:p>
      </dgm:t>
    </dgm:pt>
    <dgm:pt modelId="{25851C9C-4108-476A-8640-111091168A2D}" type="sibTrans" cxnId="{E9B73BB4-C008-436A-A7A9-11280ECC0EFF}">
      <dgm:prSet/>
      <dgm:spPr/>
      <dgm:t>
        <a:bodyPr/>
        <a:lstStyle/>
        <a:p>
          <a:pPr rtl="1"/>
          <a:endParaRPr lang="fa-IR">
            <a:cs typeface="B Nazanin" panose="00000400000000000000" pitchFamily="2" charset="-78"/>
          </a:endParaRPr>
        </a:p>
      </dgm:t>
    </dgm:pt>
    <dgm:pt modelId="{FE7438B3-CFD5-415F-9018-4DDA5F0D5E2C}">
      <dgm:prSet phldrT="[Text]" custT="1"/>
      <dgm:spPr/>
      <dgm:t>
        <a:bodyPr/>
        <a:lstStyle/>
        <a:p>
          <a:pPr rtl="1"/>
          <a:r>
            <a:rPr lang="fa-IR" sz="1400" dirty="0">
              <a:cs typeface="B Nazanin" panose="00000400000000000000" pitchFamily="2" charset="-78"/>
            </a:rPr>
            <a:t>مطلوب سازی اندازه تصاویر خام و تغییر ساز همه تصاویر به 3200 در 3200 </a:t>
          </a:r>
          <a:r>
            <a:rPr lang="fa-IR" sz="1400" dirty="0" err="1">
              <a:cs typeface="B Nazanin" panose="00000400000000000000" pitchFamily="2" charset="-78"/>
            </a:rPr>
            <a:t>پیکسل</a:t>
          </a:r>
          <a:endParaRPr lang="fa-IR" sz="1400" dirty="0">
            <a:cs typeface="B Nazanin" panose="00000400000000000000" pitchFamily="2" charset="-78"/>
          </a:endParaRPr>
        </a:p>
      </dgm:t>
    </dgm:pt>
    <dgm:pt modelId="{CF2E7A87-1876-4DE2-83AA-56FE6FEA8366}" type="parTrans" cxnId="{34976CCE-38FF-4987-8B83-277531C0BD95}">
      <dgm:prSet/>
      <dgm:spPr/>
      <dgm:t>
        <a:bodyPr/>
        <a:lstStyle/>
        <a:p>
          <a:pPr rtl="1"/>
          <a:endParaRPr lang="fa-IR">
            <a:cs typeface="B Nazanin" panose="00000400000000000000" pitchFamily="2" charset="-78"/>
          </a:endParaRPr>
        </a:p>
      </dgm:t>
    </dgm:pt>
    <dgm:pt modelId="{AA9EDBAF-90C8-4C2A-B72C-0277B7C5572E}" type="sibTrans" cxnId="{34976CCE-38FF-4987-8B83-277531C0BD95}">
      <dgm:prSet/>
      <dgm:spPr/>
      <dgm:t>
        <a:bodyPr/>
        <a:lstStyle/>
        <a:p>
          <a:pPr rtl="1"/>
          <a:endParaRPr lang="fa-IR">
            <a:cs typeface="B Nazanin" panose="00000400000000000000" pitchFamily="2" charset="-78"/>
          </a:endParaRPr>
        </a:p>
      </dgm:t>
    </dgm:pt>
    <dgm:pt modelId="{0769BD13-8832-4C19-A391-20714C156081}">
      <dgm:prSet phldrT="[Text]" custT="1"/>
      <dgm:spPr/>
      <dgm:t>
        <a:bodyPr/>
        <a:lstStyle/>
        <a:p>
          <a:pPr rtl="1"/>
          <a:r>
            <a:rPr lang="fa-IR" sz="1400" dirty="0">
              <a:cs typeface="B Nazanin" panose="00000400000000000000" pitchFamily="2" charset="-78"/>
            </a:rPr>
            <a:t>برش 5 در 5 تصاویر و تبدیل آن ها به تصاویر 640 در 640 </a:t>
          </a:r>
          <a:r>
            <a:rPr lang="fa-IR" sz="1400" dirty="0" err="1">
              <a:cs typeface="B Nazanin" panose="00000400000000000000" pitchFamily="2" charset="-78"/>
            </a:rPr>
            <a:t>پیکسل</a:t>
          </a:r>
          <a:endParaRPr lang="fa-IR" sz="1400" dirty="0">
            <a:cs typeface="B Nazanin" panose="00000400000000000000" pitchFamily="2" charset="-78"/>
          </a:endParaRPr>
        </a:p>
      </dgm:t>
    </dgm:pt>
    <dgm:pt modelId="{12883F11-F0CF-4F1C-880E-542A64D0714B}" type="parTrans" cxnId="{A3C547E1-486B-47DF-97F9-4DDFEC76C744}">
      <dgm:prSet/>
      <dgm:spPr/>
      <dgm:t>
        <a:bodyPr/>
        <a:lstStyle/>
        <a:p>
          <a:pPr rtl="1"/>
          <a:endParaRPr lang="fa-IR">
            <a:cs typeface="B Nazanin" panose="00000400000000000000" pitchFamily="2" charset="-78"/>
          </a:endParaRPr>
        </a:p>
      </dgm:t>
    </dgm:pt>
    <dgm:pt modelId="{0DB34F4E-9221-4345-A477-46FB95B32024}" type="sibTrans" cxnId="{A3C547E1-486B-47DF-97F9-4DDFEC76C744}">
      <dgm:prSet/>
      <dgm:spPr/>
      <dgm:t>
        <a:bodyPr/>
        <a:lstStyle/>
        <a:p>
          <a:pPr rtl="1"/>
          <a:endParaRPr lang="fa-IR">
            <a:cs typeface="B Nazanin" panose="00000400000000000000" pitchFamily="2" charset="-78"/>
          </a:endParaRPr>
        </a:p>
      </dgm:t>
    </dgm:pt>
    <dgm:pt modelId="{8006A4A4-D236-4334-A6B5-7C3B47956054}">
      <dgm:prSet phldrT="[Text]" custT="1"/>
      <dgm:spPr/>
      <dgm:t>
        <a:bodyPr/>
        <a:lstStyle/>
        <a:p>
          <a:pPr rtl="1"/>
          <a:r>
            <a:rPr lang="fa-IR" sz="2000" dirty="0">
              <a:cs typeface="B Nazanin" panose="00000400000000000000" pitchFamily="2" charset="-78"/>
            </a:rPr>
            <a:t>تعلیم </a:t>
          </a:r>
          <a:r>
            <a:rPr lang="fa-IR" sz="2000" dirty="0" err="1">
              <a:cs typeface="B Nazanin" panose="00000400000000000000" pitchFamily="2" charset="-78"/>
            </a:rPr>
            <a:t>مدل‌های</a:t>
          </a:r>
          <a:r>
            <a:rPr lang="fa-IR" sz="2000" dirty="0">
              <a:cs typeface="B Nazanin" panose="00000400000000000000" pitchFamily="2" charset="-78"/>
            </a:rPr>
            <a:t> </a:t>
          </a:r>
          <a:r>
            <a:rPr lang="fa-IR" sz="2000">
              <a:cs typeface="B Nazanin" panose="00000400000000000000" pitchFamily="2" charset="-78"/>
            </a:rPr>
            <a:t>الگوریتم</a:t>
          </a:r>
          <a:r>
            <a:rPr lang="fa-IR" sz="2000" dirty="0">
              <a:cs typeface="B Nazanin" panose="00000400000000000000" pitchFamily="2" charset="-78"/>
            </a:rPr>
            <a:t> و ارزیابی عملکرد </a:t>
          </a:r>
          <a:r>
            <a:rPr lang="fa-IR" sz="2000" dirty="0" err="1">
              <a:cs typeface="B Nazanin" panose="00000400000000000000" pitchFamily="2" charset="-78"/>
            </a:rPr>
            <a:t>آن‌ها</a:t>
          </a:r>
          <a:endParaRPr lang="fa-IR" sz="2000" dirty="0">
            <a:cs typeface="B Nazanin" panose="00000400000000000000" pitchFamily="2" charset="-78"/>
          </a:endParaRPr>
        </a:p>
      </dgm:t>
    </dgm:pt>
    <dgm:pt modelId="{CBB8305A-8C82-4B1C-9FBD-3B8577474221}" type="parTrans" cxnId="{96224180-AFA2-44B7-BB27-18851D617FB4}">
      <dgm:prSet/>
      <dgm:spPr/>
      <dgm:t>
        <a:bodyPr/>
        <a:lstStyle/>
        <a:p>
          <a:pPr rtl="1"/>
          <a:endParaRPr lang="fa-IR">
            <a:cs typeface="B Nazanin" panose="00000400000000000000" pitchFamily="2" charset="-78"/>
          </a:endParaRPr>
        </a:p>
      </dgm:t>
    </dgm:pt>
    <dgm:pt modelId="{A3315A51-754C-477E-A9DC-1DEAD3B169B2}" type="sibTrans" cxnId="{96224180-AFA2-44B7-BB27-18851D617FB4}">
      <dgm:prSet/>
      <dgm:spPr/>
      <dgm:t>
        <a:bodyPr/>
        <a:lstStyle/>
        <a:p>
          <a:pPr rtl="1"/>
          <a:endParaRPr lang="fa-IR">
            <a:cs typeface="B Nazanin" panose="00000400000000000000" pitchFamily="2" charset="-78"/>
          </a:endParaRPr>
        </a:p>
      </dgm:t>
    </dgm:pt>
    <dgm:pt modelId="{B68006A0-51CA-4AC9-940C-9BE0AAADF9CA}">
      <dgm:prSet phldrT="[Text]" custT="1"/>
      <dgm:spPr/>
      <dgm:t>
        <a:bodyPr/>
        <a:lstStyle/>
        <a:p>
          <a:pPr rtl="1"/>
          <a:r>
            <a:rPr lang="fa-IR" sz="1400" dirty="0">
              <a:cs typeface="B Nazanin" panose="00000400000000000000" pitchFamily="2" charset="-78"/>
            </a:rPr>
            <a:t>تعلیم </a:t>
          </a:r>
          <a:r>
            <a:rPr lang="fa-IR" sz="1400" dirty="0" err="1">
              <a:cs typeface="B Nazanin" panose="00000400000000000000" pitchFamily="2" charset="-78"/>
            </a:rPr>
            <a:t>مدل‌های</a:t>
          </a:r>
          <a:r>
            <a:rPr lang="fa-IR" sz="1400" dirty="0">
              <a:cs typeface="B Nazanin" panose="00000400000000000000" pitchFamily="2" charset="-78"/>
            </a:rPr>
            <a:t> مختلف </a:t>
          </a:r>
          <a:r>
            <a:rPr lang="fa-IR" sz="1400" dirty="0" err="1">
              <a:cs typeface="B Nazanin" panose="00000400000000000000" pitchFamily="2" charset="-78"/>
            </a:rPr>
            <a:t>الگوریتم</a:t>
          </a:r>
          <a:r>
            <a:rPr lang="fa-IR" sz="1400" dirty="0">
              <a:cs typeface="B Nazanin" panose="00000400000000000000" pitchFamily="2" charset="-78"/>
            </a:rPr>
            <a:t> </a:t>
          </a:r>
          <a:r>
            <a:rPr lang="en-US" sz="1200" dirty="0">
              <a:cs typeface="+mj-cs"/>
            </a:rPr>
            <a:t>YOLO</a:t>
          </a:r>
          <a:r>
            <a:rPr lang="fa-IR" sz="1400" dirty="0">
              <a:cs typeface="B Nazanin" panose="00000400000000000000" pitchFamily="2" charset="-78"/>
            </a:rPr>
            <a:t> با استفاده از تصاویر شرح </a:t>
          </a:r>
          <a:r>
            <a:rPr lang="fa-IR" sz="1400" dirty="0" err="1">
              <a:cs typeface="B Nazanin" panose="00000400000000000000" pitchFamily="2" charset="-78"/>
            </a:rPr>
            <a:t>نویسی</a:t>
          </a:r>
          <a:r>
            <a:rPr lang="fa-IR" sz="1400" dirty="0">
              <a:cs typeface="B Nazanin" panose="00000400000000000000" pitchFamily="2" charset="-78"/>
            </a:rPr>
            <a:t> شده در پایگاه داده تصویری مربوط به این </a:t>
          </a:r>
          <a:r>
            <a:rPr lang="fa-IR" sz="1400" dirty="0" err="1">
              <a:cs typeface="B Nazanin" panose="00000400000000000000" pitchFamily="2" charset="-78"/>
            </a:rPr>
            <a:t>تحیقیق</a:t>
          </a:r>
          <a:endParaRPr lang="fa-IR" sz="1400" dirty="0">
            <a:cs typeface="B Nazanin" panose="00000400000000000000" pitchFamily="2" charset="-78"/>
          </a:endParaRPr>
        </a:p>
      </dgm:t>
    </dgm:pt>
    <dgm:pt modelId="{E06F7CCF-BD86-4BBE-932E-5899B91C2AF6}" type="parTrans" cxnId="{94003DE6-D8A7-4214-928B-F2F180C3795B}">
      <dgm:prSet/>
      <dgm:spPr/>
      <dgm:t>
        <a:bodyPr/>
        <a:lstStyle/>
        <a:p>
          <a:pPr rtl="1"/>
          <a:endParaRPr lang="fa-IR">
            <a:cs typeface="B Nazanin" panose="00000400000000000000" pitchFamily="2" charset="-78"/>
          </a:endParaRPr>
        </a:p>
      </dgm:t>
    </dgm:pt>
    <dgm:pt modelId="{DB6D892B-97E5-4DEE-8DB5-F4065711D425}" type="sibTrans" cxnId="{94003DE6-D8A7-4214-928B-F2F180C3795B}">
      <dgm:prSet/>
      <dgm:spPr/>
      <dgm:t>
        <a:bodyPr/>
        <a:lstStyle/>
        <a:p>
          <a:pPr rtl="1"/>
          <a:endParaRPr lang="fa-IR">
            <a:cs typeface="B Nazanin" panose="00000400000000000000" pitchFamily="2" charset="-78"/>
          </a:endParaRPr>
        </a:p>
      </dgm:t>
    </dgm:pt>
    <dgm:pt modelId="{F8F4D169-4886-474C-8176-E5D0D96B4F14}">
      <dgm:prSet phldrT="[Text]" custT="1"/>
      <dgm:spPr/>
      <dgm:t>
        <a:bodyPr/>
        <a:lstStyle/>
        <a:p>
          <a:pPr rtl="1"/>
          <a:r>
            <a:rPr lang="fa-IR" sz="1400" dirty="0">
              <a:cs typeface="B Nazanin" panose="00000400000000000000" pitchFamily="2" charset="-78"/>
            </a:rPr>
            <a:t>رفتن به محل و تصویر برداری با استفاده از دوربین گوشی </a:t>
          </a:r>
          <a:r>
            <a:rPr lang="en-US" sz="1200" dirty="0">
              <a:cs typeface="+mj-cs"/>
            </a:rPr>
            <a:t>Xiaomi Redmi Note 9</a:t>
          </a:r>
          <a:r>
            <a:rPr lang="en-US" sz="1200" dirty="0">
              <a:cs typeface="B Nazanin" panose="00000400000000000000" pitchFamily="2" charset="-78"/>
            </a:rPr>
            <a:t> </a:t>
          </a:r>
          <a:r>
            <a:rPr lang="en-US" sz="1200" dirty="0">
              <a:cs typeface="+mj-cs"/>
            </a:rPr>
            <a:t>Pro</a:t>
          </a:r>
          <a:endParaRPr lang="fa-IR" sz="1400" dirty="0">
            <a:cs typeface="+mj-cs"/>
          </a:endParaRPr>
        </a:p>
      </dgm:t>
    </dgm:pt>
    <dgm:pt modelId="{D0E752DA-94C6-41E8-A12A-CDE242A2C4E5}" type="parTrans" cxnId="{048D75E8-D871-431C-99E3-087C8F0C3B2C}">
      <dgm:prSet/>
      <dgm:spPr/>
      <dgm:t>
        <a:bodyPr/>
        <a:lstStyle/>
        <a:p>
          <a:pPr rtl="1"/>
          <a:endParaRPr lang="fa-IR"/>
        </a:p>
      </dgm:t>
    </dgm:pt>
    <dgm:pt modelId="{CB618B99-1850-482E-9B23-03CD8C180004}" type="sibTrans" cxnId="{048D75E8-D871-431C-99E3-087C8F0C3B2C}">
      <dgm:prSet/>
      <dgm:spPr/>
      <dgm:t>
        <a:bodyPr/>
        <a:lstStyle/>
        <a:p>
          <a:pPr rtl="1"/>
          <a:endParaRPr lang="fa-IR"/>
        </a:p>
      </dgm:t>
    </dgm:pt>
    <dgm:pt modelId="{38E6E28D-E912-4449-B974-4E4A0761A055}">
      <dgm:prSet phldrT="[Text]" custT="1"/>
      <dgm:spPr/>
      <dgm:t>
        <a:bodyPr/>
        <a:lstStyle/>
        <a:p>
          <a:pPr rtl="1"/>
          <a:r>
            <a:rPr lang="fa-IR" sz="1400" dirty="0">
              <a:cs typeface="B Nazanin" panose="00000400000000000000" pitchFamily="2" charset="-78"/>
            </a:rPr>
            <a:t>انتقال بعضی از </a:t>
          </a:r>
          <a:r>
            <a:rPr lang="fa-IR" sz="1400" dirty="0" err="1">
              <a:cs typeface="B Nazanin" panose="00000400000000000000" pitchFamily="2" charset="-78"/>
            </a:rPr>
            <a:t>برگ‌ها</a:t>
          </a:r>
          <a:r>
            <a:rPr lang="fa-IR" sz="1400" dirty="0">
              <a:cs typeface="B Nazanin" panose="00000400000000000000" pitchFamily="2" charset="-78"/>
            </a:rPr>
            <a:t> به آزمایشگاه و تصویر برداری در شرایط با پس زمینه ساده با استفاده از همان دوربین</a:t>
          </a:r>
        </a:p>
      </dgm:t>
    </dgm:pt>
    <dgm:pt modelId="{63044064-C51B-4E25-82DB-CDB24D7C26E2}" type="parTrans" cxnId="{5310A003-B842-4F4C-9445-DC044BE5600E}">
      <dgm:prSet/>
      <dgm:spPr/>
      <dgm:t>
        <a:bodyPr/>
        <a:lstStyle/>
        <a:p>
          <a:pPr rtl="1"/>
          <a:endParaRPr lang="fa-IR"/>
        </a:p>
      </dgm:t>
    </dgm:pt>
    <dgm:pt modelId="{8808A3FC-5F5D-42A4-BC0A-CE923338FAAC}" type="sibTrans" cxnId="{5310A003-B842-4F4C-9445-DC044BE5600E}">
      <dgm:prSet/>
      <dgm:spPr/>
      <dgm:t>
        <a:bodyPr/>
        <a:lstStyle/>
        <a:p>
          <a:pPr rtl="1"/>
          <a:endParaRPr lang="fa-IR"/>
        </a:p>
      </dgm:t>
    </dgm:pt>
    <dgm:pt modelId="{A12D9F60-536F-4951-AAD2-7657865C22FB}">
      <dgm:prSet phldrT="[Text]" custT="1"/>
      <dgm:spPr/>
      <dgm:t>
        <a:bodyPr/>
        <a:lstStyle/>
        <a:p>
          <a:pPr rtl="1"/>
          <a:r>
            <a:rPr lang="fa-IR" sz="1400" dirty="0">
              <a:cs typeface="B Nazanin" panose="00000400000000000000" pitchFamily="2" charset="-78"/>
            </a:rPr>
            <a:t>شرح </a:t>
          </a:r>
          <a:r>
            <a:rPr lang="fa-IR" sz="1400" dirty="0" err="1">
              <a:cs typeface="B Nazanin" panose="00000400000000000000" pitchFamily="2" charset="-78"/>
            </a:rPr>
            <a:t>نویسی</a:t>
          </a:r>
          <a:r>
            <a:rPr lang="fa-IR" sz="1400" dirty="0">
              <a:cs typeface="B Nazanin" panose="00000400000000000000" pitchFamily="2" charset="-78"/>
            </a:rPr>
            <a:t> تصاویر در سه دسته پوره سن 1و 2، پوره سن 3 و 4 و پوره سن 5</a:t>
          </a:r>
        </a:p>
      </dgm:t>
    </dgm:pt>
    <dgm:pt modelId="{3A090728-7C0B-4592-BDE6-238211CB94C8}" type="parTrans" cxnId="{9B0D6C9D-A4C5-47C5-B7A0-BD23FFEF9D85}">
      <dgm:prSet/>
      <dgm:spPr/>
      <dgm:t>
        <a:bodyPr/>
        <a:lstStyle/>
        <a:p>
          <a:pPr rtl="1"/>
          <a:endParaRPr lang="fa-IR"/>
        </a:p>
      </dgm:t>
    </dgm:pt>
    <dgm:pt modelId="{8E1B265D-72AB-4501-BF63-226A74161389}" type="sibTrans" cxnId="{9B0D6C9D-A4C5-47C5-B7A0-BD23FFEF9D85}">
      <dgm:prSet/>
      <dgm:spPr/>
      <dgm:t>
        <a:bodyPr/>
        <a:lstStyle/>
        <a:p>
          <a:pPr rtl="1"/>
          <a:endParaRPr lang="fa-IR"/>
        </a:p>
      </dgm:t>
    </dgm:pt>
    <dgm:pt modelId="{4DFFBFAF-DB45-4295-8D9F-D77C719A257D}">
      <dgm:prSet phldrT="[Text]" custT="1"/>
      <dgm:spPr/>
      <dgm:t>
        <a:bodyPr/>
        <a:lstStyle/>
        <a:p>
          <a:pPr rtl="1"/>
          <a:r>
            <a:rPr lang="fa-IR" sz="1400" dirty="0">
              <a:cs typeface="B Nazanin" panose="00000400000000000000" pitchFamily="2" charset="-78"/>
            </a:rPr>
            <a:t>اجرای </a:t>
          </a:r>
          <a:r>
            <a:rPr lang="fa-IR" sz="1400" dirty="0" err="1">
              <a:cs typeface="B Nazanin" panose="00000400000000000000" pitchFamily="2" charset="-78"/>
            </a:rPr>
            <a:t>روش‌های</a:t>
          </a:r>
          <a:r>
            <a:rPr lang="fa-IR" sz="1400" dirty="0">
              <a:cs typeface="B Nazanin" panose="00000400000000000000" pitchFamily="2" charset="-78"/>
            </a:rPr>
            <a:t> افزون سازی داده روی تصاویر شرح </a:t>
          </a:r>
          <a:r>
            <a:rPr lang="fa-IR" sz="1400" dirty="0" err="1">
              <a:cs typeface="B Nazanin" panose="00000400000000000000" pitchFamily="2" charset="-78"/>
            </a:rPr>
            <a:t>نویسی</a:t>
          </a:r>
          <a:r>
            <a:rPr lang="fa-IR" sz="1400" dirty="0">
              <a:cs typeface="B Nazanin" panose="00000400000000000000" pitchFamily="2" charset="-78"/>
            </a:rPr>
            <a:t> شده</a:t>
          </a:r>
        </a:p>
      </dgm:t>
    </dgm:pt>
    <dgm:pt modelId="{F174E26B-2999-490C-AD70-BFD6AC4BAB27}" type="parTrans" cxnId="{4DDA51C8-3109-471B-BC81-3728D9D1D350}">
      <dgm:prSet/>
      <dgm:spPr/>
      <dgm:t>
        <a:bodyPr/>
        <a:lstStyle/>
        <a:p>
          <a:pPr rtl="1"/>
          <a:endParaRPr lang="fa-IR"/>
        </a:p>
      </dgm:t>
    </dgm:pt>
    <dgm:pt modelId="{E138E356-5A78-44BD-BD46-599B8333D585}" type="sibTrans" cxnId="{4DDA51C8-3109-471B-BC81-3728D9D1D350}">
      <dgm:prSet/>
      <dgm:spPr/>
      <dgm:t>
        <a:bodyPr/>
        <a:lstStyle/>
        <a:p>
          <a:pPr rtl="1"/>
          <a:endParaRPr lang="fa-IR"/>
        </a:p>
      </dgm:t>
    </dgm:pt>
    <dgm:pt modelId="{6AF52B23-1899-4296-9576-3924ADC9DC30}">
      <dgm:prSet phldrT="[Text]" custT="1"/>
      <dgm:spPr/>
      <dgm:t>
        <a:bodyPr/>
        <a:lstStyle/>
        <a:p>
          <a:pPr rtl="1"/>
          <a:r>
            <a:rPr lang="fa-IR" sz="1400" dirty="0">
              <a:cs typeface="B Nazanin" panose="00000400000000000000" pitchFamily="2" charset="-78"/>
            </a:rPr>
            <a:t>تعلیم </a:t>
          </a:r>
          <a:r>
            <a:rPr lang="fa-IR" sz="1400" dirty="0" err="1">
              <a:cs typeface="B Nazanin" panose="00000400000000000000" pitchFamily="2" charset="-78"/>
            </a:rPr>
            <a:t>مدل‌های</a:t>
          </a:r>
          <a:r>
            <a:rPr lang="fa-IR" sz="1400" dirty="0">
              <a:cs typeface="B Nazanin" panose="00000400000000000000" pitchFamily="2" charset="-78"/>
            </a:rPr>
            <a:t> مختلف </a:t>
          </a:r>
          <a:r>
            <a:rPr lang="fa-IR" sz="1400" dirty="0" err="1">
              <a:cs typeface="B Nazanin" panose="00000400000000000000" pitchFamily="2" charset="-78"/>
            </a:rPr>
            <a:t>الگوریتم</a:t>
          </a:r>
          <a:r>
            <a:rPr lang="fa-IR" sz="1400" dirty="0">
              <a:cs typeface="B Nazanin" panose="00000400000000000000" pitchFamily="2" charset="-78"/>
            </a:rPr>
            <a:t> </a:t>
          </a:r>
          <a:r>
            <a:rPr lang="en-US" sz="1400" dirty="0">
              <a:cs typeface="+mj-cs"/>
            </a:rPr>
            <a:t>YOLO</a:t>
          </a:r>
          <a:r>
            <a:rPr lang="fa-IR" sz="1400" dirty="0">
              <a:cs typeface="B Nazanin" panose="00000400000000000000" pitchFamily="2" charset="-78"/>
            </a:rPr>
            <a:t> با استفاده از تصاویر شرح </a:t>
          </a:r>
          <a:r>
            <a:rPr lang="fa-IR" sz="1400" dirty="0" err="1">
              <a:cs typeface="B Nazanin" panose="00000400000000000000" pitchFamily="2" charset="-78"/>
            </a:rPr>
            <a:t>نویسی</a:t>
          </a:r>
          <a:r>
            <a:rPr lang="fa-IR" sz="1400" dirty="0">
              <a:cs typeface="B Nazanin" panose="00000400000000000000" pitchFamily="2" charset="-78"/>
            </a:rPr>
            <a:t> شده در دیگر </a:t>
          </a:r>
          <a:r>
            <a:rPr lang="fa-IR" sz="1400" dirty="0" err="1">
              <a:cs typeface="B Nazanin" panose="00000400000000000000" pitchFamily="2" charset="-78"/>
            </a:rPr>
            <a:t>پایگاه‌های</a:t>
          </a:r>
          <a:r>
            <a:rPr lang="fa-IR" sz="1400" dirty="0">
              <a:cs typeface="B Nazanin" panose="00000400000000000000" pitchFamily="2" charset="-78"/>
            </a:rPr>
            <a:t> داده مانند </a:t>
          </a:r>
          <a:r>
            <a:rPr lang="en-US" sz="1400" dirty="0">
              <a:cs typeface="B Nazanin" panose="00000400000000000000" pitchFamily="2" charset="-78"/>
            </a:rPr>
            <a:t>COCO</a:t>
          </a:r>
          <a:endParaRPr lang="fa-IR" sz="1400" dirty="0">
            <a:cs typeface="B Nazanin" panose="00000400000000000000" pitchFamily="2" charset="-78"/>
          </a:endParaRPr>
        </a:p>
      </dgm:t>
    </dgm:pt>
    <dgm:pt modelId="{C0E25302-CB2C-4540-A20D-76973FE6000D}" type="parTrans" cxnId="{0CEA90C1-6106-47B1-8655-E6843003C3E2}">
      <dgm:prSet/>
      <dgm:spPr/>
    </dgm:pt>
    <dgm:pt modelId="{8FC37F87-9D41-4238-A3FE-DA76DAC930F9}" type="sibTrans" cxnId="{0CEA90C1-6106-47B1-8655-E6843003C3E2}">
      <dgm:prSet/>
      <dgm:spPr/>
    </dgm:pt>
    <dgm:pt modelId="{3D74ADA2-2287-413D-BD5C-510D839B4DA9}">
      <dgm:prSet phldrT="[Text]" custT="1"/>
      <dgm:spPr/>
      <dgm:t>
        <a:bodyPr/>
        <a:lstStyle/>
        <a:p>
          <a:pPr rtl="1"/>
          <a:r>
            <a:rPr lang="fa-IR" sz="1400" dirty="0">
              <a:cs typeface="B Nazanin" panose="00000400000000000000" pitchFamily="2" charset="-78"/>
            </a:rPr>
            <a:t>مقایسه عملکرد و ارزیابی پایگاه داده تشکیل شده</a:t>
          </a:r>
        </a:p>
      </dgm:t>
    </dgm:pt>
    <dgm:pt modelId="{2DEB1C41-29CF-4096-BC72-8A81EF11A922}" type="parTrans" cxnId="{E2B7E08B-2178-4983-BA43-CFC91B15F0E2}">
      <dgm:prSet/>
      <dgm:spPr/>
    </dgm:pt>
    <dgm:pt modelId="{24648B69-3334-4395-B650-248C68EAF839}" type="sibTrans" cxnId="{E2B7E08B-2178-4983-BA43-CFC91B15F0E2}">
      <dgm:prSet/>
      <dgm:spPr/>
    </dgm:pt>
    <dgm:pt modelId="{9B747F18-5E00-4728-95FD-F0D60199F48A}" type="pres">
      <dgm:prSet presAssocID="{9E9DE40A-71EE-4BC9-B1CB-0248D6E3E3CC}" presName="Name0" presStyleCnt="0">
        <dgm:presLayoutVars>
          <dgm:dir val="rev"/>
          <dgm:animLvl val="lvl"/>
          <dgm:resizeHandles val="exact"/>
        </dgm:presLayoutVars>
      </dgm:prSet>
      <dgm:spPr/>
    </dgm:pt>
    <dgm:pt modelId="{4847DDA4-8264-4129-9464-730667B88BD8}" type="pres">
      <dgm:prSet presAssocID="{9E9DE40A-71EE-4BC9-B1CB-0248D6E3E3CC}" presName="tSp" presStyleCnt="0"/>
      <dgm:spPr/>
    </dgm:pt>
    <dgm:pt modelId="{57329DD0-B25A-422A-95D0-D0FC3444A3B7}" type="pres">
      <dgm:prSet presAssocID="{9E9DE40A-71EE-4BC9-B1CB-0248D6E3E3CC}" presName="bSp" presStyleCnt="0"/>
      <dgm:spPr/>
    </dgm:pt>
    <dgm:pt modelId="{3D39C80A-5679-4208-A8D5-60223B116E99}" type="pres">
      <dgm:prSet presAssocID="{9E9DE40A-71EE-4BC9-B1CB-0248D6E3E3CC}" presName="process" presStyleCnt="0"/>
      <dgm:spPr/>
    </dgm:pt>
    <dgm:pt modelId="{02B55DA4-17F8-43F4-8230-276BBEEDEEEB}" type="pres">
      <dgm:prSet presAssocID="{9F260309-938E-4553-8A72-D6CF88C976D4}" presName="composite1" presStyleCnt="0"/>
      <dgm:spPr/>
    </dgm:pt>
    <dgm:pt modelId="{3D623345-C952-427F-8611-CDEBACC84C6B}" type="pres">
      <dgm:prSet presAssocID="{9F260309-938E-4553-8A72-D6CF88C976D4}" presName="dummyNode1" presStyleLbl="node1" presStyleIdx="0" presStyleCnt="3"/>
      <dgm:spPr/>
    </dgm:pt>
    <dgm:pt modelId="{DC0DC1DA-AC20-45EA-91E5-5EE9E97E3910}" type="pres">
      <dgm:prSet presAssocID="{9F260309-938E-4553-8A72-D6CF88C976D4}" presName="childNode1" presStyleLbl="bgAcc1" presStyleIdx="0" presStyleCnt="3" custScaleY="140354">
        <dgm:presLayoutVars>
          <dgm:bulletEnabled val="1"/>
        </dgm:presLayoutVars>
      </dgm:prSet>
      <dgm:spPr/>
    </dgm:pt>
    <dgm:pt modelId="{4A816378-9AF6-4E35-914F-35FA2B165421}" type="pres">
      <dgm:prSet presAssocID="{9F260309-938E-4553-8A72-D6CF88C976D4}" presName="childNode1tx" presStyleLbl="bgAcc1" presStyleIdx="0" presStyleCnt="3">
        <dgm:presLayoutVars>
          <dgm:bulletEnabled val="1"/>
        </dgm:presLayoutVars>
      </dgm:prSet>
      <dgm:spPr/>
    </dgm:pt>
    <dgm:pt modelId="{6D72A5B0-0E99-4F82-BCDC-8E84D3B197F9}" type="pres">
      <dgm:prSet presAssocID="{9F260309-938E-4553-8A72-D6CF88C976D4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58C45127-FF41-4AF8-8F04-20A22BDFCD06}" type="pres">
      <dgm:prSet presAssocID="{9F260309-938E-4553-8A72-D6CF88C976D4}" presName="connSite1" presStyleCnt="0"/>
      <dgm:spPr/>
    </dgm:pt>
    <dgm:pt modelId="{B32A315F-D36B-4E9D-AC52-A50D5B859811}" type="pres">
      <dgm:prSet presAssocID="{74D04E4F-4A55-460B-9D66-D6542B6685FE}" presName="Name9" presStyleLbl="sibTrans2D1" presStyleIdx="0" presStyleCnt="2"/>
      <dgm:spPr/>
    </dgm:pt>
    <dgm:pt modelId="{E939F9DC-A1D5-4514-A599-E6E4D7548B76}" type="pres">
      <dgm:prSet presAssocID="{0AB65511-F452-461A-834B-17575E99F9EF}" presName="composite2" presStyleCnt="0"/>
      <dgm:spPr/>
    </dgm:pt>
    <dgm:pt modelId="{5730016E-40DD-48FE-ACB4-21CE8FEB19B6}" type="pres">
      <dgm:prSet presAssocID="{0AB65511-F452-461A-834B-17575E99F9EF}" presName="dummyNode2" presStyleLbl="node1" presStyleIdx="0" presStyleCnt="3"/>
      <dgm:spPr/>
    </dgm:pt>
    <dgm:pt modelId="{2437AB3F-F549-427C-B107-6C8144DE46A4}" type="pres">
      <dgm:prSet presAssocID="{0AB65511-F452-461A-834B-17575E99F9EF}" presName="childNode2" presStyleLbl="bgAcc1" presStyleIdx="1" presStyleCnt="3" custScaleY="126207" custLinFactNeighborX="307" custLinFactNeighborY="10424">
        <dgm:presLayoutVars>
          <dgm:bulletEnabled val="1"/>
        </dgm:presLayoutVars>
      </dgm:prSet>
      <dgm:spPr/>
    </dgm:pt>
    <dgm:pt modelId="{AD8B9070-0C18-4B9C-86A4-73AD30977AE5}" type="pres">
      <dgm:prSet presAssocID="{0AB65511-F452-461A-834B-17575E99F9EF}" presName="childNode2tx" presStyleLbl="bgAcc1" presStyleIdx="1" presStyleCnt="3">
        <dgm:presLayoutVars>
          <dgm:bulletEnabled val="1"/>
        </dgm:presLayoutVars>
      </dgm:prSet>
      <dgm:spPr/>
    </dgm:pt>
    <dgm:pt modelId="{CD8CE8BF-3A84-4DE2-BE44-F3D32E2D5E9C}" type="pres">
      <dgm:prSet presAssocID="{0AB65511-F452-461A-834B-17575E99F9EF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85D2410-91E9-4511-A193-3F9AD9A40D01}" type="pres">
      <dgm:prSet presAssocID="{0AB65511-F452-461A-834B-17575E99F9EF}" presName="connSite2" presStyleCnt="0"/>
      <dgm:spPr/>
    </dgm:pt>
    <dgm:pt modelId="{FAFF131A-7319-4091-B178-96150CB64160}" type="pres">
      <dgm:prSet presAssocID="{25851C9C-4108-476A-8640-111091168A2D}" presName="Name18" presStyleLbl="sibTrans2D1" presStyleIdx="1" presStyleCnt="2"/>
      <dgm:spPr/>
    </dgm:pt>
    <dgm:pt modelId="{D287333B-8A59-46A3-85B1-0032DB080032}" type="pres">
      <dgm:prSet presAssocID="{8006A4A4-D236-4334-A6B5-7C3B47956054}" presName="composite1" presStyleCnt="0"/>
      <dgm:spPr/>
    </dgm:pt>
    <dgm:pt modelId="{18F4B650-B37A-4AE0-A30B-01293A8F5CF6}" type="pres">
      <dgm:prSet presAssocID="{8006A4A4-D236-4334-A6B5-7C3B47956054}" presName="dummyNode1" presStyleLbl="node1" presStyleIdx="1" presStyleCnt="3"/>
      <dgm:spPr/>
    </dgm:pt>
    <dgm:pt modelId="{5A7B019A-4E02-4ECC-9F6D-A875CA2609EF}" type="pres">
      <dgm:prSet presAssocID="{8006A4A4-D236-4334-A6B5-7C3B47956054}" presName="childNode1" presStyleLbl="bgAcc1" presStyleIdx="2" presStyleCnt="3" custScaleX="112340" custScaleY="130058">
        <dgm:presLayoutVars>
          <dgm:bulletEnabled val="1"/>
        </dgm:presLayoutVars>
      </dgm:prSet>
      <dgm:spPr/>
    </dgm:pt>
    <dgm:pt modelId="{0B13F805-4161-4852-8275-1F4F80C61659}" type="pres">
      <dgm:prSet presAssocID="{8006A4A4-D236-4334-A6B5-7C3B47956054}" presName="childNode1tx" presStyleLbl="bgAcc1" presStyleIdx="2" presStyleCnt="3">
        <dgm:presLayoutVars>
          <dgm:bulletEnabled val="1"/>
        </dgm:presLayoutVars>
      </dgm:prSet>
      <dgm:spPr/>
    </dgm:pt>
    <dgm:pt modelId="{4A1CC5A5-D2E4-4CFC-8D90-C368D8758D6C}" type="pres">
      <dgm:prSet presAssocID="{8006A4A4-D236-4334-A6B5-7C3B47956054}" presName="parentNode1" presStyleLbl="node1" presStyleIdx="2" presStyleCnt="3" custLinFactNeighborX="1371" custLinFactNeighborY="52352">
        <dgm:presLayoutVars>
          <dgm:chMax val="1"/>
          <dgm:bulletEnabled val="1"/>
        </dgm:presLayoutVars>
      </dgm:prSet>
      <dgm:spPr/>
    </dgm:pt>
    <dgm:pt modelId="{34DA53F8-C7B0-433F-AA96-536A3D39F6A1}" type="pres">
      <dgm:prSet presAssocID="{8006A4A4-D236-4334-A6B5-7C3B47956054}" presName="connSite1" presStyleCnt="0"/>
      <dgm:spPr/>
    </dgm:pt>
  </dgm:ptLst>
  <dgm:cxnLst>
    <dgm:cxn modelId="{5310A003-B842-4F4C-9445-DC044BE5600E}" srcId="{9F260309-938E-4553-8A72-D6CF88C976D4}" destId="{38E6E28D-E912-4449-B974-4E4A0761A055}" srcOrd="3" destOrd="0" parTransId="{63044064-C51B-4E25-82DB-CDB24D7C26E2}" sibTransId="{8808A3FC-5F5D-42A4-BC0A-CE923338FAAC}"/>
    <dgm:cxn modelId="{0911F003-2A94-4B54-9446-17EA485BE4BD}" type="presOf" srcId="{3D74ADA2-2287-413D-BD5C-510D839B4DA9}" destId="{0B13F805-4161-4852-8275-1F4F80C61659}" srcOrd="1" destOrd="2" presId="urn:microsoft.com/office/officeart/2005/8/layout/hProcess4"/>
    <dgm:cxn modelId="{E1CE1E05-F221-47F9-AAA6-35407F91019B}" type="presOf" srcId="{13B6A57D-8C45-4FB4-8F9D-A6AC9059B229}" destId="{4A816378-9AF6-4E35-914F-35FA2B165421}" srcOrd="1" destOrd="0" presId="urn:microsoft.com/office/officeart/2005/8/layout/hProcess4"/>
    <dgm:cxn modelId="{F403F806-7779-4F5F-846E-7827B23ABF99}" type="presOf" srcId="{13B6A57D-8C45-4FB4-8F9D-A6AC9059B229}" destId="{DC0DC1DA-AC20-45EA-91E5-5EE9E97E3910}" srcOrd="0" destOrd="0" presId="urn:microsoft.com/office/officeart/2005/8/layout/hProcess4"/>
    <dgm:cxn modelId="{67ACA719-B239-4635-99F7-8228C1382CEE}" type="presOf" srcId="{0769BD13-8832-4C19-A391-20714C156081}" destId="{AD8B9070-0C18-4B9C-86A4-73AD30977AE5}" srcOrd="1" destOrd="1" presId="urn:microsoft.com/office/officeart/2005/8/layout/hProcess4"/>
    <dgm:cxn modelId="{6B58C135-0C4F-412F-9292-CF1646D1230A}" type="presOf" srcId="{4DFFBFAF-DB45-4295-8D9F-D77C719A257D}" destId="{AD8B9070-0C18-4B9C-86A4-73AD30977AE5}" srcOrd="1" destOrd="3" presId="urn:microsoft.com/office/officeart/2005/8/layout/hProcess4"/>
    <dgm:cxn modelId="{73E32F5E-50F2-42DF-93C3-C5919BC345F6}" type="presOf" srcId="{74D04E4F-4A55-460B-9D66-D6542B6685FE}" destId="{B32A315F-D36B-4E9D-AC52-A50D5B859811}" srcOrd="0" destOrd="0" presId="urn:microsoft.com/office/officeart/2005/8/layout/hProcess4"/>
    <dgm:cxn modelId="{AB5F4841-E6AF-4C38-9DFC-490A4C1C5E64}" type="presOf" srcId="{FE7438B3-CFD5-415F-9018-4DDA5F0D5E2C}" destId="{2437AB3F-F549-427C-B107-6C8144DE46A4}" srcOrd="0" destOrd="0" presId="urn:microsoft.com/office/officeart/2005/8/layout/hProcess4"/>
    <dgm:cxn modelId="{F1393962-CC9B-4330-9BFC-4E7DBDAB8E9B}" type="presOf" srcId="{0769BD13-8832-4C19-A391-20714C156081}" destId="{2437AB3F-F549-427C-B107-6C8144DE46A4}" srcOrd="0" destOrd="1" presId="urn:microsoft.com/office/officeart/2005/8/layout/hProcess4"/>
    <dgm:cxn modelId="{D958E867-2557-43E3-A0BD-20FE7B5069AD}" type="presOf" srcId="{8006A4A4-D236-4334-A6B5-7C3B47956054}" destId="{4A1CC5A5-D2E4-4CFC-8D90-C368D8758D6C}" srcOrd="0" destOrd="0" presId="urn:microsoft.com/office/officeart/2005/8/layout/hProcess4"/>
    <dgm:cxn modelId="{3E6B4B48-420E-443B-8717-B4CDFAFA9DD1}" type="presOf" srcId="{A12D9F60-536F-4951-AAD2-7657865C22FB}" destId="{2437AB3F-F549-427C-B107-6C8144DE46A4}" srcOrd="0" destOrd="2" presId="urn:microsoft.com/office/officeart/2005/8/layout/hProcess4"/>
    <dgm:cxn modelId="{BEDE3449-0A30-4E53-A0C3-497BCEAD5801}" type="presOf" srcId="{6AF52B23-1899-4296-9576-3924ADC9DC30}" destId="{5A7B019A-4E02-4ECC-9F6D-A875CA2609EF}" srcOrd="0" destOrd="1" presId="urn:microsoft.com/office/officeart/2005/8/layout/hProcess4"/>
    <dgm:cxn modelId="{5DD6D06A-6DFB-4F56-B11A-F9436D3C9308}" type="presOf" srcId="{6AF52B23-1899-4296-9576-3924ADC9DC30}" destId="{0B13F805-4161-4852-8275-1F4F80C61659}" srcOrd="1" destOrd="1" presId="urn:microsoft.com/office/officeart/2005/8/layout/hProcess4"/>
    <dgm:cxn modelId="{8EBCCA4E-817F-49F7-A083-4861C225A51F}" type="presOf" srcId="{FE7438B3-CFD5-415F-9018-4DDA5F0D5E2C}" destId="{AD8B9070-0C18-4B9C-86A4-73AD30977AE5}" srcOrd="1" destOrd="0" presId="urn:microsoft.com/office/officeart/2005/8/layout/hProcess4"/>
    <dgm:cxn modelId="{1B19E970-F55A-4F27-85CC-21303B0F7282}" type="presOf" srcId="{B68006A0-51CA-4AC9-940C-9BE0AAADF9CA}" destId="{0B13F805-4161-4852-8275-1F4F80C61659}" srcOrd="1" destOrd="0" presId="urn:microsoft.com/office/officeart/2005/8/layout/hProcess4"/>
    <dgm:cxn modelId="{E9DE5B7C-258F-4D82-A536-9716BD448FF2}" type="presOf" srcId="{38E6E28D-E912-4449-B974-4E4A0761A055}" destId="{4A816378-9AF6-4E35-914F-35FA2B165421}" srcOrd="1" destOrd="3" presId="urn:microsoft.com/office/officeart/2005/8/layout/hProcess4"/>
    <dgm:cxn modelId="{FEAB0C7D-6196-4819-AA4D-7925E97E4536}" type="presOf" srcId="{26E72254-67C1-48DC-BBF7-335473023DE1}" destId="{4A816378-9AF6-4E35-914F-35FA2B165421}" srcOrd="1" destOrd="1" presId="urn:microsoft.com/office/officeart/2005/8/layout/hProcess4"/>
    <dgm:cxn modelId="{9506C57F-79DD-4C08-8C9A-EE5D6A4EDDE4}" type="presOf" srcId="{25851C9C-4108-476A-8640-111091168A2D}" destId="{FAFF131A-7319-4091-B178-96150CB64160}" srcOrd="0" destOrd="0" presId="urn:microsoft.com/office/officeart/2005/8/layout/hProcess4"/>
    <dgm:cxn modelId="{96224180-AFA2-44B7-BB27-18851D617FB4}" srcId="{9E9DE40A-71EE-4BC9-B1CB-0248D6E3E3CC}" destId="{8006A4A4-D236-4334-A6B5-7C3B47956054}" srcOrd="2" destOrd="0" parTransId="{CBB8305A-8C82-4B1C-9FBD-3B8577474221}" sibTransId="{A3315A51-754C-477E-A9DC-1DEAD3B169B2}"/>
    <dgm:cxn modelId="{6545C380-F3EF-42C6-9D89-F952D22192EC}" type="presOf" srcId="{4DFFBFAF-DB45-4295-8D9F-D77C719A257D}" destId="{2437AB3F-F549-427C-B107-6C8144DE46A4}" srcOrd="0" destOrd="3" presId="urn:microsoft.com/office/officeart/2005/8/layout/hProcess4"/>
    <dgm:cxn modelId="{A0F4E887-1A10-48E4-A9D6-765151D30402}" type="presOf" srcId="{A12D9F60-536F-4951-AAD2-7657865C22FB}" destId="{AD8B9070-0C18-4B9C-86A4-73AD30977AE5}" srcOrd="1" destOrd="2" presId="urn:microsoft.com/office/officeart/2005/8/layout/hProcess4"/>
    <dgm:cxn modelId="{E5204E88-CB32-4484-975A-96EF439BA8D5}" srcId="{9E9DE40A-71EE-4BC9-B1CB-0248D6E3E3CC}" destId="{9F260309-938E-4553-8A72-D6CF88C976D4}" srcOrd="0" destOrd="0" parTransId="{60C2FDCE-E579-418E-B147-183254172C8C}" sibTransId="{74D04E4F-4A55-460B-9D66-D6542B6685FE}"/>
    <dgm:cxn modelId="{1702DE89-EE2D-42A7-8454-B15783E291AB}" type="presOf" srcId="{9E9DE40A-71EE-4BC9-B1CB-0248D6E3E3CC}" destId="{9B747F18-5E00-4728-95FD-F0D60199F48A}" srcOrd="0" destOrd="0" presId="urn:microsoft.com/office/officeart/2005/8/layout/hProcess4"/>
    <dgm:cxn modelId="{E2B7E08B-2178-4983-BA43-CFC91B15F0E2}" srcId="{8006A4A4-D236-4334-A6B5-7C3B47956054}" destId="{3D74ADA2-2287-413D-BD5C-510D839B4DA9}" srcOrd="2" destOrd="0" parTransId="{2DEB1C41-29CF-4096-BC72-8A81EF11A922}" sibTransId="{24648B69-3334-4395-B650-248C68EAF839}"/>
    <dgm:cxn modelId="{9B0D6C9D-A4C5-47C5-B7A0-BD23FFEF9D85}" srcId="{0AB65511-F452-461A-834B-17575E99F9EF}" destId="{A12D9F60-536F-4951-AAD2-7657865C22FB}" srcOrd="2" destOrd="0" parTransId="{3A090728-7C0B-4592-BDE6-238211CB94C8}" sibTransId="{8E1B265D-72AB-4501-BF63-226A74161389}"/>
    <dgm:cxn modelId="{667FF0A2-62EF-4A34-977B-9A5577BEF420}" type="presOf" srcId="{B68006A0-51CA-4AC9-940C-9BE0AAADF9CA}" destId="{5A7B019A-4E02-4ECC-9F6D-A875CA2609EF}" srcOrd="0" destOrd="0" presId="urn:microsoft.com/office/officeart/2005/8/layout/hProcess4"/>
    <dgm:cxn modelId="{E9B73BB4-C008-436A-A7A9-11280ECC0EFF}" srcId="{9E9DE40A-71EE-4BC9-B1CB-0248D6E3E3CC}" destId="{0AB65511-F452-461A-834B-17575E99F9EF}" srcOrd="1" destOrd="0" parTransId="{DB5C563E-C006-42AD-9989-4EA367AEDBBA}" sibTransId="{25851C9C-4108-476A-8640-111091168A2D}"/>
    <dgm:cxn modelId="{20C204B9-3029-4A7D-976E-2136F69B9D80}" type="presOf" srcId="{9F260309-938E-4553-8A72-D6CF88C976D4}" destId="{6D72A5B0-0E99-4F82-BCDC-8E84D3B197F9}" srcOrd="0" destOrd="0" presId="urn:microsoft.com/office/officeart/2005/8/layout/hProcess4"/>
    <dgm:cxn modelId="{0CEA90C1-6106-47B1-8655-E6843003C3E2}" srcId="{8006A4A4-D236-4334-A6B5-7C3B47956054}" destId="{6AF52B23-1899-4296-9576-3924ADC9DC30}" srcOrd="1" destOrd="0" parTransId="{C0E25302-CB2C-4540-A20D-76973FE6000D}" sibTransId="{8FC37F87-9D41-4238-A3FE-DA76DAC930F9}"/>
    <dgm:cxn modelId="{1D65A4C6-D340-425B-A66F-9FF0B2987DEB}" srcId="{9F260309-938E-4553-8A72-D6CF88C976D4}" destId="{13B6A57D-8C45-4FB4-8F9D-A6AC9059B229}" srcOrd="0" destOrd="0" parTransId="{314596D5-F033-4BA8-BEB4-DAE155F60F05}" sibTransId="{27BCB6AC-0CF2-4960-8F3E-C7CE3F48AF0A}"/>
    <dgm:cxn modelId="{4DDA51C8-3109-471B-BC81-3728D9D1D350}" srcId="{0AB65511-F452-461A-834B-17575E99F9EF}" destId="{4DFFBFAF-DB45-4295-8D9F-D77C719A257D}" srcOrd="3" destOrd="0" parTransId="{F174E26B-2999-490C-AD70-BFD6AC4BAB27}" sibTransId="{E138E356-5A78-44BD-BD46-599B8333D585}"/>
    <dgm:cxn modelId="{34976CCE-38FF-4987-8B83-277531C0BD95}" srcId="{0AB65511-F452-461A-834B-17575E99F9EF}" destId="{FE7438B3-CFD5-415F-9018-4DDA5F0D5E2C}" srcOrd="0" destOrd="0" parTransId="{CF2E7A87-1876-4DE2-83AA-56FE6FEA8366}" sibTransId="{AA9EDBAF-90C8-4C2A-B72C-0277B7C5572E}"/>
    <dgm:cxn modelId="{AC3ED4D9-274D-43F7-8DED-B70AABC59EED}" type="presOf" srcId="{F8F4D169-4886-474C-8176-E5D0D96B4F14}" destId="{DC0DC1DA-AC20-45EA-91E5-5EE9E97E3910}" srcOrd="0" destOrd="2" presId="urn:microsoft.com/office/officeart/2005/8/layout/hProcess4"/>
    <dgm:cxn modelId="{A3C547E1-486B-47DF-97F9-4DDFEC76C744}" srcId="{0AB65511-F452-461A-834B-17575E99F9EF}" destId="{0769BD13-8832-4C19-A391-20714C156081}" srcOrd="1" destOrd="0" parTransId="{12883F11-F0CF-4F1C-880E-542A64D0714B}" sibTransId="{0DB34F4E-9221-4345-A477-46FB95B32024}"/>
    <dgm:cxn modelId="{94003DE6-D8A7-4214-928B-F2F180C3795B}" srcId="{8006A4A4-D236-4334-A6B5-7C3B47956054}" destId="{B68006A0-51CA-4AC9-940C-9BE0AAADF9CA}" srcOrd="0" destOrd="0" parTransId="{E06F7CCF-BD86-4BBE-932E-5899B91C2AF6}" sibTransId="{DB6D892B-97E5-4DEE-8DB5-F4065711D425}"/>
    <dgm:cxn modelId="{60BF31E7-0FC7-401D-B178-1F2F8D169BF8}" type="presOf" srcId="{26E72254-67C1-48DC-BBF7-335473023DE1}" destId="{DC0DC1DA-AC20-45EA-91E5-5EE9E97E3910}" srcOrd="0" destOrd="1" presId="urn:microsoft.com/office/officeart/2005/8/layout/hProcess4"/>
    <dgm:cxn modelId="{048D75E8-D871-431C-99E3-087C8F0C3B2C}" srcId="{9F260309-938E-4553-8A72-D6CF88C976D4}" destId="{F8F4D169-4886-474C-8176-E5D0D96B4F14}" srcOrd="2" destOrd="0" parTransId="{D0E752DA-94C6-41E8-A12A-CDE242A2C4E5}" sibTransId="{CB618B99-1850-482E-9B23-03CD8C180004}"/>
    <dgm:cxn modelId="{5991B8ED-73EA-44B0-B617-023517FFFD9B}" type="presOf" srcId="{0AB65511-F452-461A-834B-17575E99F9EF}" destId="{CD8CE8BF-3A84-4DE2-BE44-F3D32E2D5E9C}" srcOrd="0" destOrd="0" presId="urn:microsoft.com/office/officeart/2005/8/layout/hProcess4"/>
    <dgm:cxn modelId="{FBF27CEF-5BA5-443B-8A8A-7A85CF5673A9}" srcId="{9F260309-938E-4553-8A72-D6CF88C976D4}" destId="{26E72254-67C1-48DC-BBF7-335473023DE1}" srcOrd="1" destOrd="0" parTransId="{E3DAB029-9DB6-454C-AF2F-9A15244BD8D6}" sibTransId="{CECCA121-43A9-4E65-99BA-F1DE2EB80700}"/>
    <dgm:cxn modelId="{B32202F0-4919-4AEC-A4FA-72BF184E3FBA}" type="presOf" srcId="{38E6E28D-E912-4449-B974-4E4A0761A055}" destId="{DC0DC1DA-AC20-45EA-91E5-5EE9E97E3910}" srcOrd="0" destOrd="3" presId="urn:microsoft.com/office/officeart/2005/8/layout/hProcess4"/>
    <dgm:cxn modelId="{F79ACDF0-C231-4B78-A3A9-F7DD211D5BF3}" type="presOf" srcId="{3D74ADA2-2287-413D-BD5C-510D839B4DA9}" destId="{5A7B019A-4E02-4ECC-9F6D-A875CA2609EF}" srcOrd="0" destOrd="2" presId="urn:microsoft.com/office/officeart/2005/8/layout/hProcess4"/>
    <dgm:cxn modelId="{3E9248F3-2AB1-403C-8278-C0650D20F55C}" type="presOf" srcId="{F8F4D169-4886-474C-8176-E5D0D96B4F14}" destId="{4A816378-9AF6-4E35-914F-35FA2B165421}" srcOrd="1" destOrd="2" presId="urn:microsoft.com/office/officeart/2005/8/layout/hProcess4"/>
    <dgm:cxn modelId="{53924C9E-C0DB-4A5B-9A61-C93CEA1D68EE}" type="presParOf" srcId="{9B747F18-5E00-4728-95FD-F0D60199F48A}" destId="{4847DDA4-8264-4129-9464-730667B88BD8}" srcOrd="0" destOrd="0" presId="urn:microsoft.com/office/officeart/2005/8/layout/hProcess4"/>
    <dgm:cxn modelId="{653FCF8B-DA69-4245-ACF9-E9835450BDBB}" type="presParOf" srcId="{9B747F18-5E00-4728-95FD-F0D60199F48A}" destId="{57329DD0-B25A-422A-95D0-D0FC3444A3B7}" srcOrd="1" destOrd="0" presId="urn:microsoft.com/office/officeart/2005/8/layout/hProcess4"/>
    <dgm:cxn modelId="{C55C86ED-BA34-4F49-8267-CCF878545035}" type="presParOf" srcId="{9B747F18-5E00-4728-95FD-F0D60199F48A}" destId="{3D39C80A-5679-4208-A8D5-60223B116E99}" srcOrd="2" destOrd="0" presId="urn:microsoft.com/office/officeart/2005/8/layout/hProcess4"/>
    <dgm:cxn modelId="{90B98B33-C430-4CF5-ADBF-5D27FBB68F39}" type="presParOf" srcId="{3D39C80A-5679-4208-A8D5-60223B116E99}" destId="{02B55DA4-17F8-43F4-8230-276BBEEDEEEB}" srcOrd="0" destOrd="0" presId="urn:microsoft.com/office/officeart/2005/8/layout/hProcess4"/>
    <dgm:cxn modelId="{E89FE9AE-191B-4C09-82DC-5050AD535338}" type="presParOf" srcId="{02B55DA4-17F8-43F4-8230-276BBEEDEEEB}" destId="{3D623345-C952-427F-8611-CDEBACC84C6B}" srcOrd="0" destOrd="0" presId="urn:microsoft.com/office/officeart/2005/8/layout/hProcess4"/>
    <dgm:cxn modelId="{7AD2F3F2-97AF-4034-A9E3-8CE3ED5D6DB2}" type="presParOf" srcId="{02B55DA4-17F8-43F4-8230-276BBEEDEEEB}" destId="{DC0DC1DA-AC20-45EA-91E5-5EE9E97E3910}" srcOrd="1" destOrd="0" presId="urn:microsoft.com/office/officeart/2005/8/layout/hProcess4"/>
    <dgm:cxn modelId="{EEAE7011-CE1D-43B9-B607-A07BACAD61A4}" type="presParOf" srcId="{02B55DA4-17F8-43F4-8230-276BBEEDEEEB}" destId="{4A816378-9AF6-4E35-914F-35FA2B165421}" srcOrd="2" destOrd="0" presId="urn:microsoft.com/office/officeart/2005/8/layout/hProcess4"/>
    <dgm:cxn modelId="{CBAAAE07-C909-4FEB-8A8B-AB828EBA3D93}" type="presParOf" srcId="{02B55DA4-17F8-43F4-8230-276BBEEDEEEB}" destId="{6D72A5B0-0E99-4F82-BCDC-8E84D3B197F9}" srcOrd="3" destOrd="0" presId="urn:microsoft.com/office/officeart/2005/8/layout/hProcess4"/>
    <dgm:cxn modelId="{CE327686-702F-4997-A9D4-92FE484A4B6F}" type="presParOf" srcId="{02B55DA4-17F8-43F4-8230-276BBEEDEEEB}" destId="{58C45127-FF41-4AF8-8F04-20A22BDFCD06}" srcOrd="4" destOrd="0" presId="urn:microsoft.com/office/officeart/2005/8/layout/hProcess4"/>
    <dgm:cxn modelId="{C664F20B-E126-4A6C-AC5B-876B01589A09}" type="presParOf" srcId="{3D39C80A-5679-4208-A8D5-60223B116E99}" destId="{B32A315F-D36B-4E9D-AC52-A50D5B859811}" srcOrd="1" destOrd="0" presId="urn:microsoft.com/office/officeart/2005/8/layout/hProcess4"/>
    <dgm:cxn modelId="{3C194968-AFA9-4C8E-84A1-8A24C9E4997A}" type="presParOf" srcId="{3D39C80A-5679-4208-A8D5-60223B116E99}" destId="{E939F9DC-A1D5-4514-A599-E6E4D7548B76}" srcOrd="2" destOrd="0" presId="urn:microsoft.com/office/officeart/2005/8/layout/hProcess4"/>
    <dgm:cxn modelId="{436E40F3-A9F5-4AD8-812D-EEDB442F60C4}" type="presParOf" srcId="{E939F9DC-A1D5-4514-A599-E6E4D7548B76}" destId="{5730016E-40DD-48FE-ACB4-21CE8FEB19B6}" srcOrd="0" destOrd="0" presId="urn:microsoft.com/office/officeart/2005/8/layout/hProcess4"/>
    <dgm:cxn modelId="{14535E24-A7FD-4DC1-84A2-635CFF956725}" type="presParOf" srcId="{E939F9DC-A1D5-4514-A599-E6E4D7548B76}" destId="{2437AB3F-F549-427C-B107-6C8144DE46A4}" srcOrd="1" destOrd="0" presId="urn:microsoft.com/office/officeart/2005/8/layout/hProcess4"/>
    <dgm:cxn modelId="{831E63A9-DCA1-4B34-8E62-D979C6C0A65D}" type="presParOf" srcId="{E939F9DC-A1D5-4514-A599-E6E4D7548B76}" destId="{AD8B9070-0C18-4B9C-86A4-73AD30977AE5}" srcOrd="2" destOrd="0" presId="urn:microsoft.com/office/officeart/2005/8/layout/hProcess4"/>
    <dgm:cxn modelId="{AB403D79-9282-4FB2-B6EA-C2D11F9895BC}" type="presParOf" srcId="{E939F9DC-A1D5-4514-A599-E6E4D7548B76}" destId="{CD8CE8BF-3A84-4DE2-BE44-F3D32E2D5E9C}" srcOrd="3" destOrd="0" presId="urn:microsoft.com/office/officeart/2005/8/layout/hProcess4"/>
    <dgm:cxn modelId="{8299744E-A5C6-4C4A-BA4C-EDCB9C0303E7}" type="presParOf" srcId="{E939F9DC-A1D5-4514-A599-E6E4D7548B76}" destId="{B85D2410-91E9-4511-A193-3F9AD9A40D01}" srcOrd="4" destOrd="0" presId="urn:microsoft.com/office/officeart/2005/8/layout/hProcess4"/>
    <dgm:cxn modelId="{168A9917-BF67-467D-9C2D-5A4CD72E7380}" type="presParOf" srcId="{3D39C80A-5679-4208-A8D5-60223B116E99}" destId="{FAFF131A-7319-4091-B178-96150CB64160}" srcOrd="3" destOrd="0" presId="urn:microsoft.com/office/officeart/2005/8/layout/hProcess4"/>
    <dgm:cxn modelId="{CC3BD95C-8A2E-447D-B55C-3CA2EF7136B2}" type="presParOf" srcId="{3D39C80A-5679-4208-A8D5-60223B116E99}" destId="{D287333B-8A59-46A3-85B1-0032DB080032}" srcOrd="4" destOrd="0" presId="urn:microsoft.com/office/officeart/2005/8/layout/hProcess4"/>
    <dgm:cxn modelId="{4893C25B-FA84-451F-A842-F2A16B1CF472}" type="presParOf" srcId="{D287333B-8A59-46A3-85B1-0032DB080032}" destId="{18F4B650-B37A-4AE0-A30B-01293A8F5CF6}" srcOrd="0" destOrd="0" presId="urn:microsoft.com/office/officeart/2005/8/layout/hProcess4"/>
    <dgm:cxn modelId="{395A9F5F-A8D2-46FD-B71D-1A0EE833CFB7}" type="presParOf" srcId="{D287333B-8A59-46A3-85B1-0032DB080032}" destId="{5A7B019A-4E02-4ECC-9F6D-A875CA2609EF}" srcOrd="1" destOrd="0" presId="urn:microsoft.com/office/officeart/2005/8/layout/hProcess4"/>
    <dgm:cxn modelId="{D2CB5F7D-E867-4EF2-A110-34861390B0CC}" type="presParOf" srcId="{D287333B-8A59-46A3-85B1-0032DB080032}" destId="{0B13F805-4161-4852-8275-1F4F80C61659}" srcOrd="2" destOrd="0" presId="urn:microsoft.com/office/officeart/2005/8/layout/hProcess4"/>
    <dgm:cxn modelId="{13274301-D59A-4449-8103-60527833AE9A}" type="presParOf" srcId="{D287333B-8A59-46A3-85B1-0032DB080032}" destId="{4A1CC5A5-D2E4-4CFC-8D90-C368D8758D6C}" srcOrd="3" destOrd="0" presId="urn:microsoft.com/office/officeart/2005/8/layout/hProcess4"/>
    <dgm:cxn modelId="{CE38CF06-142A-4D93-A32C-E0C15CA7A0BD}" type="presParOf" srcId="{D287333B-8A59-46A3-85B1-0032DB080032}" destId="{34DA53F8-C7B0-433F-AA96-536A3D39F6A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DC1DA-AC20-45EA-91E5-5EE9E97E3910}">
      <dsp:nvSpPr>
        <dsp:cNvPr id="0" name=""/>
        <dsp:cNvSpPr/>
      </dsp:nvSpPr>
      <dsp:spPr>
        <a:xfrm>
          <a:off x="8241657" y="1356925"/>
          <a:ext cx="3051308" cy="3532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1400" kern="1200" dirty="0">
              <a:cs typeface="B Nazanin" panose="00000400000000000000" pitchFamily="2" charset="-78"/>
            </a:rPr>
            <a:t>انتخاب محل و باغات</a:t>
          </a:r>
        </a:p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1400" kern="1200" dirty="0">
              <a:cs typeface="B Nazanin" panose="00000400000000000000" pitchFamily="2" charset="-78"/>
            </a:rPr>
            <a:t>آماده سازی تجهیزات تصویر برداری</a:t>
          </a:r>
        </a:p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1400" kern="1200" dirty="0">
              <a:cs typeface="B Nazanin" panose="00000400000000000000" pitchFamily="2" charset="-78"/>
            </a:rPr>
            <a:t>رفتن به محل و تصویر برداری با استفاده از دوربین گوشی </a:t>
          </a:r>
          <a:r>
            <a:rPr lang="en-US" sz="1200" kern="1200" dirty="0">
              <a:cs typeface="+mj-cs"/>
            </a:rPr>
            <a:t>Xiaomi Redmi Note 9</a:t>
          </a:r>
          <a:r>
            <a:rPr lang="en-US" sz="1200" kern="1200" dirty="0">
              <a:cs typeface="B Nazanin" panose="00000400000000000000" pitchFamily="2" charset="-78"/>
            </a:rPr>
            <a:t> </a:t>
          </a:r>
          <a:r>
            <a:rPr lang="en-US" sz="1200" kern="1200" dirty="0">
              <a:cs typeface="+mj-cs"/>
            </a:rPr>
            <a:t>Pro</a:t>
          </a:r>
          <a:endParaRPr lang="fa-IR" sz="1400" kern="1200" dirty="0">
            <a:cs typeface="+mj-cs"/>
          </a:endParaRPr>
        </a:p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1400" kern="1200" dirty="0">
              <a:cs typeface="B Nazanin" panose="00000400000000000000" pitchFamily="2" charset="-78"/>
            </a:rPr>
            <a:t>انتقال بعضی از </a:t>
          </a:r>
          <a:r>
            <a:rPr lang="fa-IR" sz="1400" kern="1200" dirty="0" err="1">
              <a:cs typeface="B Nazanin" panose="00000400000000000000" pitchFamily="2" charset="-78"/>
            </a:rPr>
            <a:t>برگ‌ها</a:t>
          </a:r>
          <a:r>
            <a:rPr lang="fa-IR" sz="1400" kern="1200" dirty="0">
              <a:cs typeface="B Nazanin" panose="00000400000000000000" pitchFamily="2" charset="-78"/>
            </a:rPr>
            <a:t> به آزمایشگاه و تصویر برداری در شرایط با پس زمینه ساده با استفاده از همان دوربین</a:t>
          </a:r>
        </a:p>
      </dsp:txBody>
      <dsp:txXfrm>
        <a:off x="8322945" y="1438213"/>
        <a:ext cx="2888732" cy="2612784"/>
      </dsp:txXfrm>
    </dsp:sp>
    <dsp:sp modelId="{B32A315F-D36B-4E9D-AC52-A50D5B859811}">
      <dsp:nvSpPr>
        <dsp:cNvPr id="0" name=""/>
        <dsp:cNvSpPr/>
      </dsp:nvSpPr>
      <dsp:spPr>
        <a:xfrm>
          <a:off x="6594249" y="2958506"/>
          <a:ext cx="2877400" cy="2877400"/>
        </a:xfrm>
        <a:prstGeom prst="circularArrow">
          <a:avLst>
            <a:gd name="adj1" fmla="val 3394"/>
            <a:gd name="adj2" fmla="val 420008"/>
            <a:gd name="adj3" fmla="val 8216495"/>
            <a:gd name="adj4" fmla="val 1387525"/>
            <a:gd name="adj5" fmla="val 39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2A5B0-0E99-4F82-BCDC-8E84D3B197F9}">
      <dsp:nvSpPr>
        <dsp:cNvPr id="0" name=""/>
        <dsp:cNvSpPr/>
      </dsp:nvSpPr>
      <dsp:spPr>
        <a:xfrm>
          <a:off x="7902623" y="3842119"/>
          <a:ext cx="2712274" cy="1078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cs typeface="B Nazanin" panose="00000400000000000000" pitchFamily="2" charset="-78"/>
            </a:rPr>
            <a:t>تهیه تصاویر خام</a:t>
          </a:r>
        </a:p>
      </dsp:txBody>
      <dsp:txXfrm>
        <a:off x="7934214" y="3873710"/>
        <a:ext cx="2649092" cy="1015400"/>
      </dsp:txXfrm>
    </dsp:sp>
    <dsp:sp modelId="{2437AB3F-F549-427C-B107-6C8144DE46A4}">
      <dsp:nvSpPr>
        <dsp:cNvPr id="0" name=""/>
        <dsp:cNvSpPr/>
      </dsp:nvSpPr>
      <dsp:spPr>
        <a:xfrm>
          <a:off x="4395688" y="1791301"/>
          <a:ext cx="3051308" cy="3176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1400" kern="1200" dirty="0">
              <a:cs typeface="B Nazanin" panose="00000400000000000000" pitchFamily="2" charset="-78"/>
            </a:rPr>
            <a:t>مطلوب سازی اندازه تصاویر خام و تغییر ساز همه تصاویر به 3200 در 3200 </a:t>
          </a:r>
          <a:r>
            <a:rPr lang="fa-IR" sz="1400" kern="1200" dirty="0" err="1">
              <a:cs typeface="B Nazanin" panose="00000400000000000000" pitchFamily="2" charset="-78"/>
            </a:rPr>
            <a:t>پیکسل</a:t>
          </a:r>
          <a:endParaRPr lang="fa-IR" sz="1400" kern="1200" dirty="0">
            <a:cs typeface="B Nazanin" panose="00000400000000000000" pitchFamily="2" charset="-78"/>
          </a:endParaRPr>
        </a:p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1400" kern="1200" dirty="0">
              <a:cs typeface="B Nazanin" panose="00000400000000000000" pitchFamily="2" charset="-78"/>
            </a:rPr>
            <a:t>برش 5 در 5 تصاویر و تبدیل آن ها به تصاویر 640 در 640 </a:t>
          </a:r>
          <a:r>
            <a:rPr lang="fa-IR" sz="1400" kern="1200" dirty="0" err="1">
              <a:cs typeface="B Nazanin" panose="00000400000000000000" pitchFamily="2" charset="-78"/>
            </a:rPr>
            <a:t>پیکسل</a:t>
          </a:r>
          <a:endParaRPr lang="fa-IR" sz="1400" kern="1200" dirty="0">
            <a:cs typeface="B Nazanin" panose="00000400000000000000" pitchFamily="2" charset="-78"/>
          </a:endParaRPr>
        </a:p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1400" kern="1200" dirty="0">
              <a:cs typeface="B Nazanin" panose="00000400000000000000" pitchFamily="2" charset="-78"/>
            </a:rPr>
            <a:t>شرح </a:t>
          </a:r>
          <a:r>
            <a:rPr lang="fa-IR" sz="1400" kern="1200" dirty="0" err="1">
              <a:cs typeface="B Nazanin" panose="00000400000000000000" pitchFamily="2" charset="-78"/>
            </a:rPr>
            <a:t>نویسی</a:t>
          </a:r>
          <a:r>
            <a:rPr lang="fa-IR" sz="1400" kern="1200" dirty="0">
              <a:cs typeface="B Nazanin" panose="00000400000000000000" pitchFamily="2" charset="-78"/>
            </a:rPr>
            <a:t> تصاویر در سه دسته پوره سن 1و 2، پوره سن 3 و 4 و پوره سن 5</a:t>
          </a:r>
        </a:p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1400" kern="1200" dirty="0">
              <a:cs typeface="B Nazanin" panose="00000400000000000000" pitchFamily="2" charset="-78"/>
            </a:rPr>
            <a:t>اجرای </a:t>
          </a:r>
          <a:r>
            <a:rPr lang="fa-IR" sz="1400" kern="1200" dirty="0" err="1">
              <a:cs typeface="B Nazanin" panose="00000400000000000000" pitchFamily="2" charset="-78"/>
            </a:rPr>
            <a:t>روش‌های</a:t>
          </a:r>
          <a:r>
            <a:rPr lang="fa-IR" sz="1400" kern="1200" dirty="0">
              <a:cs typeface="B Nazanin" panose="00000400000000000000" pitchFamily="2" charset="-78"/>
            </a:rPr>
            <a:t> افزون سازی داده روی تصاویر شرح </a:t>
          </a:r>
          <a:r>
            <a:rPr lang="fa-IR" sz="1400" kern="1200" dirty="0" err="1">
              <a:cs typeface="B Nazanin" panose="00000400000000000000" pitchFamily="2" charset="-78"/>
            </a:rPr>
            <a:t>نویسی</a:t>
          </a:r>
          <a:r>
            <a:rPr lang="fa-IR" sz="1400" kern="1200" dirty="0">
              <a:cs typeface="B Nazanin" panose="00000400000000000000" pitchFamily="2" charset="-78"/>
            </a:rPr>
            <a:t> شده</a:t>
          </a:r>
        </a:p>
      </dsp:txBody>
      <dsp:txXfrm>
        <a:off x="4468782" y="2545018"/>
        <a:ext cx="2905120" cy="2349429"/>
      </dsp:txXfrm>
    </dsp:sp>
    <dsp:sp modelId="{FAFF131A-7319-4091-B178-96150CB64160}">
      <dsp:nvSpPr>
        <dsp:cNvPr id="0" name=""/>
        <dsp:cNvSpPr/>
      </dsp:nvSpPr>
      <dsp:spPr>
        <a:xfrm>
          <a:off x="1880044" y="288204"/>
          <a:ext cx="3867497" cy="3867497"/>
        </a:xfrm>
        <a:prstGeom prst="leftCircularArrow">
          <a:avLst>
            <a:gd name="adj1" fmla="val 2525"/>
            <a:gd name="adj2" fmla="val 306172"/>
            <a:gd name="adj3" fmla="val 12882057"/>
            <a:gd name="adj4" fmla="val 19824864"/>
            <a:gd name="adj5" fmla="val 294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8CE8BF-3A84-4DE2-BE44-F3D32E2D5E9C}">
      <dsp:nvSpPr>
        <dsp:cNvPr id="0" name=""/>
        <dsp:cNvSpPr/>
      </dsp:nvSpPr>
      <dsp:spPr>
        <a:xfrm>
          <a:off x="4047286" y="1319445"/>
          <a:ext cx="2712274" cy="1078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cs typeface="B Nazanin" panose="00000400000000000000" pitchFamily="2" charset="-78"/>
            </a:rPr>
            <a:t>پیش پردازش تصاویر</a:t>
          </a:r>
        </a:p>
      </dsp:txBody>
      <dsp:txXfrm>
        <a:off x="4078877" y="1351036"/>
        <a:ext cx="2649092" cy="1015400"/>
      </dsp:txXfrm>
    </dsp:sp>
    <dsp:sp modelId="{5A7B019A-4E02-4ECC-9F6D-A875CA2609EF}">
      <dsp:nvSpPr>
        <dsp:cNvPr id="0" name=""/>
        <dsp:cNvSpPr/>
      </dsp:nvSpPr>
      <dsp:spPr>
        <a:xfrm>
          <a:off x="154452" y="1485559"/>
          <a:ext cx="3427840" cy="32731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1400" kern="1200" dirty="0">
              <a:cs typeface="B Nazanin" panose="00000400000000000000" pitchFamily="2" charset="-78"/>
            </a:rPr>
            <a:t>تعلیم </a:t>
          </a:r>
          <a:r>
            <a:rPr lang="fa-IR" sz="1400" kern="1200" dirty="0" err="1">
              <a:cs typeface="B Nazanin" panose="00000400000000000000" pitchFamily="2" charset="-78"/>
            </a:rPr>
            <a:t>مدل‌های</a:t>
          </a:r>
          <a:r>
            <a:rPr lang="fa-IR" sz="1400" kern="1200" dirty="0">
              <a:cs typeface="B Nazanin" panose="00000400000000000000" pitchFamily="2" charset="-78"/>
            </a:rPr>
            <a:t> مختلف </a:t>
          </a:r>
          <a:r>
            <a:rPr lang="fa-IR" sz="1400" kern="1200" dirty="0" err="1">
              <a:cs typeface="B Nazanin" panose="00000400000000000000" pitchFamily="2" charset="-78"/>
            </a:rPr>
            <a:t>الگوریتم</a:t>
          </a:r>
          <a:r>
            <a:rPr lang="fa-IR" sz="1400" kern="1200" dirty="0">
              <a:cs typeface="B Nazanin" panose="00000400000000000000" pitchFamily="2" charset="-78"/>
            </a:rPr>
            <a:t> </a:t>
          </a:r>
          <a:r>
            <a:rPr lang="en-US" sz="1200" kern="1200" dirty="0">
              <a:cs typeface="+mj-cs"/>
            </a:rPr>
            <a:t>YOLO</a:t>
          </a:r>
          <a:r>
            <a:rPr lang="fa-IR" sz="1400" kern="1200" dirty="0">
              <a:cs typeface="B Nazanin" panose="00000400000000000000" pitchFamily="2" charset="-78"/>
            </a:rPr>
            <a:t> با استفاده از تصاویر شرح </a:t>
          </a:r>
          <a:r>
            <a:rPr lang="fa-IR" sz="1400" kern="1200" dirty="0" err="1">
              <a:cs typeface="B Nazanin" panose="00000400000000000000" pitchFamily="2" charset="-78"/>
            </a:rPr>
            <a:t>نویسی</a:t>
          </a:r>
          <a:r>
            <a:rPr lang="fa-IR" sz="1400" kern="1200" dirty="0">
              <a:cs typeface="B Nazanin" panose="00000400000000000000" pitchFamily="2" charset="-78"/>
            </a:rPr>
            <a:t> شده در پایگاه داده تصویری مربوط به این </a:t>
          </a:r>
          <a:r>
            <a:rPr lang="fa-IR" sz="1400" kern="1200" dirty="0" err="1">
              <a:cs typeface="B Nazanin" panose="00000400000000000000" pitchFamily="2" charset="-78"/>
            </a:rPr>
            <a:t>تحیقیق</a:t>
          </a:r>
          <a:endParaRPr lang="fa-IR" sz="1400" kern="1200" dirty="0">
            <a:cs typeface="B Nazanin" panose="00000400000000000000" pitchFamily="2" charset="-78"/>
          </a:endParaRPr>
        </a:p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1400" kern="1200" dirty="0">
              <a:cs typeface="B Nazanin" panose="00000400000000000000" pitchFamily="2" charset="-78"/>
            </a:rPr>
            <a:t>تعلیم </a:t>
          </a:r>
          <a:r>
            <a:rPr lang="fa-IR" sz="1400" kern="1200" dirty="0" err="1">
              <a:cs typeface="B Nazanin" panose="00000400000000000000" pitchFamily="2" charset="-78"/>
            </a:rPr>
            <a:t>مدل‌های</a:t>
          </a:r>
          <a:r>
            <a:rPr lang="fa-IR" sz="1400" kern="1200" dirty="0">
              <a:cs typeface="B Nazanin" panose="00000400000000000000" pitchFamily="2" charset="-78"/>
            </a:rPr>
            <a:t> مختلف </a:t>
          </a:r>
          <a:r>
            <a:rPr lang="fa-IR" sz="1400" kern="1200" dirty="0" err="1">
              <a:cs typeface="B Nazanin" panose="00000400000000000000" pitchFamily="2" charset="-78"/>
            </a:rPr>
            <a:t>الگوریتم</a:t>
          </a:r>
          <a:r>
            <a:rPr lang="fa-IR" sz="1400" kern="1200" dirty="0">
              <a:cs typeface="B Nazanin" panose="00000400000000000000" pitchFamily="2" charset="-78"/>
            </a:rPr>
            <a:t> </a:t>
          </a:r>
          <a:r>
            <a:rPr lang="en-US" sz="1400" kern="1200" dirty="0">
              <a:cs typeface="+mj-cs"/>
            </a:rPr>
            <a:t>YOLO</a:t>
          </a:r>
          <a:r>
            <a:rPr lang="fa-IR" sz="1400" kern="1200" dirty="0">
              <a:cs typeface="B Nazanin" panose="00000400000000000000" pitchFamily="2" charset="-78"/>
            </a:rPr>
            <a:t> با استفاده از تصاویر شرح </a:t>
          </a:r>
          <a:r>
            <a:rPr lang="fa-IR" sz="1400" kern="1200" dirty="0" err="1">
              <a:cs typeface="B Nazanin" panose="00000400000000000000" pitchFamily="2" charset="-78"/>
            </a:rPr>
            <a:t>نویسی</a:t>
          </a:r>
          <a:r>
            <a:rPr lang="fa-IR" sz="1400" kern="1200" dirty="0">
              <a:cs typeface="B Nazanin" panose="00000400000000000000" pitchFamily="2" charset="-78"/>
            </a:rPr>
            <a:t> شده در دیگر </a:t>
          </a:r>
          <a:r>
            <a:rPr lang="fa-IR" sz="1400" kern="1200" dirty="0" err="1">
              <a:cs typeface="B Nazanin" panose="00000400000000000000" pitchFamily="2" charset="-78"/>
            </a:rPr>
            <a:t>پایگاه‌های</a:t>
          </a:r>
          <a:r>
            <a:rPr lang="fa-IR" sz="1400" kern="1200" dirty="0">
              <a:cs typeface="B Nazanin" panose="00000400000000000000" pitchFamily="2" charset="-78"/>
            </a:rPr>
            <a:t> داده مانند </a:t>
          </a:r>
          <a:r>
            <a:rPr lang="en-US" sz="1400" kern="1200" dirty="0">
              <a:cs typeface="B Nazanin" panose="00000400000000000000" pitchFamily="2" charset="-78"/>
            </a:rPr>
            <a:t>COCO</a:t>
          </a:r>
          <a:endParaRPr lang="fa-IR" sz="1400" kern="1200" dirty="0">
            <a:cs typeface="B Nazanin" panose="00000400000000000000" pitchFamily="2" charset="-78"/>
          </a:endParaRPr>
        </a:p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1400" kern="1200" dirty="0">
              <a:cs typeface="B Nazanin" panose="00000400000000000000" pitchFamily="2" charset="-78"/>
            </a:rPr>
            <a:t>مقایسه عملکرد و ارزیابی پایگاه داده تشکیل شده</a:t>
          </a:r>
        </a:p>
      </dsp:txBody>
      <dsp:txXfrm>
        <a:off x="229776" y="1560883"/>
        <a:ext cx="3277192" cy="2421119"/>
      </dsp:txXfrm>
    </dsp:sp>
    <dsp:sp modelId="{4A1CC5A5-D2E4-4CFC-8D90-C368D8758D6C}">
      <dsp:nvSpPr>
        <dsp:cNvPr id="0" name=""/>
        <dsp:cNvSpPr/>
      </dsp:nvSpPr>
      <dsp:spPr>
        <a:xfrm>
          <a:off x="40868" y="4405853"/>
          <a:ext cx="2712274" cy="1078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cs typeface="B Nazanin" panose="00000400000000000000" pitchFamily="2" charset="-78"/>
            </a:rPr>
            <a:t>تعلیم </a:t>
          </a:r>
          <a:r>
            <a:rPr lang="fa-IR" sz="2000" kern="1200" dirty="0" err="1">
              <a:cs typeface="B Nazanin" panose="00000400000000000000" pitchFamily="2" charset="-78"/>
            </a:rPr>
            <a:t>مدل‌های</a:t>
          </a:r>
          <a:r>
            <a:rPr lang="fa-IR" sz="2000" kern="1200" dirty="0">
              <a:cs typeface="B Nazanin" panose="00000400000000000000" pitchFamily="2" charset="-78"/>
            </a:rPr>
            <a:t> </a:t>
          </a:r>
          <a:r>
            <a:rPr lang="fa-IR" sz="2000" kern="1200">
              <a:cs typeface="B Nazanin" panose="00000400000000000000" pitchFamily="2" charset="-78"/>
            </a:rPr>
            <a:t>الگوریتم</a:t>
          </a:r>
          <a:r>
            <a:rPr lang="fa-IR" sz="2000" kern="1200" dirty="0">
              <a:cs typeface="B Nazanin" panose="00000400000000000000" pitchFamily="2" charset="-78"/>
            </a:rPr>
            <a:t> و ارزیابی عملکرد </a:t>
          </a:r>
          <a:r>
            <a:rPr lang="fa-IR" sz="2000" kern="1200" dirty="0" err="1">
              <a:cs typeface="B Nazanin" panose="00000400000000000000" pitchFamily="2" charset="-78"/>
            </a:rPr>
            <a:t>آن‌ها</a:t>
          </a:r>
          <a:endParaRPr lang="fa-IR" sz="2000" kern="1200" dirty="0">
            <a:cs typeface="B Nazanin" panose="00000400000000000000" pitchFamily="2" charset="-78"/>
          </a:endParaRPr>
        </a:p>
      </dsp:txBody>
      <dsp:txXfrm>
        <a:off x="72459" y="4437444"/>
        <a:ext cx="2649092" cy="1015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AF2A-4977-580C-F37D-1A62BD84A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97CFA-B93F-2AFD-9B97-A22C078C8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54C77-3AA1-9ECA-30E9-8DC3E038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9D8C-4D62-4D69-B1CB-C631FAA03B30}" type="datetimeFigureOut">
              <a:rPr lang="fa-IR" smtClean="0"/>
              <a:t>1446/01/13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4E4B4-F956-C974-BB3D-77F68ADF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D6282-4103-F4F1-7706-A4966C7D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FEEE-85AC-4CBF-815A-DD4D014CC52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0818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AC17-9324-B803-A457-AF5AEAE1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F8D26-0E01-0D4B-5F40-8EA73D72C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3345C-241B-5190-FA12-3C96B04B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9D8C-4D62-4D69-B1CB-C631FAA03B30}" type="datetimeFigureOut">
              <a:rPr lang="fa-IR" smtClean="0"/>
              <a:t>1446/01/13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0BA29-865C-A5E6-1834-12F54D72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5C70D-4051-2162-7121-1EC6B75A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FEEE-85AC-4CBF-815A-DD4D014CC52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7841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4B10C-200D-FDF5-1E12-AD3B8A114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C41BC-E44A-0272-CE51-2E77B4A4B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3F4CD-284C-328A-3BF9-7ADB09CF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9D8C-4D62-4D69-B1CB-C631FAA03B30}" type="datetimeFigureOut">
              <a:rPr lang="fa-IR" smtClean="0"/>
              <a:t>1446/01/13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4F70A-CF23-BA3C-9EF0-EAF669D1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3797E-883A-81EB-174C-3D5508F8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FEEE-85AC-4CBF-815A-DD4D014CC52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6454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F287-3EDA-B082-E75C-992DA648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42D50-287F-6397-A16C-0D45FD6D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40F87-8811-3493-33FB-B5953C72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9D8C-4D62-4D69-B1CB-C631FAA03B30}" type="datetimeFigureOut">
              <a:rPr lang="fa-IR" smtClean="0"/>
              <a:t>1446/01/13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079EC-9814-172A-56F9-E925B857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A9092-1B0D-55C7-CDB4-B7124FBD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FEEE-85AC-4CBF-815A-DD4D014CC52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8337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87239-FA5A-2B3A-D8F7-5A46A7F3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0D20B-2CC6-FEA2-C9D4-51E961D47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89F79-53B6-AD25-026C-EADAA11C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9D8C-4D62-4D69-B1CB-C631FAA03B30}" type="datetimeFigureOut">
              <a:rPr lang="fa-IR" smtClean="0"/>
              <a:t>1446/01/13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0CE2A-F601-5D58-3257-049B252E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64A72-1D21-6608-142E-3419DD2A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FEEE-85AC-4CBF-815A-DD4D014CC52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1196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677-E081-1129-3B31-9F7F9D12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17F85-5B5C-D1D1-6F10-612847BC7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32DC5-C833-F703-4C13-54C87E06A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06F0C-8BA8-83A6-EA7B-FFC469C14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9D8C-4D62-4D69-B1CB-C631FAA03B30}" type="datetimeFigureOut">
              <a:rPr lang="fa-IR" smtClean="0"/>
              <a:t>1446/01/13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6EDEC-F4B8-AA8F-D646-B42B0269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250EA-29C9-382F-FE66-21931DD7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FEEE-85AC-4CBF-815A-DD4D014CC52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8375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B6AC-2101-B235-B674-5A0D0403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7D064-9980-C78C-EE7A-4968CB8BF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9CF6E-1D0D-0F66-F7C4-3BFBBF826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8E04A-4B85-452B-085D-355CE57D8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FE066-AD81-0D30-9215-2456B4D66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2AE6E-4C63-9AB6-C027-691EDCD1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9D8C-4D62-4D69-B1CB-C631FAA03B30}" type="datetimeFigureOut">
              <a:rPr lang="fa-IR" smtClean="0"/>
              <a:t>1446/01/13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510D2-DC04-4459-F857-FC793E92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45548-780F-0C87-47C8-25FB966C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FEEE-85AC-4CBF-815A-DD4D014CC52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4288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D403-A1AA-7FA0-310D-289D91E7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74D73-A2A0-CA74-7C21-7610C7D9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9D8C-4D62-4D69-B1CB-C631FAA03B30}" type="datetimeFigureOut">
              <a:rPr lang="fa-IR" smtClean="0"/>
              <a:t>1446/01/13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F551C-3C31-DD29-B3BE-C623EA95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E9D40-6B9B-923F-EF0B-6329DC71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FEEE-85AC-4CBF-815A-DD4D014CC52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9882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295B0-B4AE-9674-3EE5-578514E4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9D8C-4D62-4D69-B1CB-C631FAA03B30}" type="datetimeFigureOut">
              <a:rPr lang="fa-IR" smtClean="0"/>
              <a:t>1446/01/13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DBEB6-A657-1529-580F-D108D644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B323B-7376-1057-C104-528DBDB6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FEEE-85AC-4CBF-815A-DD4D014CC52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146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B773-EBD1-6CD9-8543-1FBA9F3F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F719C-2DB7-464B-2DC9-4B23AFF10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A38AB-FF8F-29FD-56A4-1AE347EB5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729A1-4903-4B60-4D54-6D0F85E8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9D8C-4D62-4D69-B1CB-C631FAA03B30}" type="datetimeFigureOut">
              <a:rPr lang="fa-IR" smtClean="0"/>
              <a:t>1446/01/13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99114-5A68-4F10-2FE7-0B1CA15B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BA590-B40F-8A35-60FB-B056AC7F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FEEE-85AC-4CBF-815A-DD4D014CC52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7145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0E79-5161-7FDB-D228-E24EDF01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36908-515D-2D60-158C-CC4843C9F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316E0-6F84-48A3-9406-03A4EF76C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9800E-8CC0-3140-B6D9-ECFAE87B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9D8C-4D62-4D69-B1CB-C631FAA03B30}" type="datetimeFigureOut">
              <a:rPr lang="fa-IR" smtClean="0"/>
              <a:t>1446/01/13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4D74F-EF40-3DFE-AE61-6274A844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909F3-0B0A-4B78-A05D-B875B7AC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FEEE-85AC-4CBF-815A-DD4D014CC52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5781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C5252-FCC6-4FAD-064C-52462716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F733F-FC82-C94F-9732-961B1C05A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A7791-1C72-3482-204D-C7DEC69BB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A9D8C-4D62-4D69-B1CB-C631FAA03B30}" type="datetimeFigureOut">
              <a:rPr lang="fa-IR" smtClean="0"/>
              <a:t>1446/01/13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359C3-E584-33D5-AFA4-71C69419C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8CFCE-0EF6-8505-B5A1-5C729BF1E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1FEEE-85AC-4CBF-815A-DD4D014CC52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8759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DFF812B-E369-F4E1-1683-DFEA5C168F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8780132"/>
              </p:ext>
            </p:extLst>
          </p:nvPr>
        </p:nvGraphicFramePr>
        <p:xfrm>
          <a:off x="523875" y="333375"/>
          <a:ext cx="11296650" cy="623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20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 Nazanin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Abbas Esmaeili Sardary</dc:creator>
  <cp:lastModifiedBy>Abbas Esmaeili Sardary</cp:lastModifiedBy>
  <cp:revision>5</cp:revision>
  <dcterms:created xsi:type="dcterms:W3CDTF">2024-07-18T08:04:10Z</dcterms:created>
  <dcterms:modified xsi:type="dcterms:W3CDTF">2024-07-19T16:19:31Z</dcterms:modified>
</cp:coreProperties>
</file>