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46FD-062F-4B69-8E37-DA21B602D1FB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6221-34FF-477E-8D78-7F102CB31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3" r="22414"/>
          <a:stretch/>
        </p:blipFill>
        <p:spPr>
          <a:xfrm>
            <a:off x="7863838" y="1250483"/>
            <a:ext cx="2481943" cy="232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2993"/>
          <a:stretch/>
        </p:blipFill>
        <p:spPr>
          <a:xfrm>
            <a:off x="2416629" y="1344065"/>
            <a:ext cx="2364377" cy="2091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2" r="25194"/>
          <a:stretch/>
        </p:blipFill>
        <p:spPr>
          <a:xfrm>
            <a:off x="7824650" y="3406326"/>
            <a:ext cx="2495006" cy="2097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11761" r="26881"/>
          <a:stretch/>
        </p:blipFill>
        <p:spPr>
          <a:xfrm>
            <a:off x="2416630" y="3435531"/>
            <a:ext cx="2364376" cy="20582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03519" y="3291840"/>
            <a:ext cx="1881051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35407" y="2679952"/>
            <a:ext cx="241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Filters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3" r="22414"/>
          <a:stretch/>
        </p:blipFill>
        <p:spPr>
          <a:xfrm>
            <a:off x="3683723" y="2064717"/>
            <a:ext cx="2481943" cy="232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2993"/>
          <a:stretch/>
        </p:blipFill>
        <p:spPr>
          <a:xfrm>
            <a:off x="1410789" y="2180088"/>
            <a:ext cx="2364377" cy="2091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2" r="25194"/>
          <a:stretch/>
        </p:blipFill>
        <p:spPr>
          <a:xfrm>
            <a:off x="8530042" y="2213270"/>
            <a:ext cx="2495006" cy="2097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11761" r="26881"/>
          <a:stretch/>
        </p:blipFill>
        <p:spPr>
          <a:xfrm>
            <a:off x="6165666" y="2213270"/>
            <a:ext cx="2364376" cy="20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SNOGHAB</dc:creator>
  <cp:lastModifiedBy>SNOGHAB</cp:lastModifiedBy>
  <cp:revision>5</cp:revision>
  <dcterms:created xsi:type="dcterms:W3CDTF">2018-02-03T18:58:52Z</dcterms:created>
  <dcterms:modified xsi:type="dcterms:W3CDTF">2018-02-03T19:54:10Z</dcterms:modified>
</cp:coreProperties>
</file>