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10" r:id="rId2"/>
    <p:sldId id="457" r:id="rId3"/>
    <p:sldId id="481" r:id="rId4"/>
    <p:sldId id="478" r:id="rId5"/>
    <p:sldId id="484" r:id="rId6"/>
    <p:sldId id="480" r:id="rId7"/>
    <p:sldId id="483" r:id="rId8"/>
    <p:sldId id="474" r:id="rId9"/>
    <p:sldId id="475" r:id="rId10"/>
    <p:sldId id="476" r:id="rId11"/>
    <p:sldId id="485" r:id="rId12"/>
    <p:sldId id="486" r:id="rId13"/>
    <p:sldId id="487" r:id="rId14"/>
    <p:sldId id="488" r:id="rId15"/>
    <p:sldId id="477" r:id="rId16"/>
    <p:sldId id="479" r:id="rId17"/>
    <p:sldId id="482" r:id="rId18"/>
    <p:sldId id="468" r:id="rId19"/>
    <p:sldId id="452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A3F18B9-761B-459F-AA8A-1E5B9CD24F2C}">
          <p14:sldIdLst>
            <p14:sldId id="410"/>
            <p14:sldId id="457"/>
            <p14:sldId id="481"/>
            <p14:sldId id="478"/>
            <p14:sldId id="484"/>
            <p14:sldId id="480"/>
            <p14:sldId id="483"/>
            <p14:sldId id="474"/>
            <p14:sldId id="475"/>
            <p14:sldId id="476"/>
            <p14:sldId id="485"/>
            <p14:sldId id="486"/>
            <p14:sldId id="487"/>
            <p14:sldId id="488"/>
            <p14:sldId id="477"/>
            <p14:sldId id="479"/>
            <p14:sldId id="482"/>
            <p14:sldId id="468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  <a:srgbClr val="CC0001"/>
    <a:srgbClr val="0070C0"/>
    <a:srgbClr val="00FFFF"/>
    <a:srgbClr val="FFD000"/>
    <a:srgbClr val="EEC100"/>
    <a:srgbClr val="D2AA00"/>
    <a:srgbClr val="F7E102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8" autoAdjust="0"/>
    <p:restoredTop sz="67257" autoAdjust="0"/>
  </p:normalViewPr>
  <p:slideViewPr>
    <p:cSldViewPr snapToGrid="0" snapToObjects="1">
      <p:cViewPr varScale="1">
        <p:scale>
          <a:sx n="77" d="100"/>
          <a:sy n="77" d="100"/>
        </p:scale>
        <p:origin x="2502" y="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oghab\Desktop\Smart%20Cities\SWMM%20FILES\SWMM%20FILES\1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oghab\Desktop\Smart%20Cities\SWMM%20FILES\SWMM%20FILES\1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Sheet2!$E$4:$E$244</c:f>
              <c:numCache>
                <c:formatCode>h:mm</c:formatCode>
                <c:ptCount val="241"/>
                <c:pt idx="0">
                  <c:v>0</c:v>
                </c:pt>
                <c:pt idx="1">
                  <c:v>4.1666666666666666E-3</c:v>
                </c:pt>
                <c:pt idx="2">
                  <c:v>8.3333333333333332E-3</c:v>
                </c:pt>
                <c:pt idx="3">
                  <c:v>1.2499999999999999E-2</c:v>
                </c:pt>
                <c:pt idx="4">
                  <c:v>1.6666666666666666E-2</c:v>
                </c:pt>
                <c:pt idx="5">
                  <c:v>2.0833333333333332E-2</c:v>
                </c:pt>
                <c:pt idx="6">
                  <c:v>2.4999999999999998E-2</c:v>
                </c:pt>
                <c:pt idx="7">
                  <c:v>2.9166666666666664E-2</c:v>
                </c:pt>
                <c:pt idx="8">
                  <c:v>3.3333333333333333E-2</c:v>
                </c:pt>
                <c:pt idx="9">
                  <c:v>3.7499999999999999E-2</c:v>
                </c:pt>
                <c:pt idx="10">
                  <c:v>4.1666666666666664E-2</c:v>
                </c:pt>
                <c:pt idx="11">
                  <c:v>4.5833333333333337E-2</c:v>
                </c:pt>
                <c:pt idx="12">
                  <c:v>4.9999999999999996E-2</c:v>
                </c:pt>
                <c:pt idx="13">
                  <c:v>5.4166666666666669E-2</c:v>
                </c:pt>
                <c:pt idx="14">
                  <c:v>5.8333333333333327E-2</c:v>
                </c:pt>
                <c:pt idx="15">
                  <c:v>6.25E-2</c:v>
                </c:pt>
                <c:pt idx="16">
                  <c:v>6.6666666666666666E-2</c:v>
                </c:pt>
                <c:pt idx="17">
                  <c:v>7.0833333333333331E-2</c:v>
                </c:pt>
                <c:pt idx="18">
                  <c:v>7.4999999999999997E-2</c:v>
                </c:pt>
                <c:pt idx="19">
                  <c:v>7.9166666666666663E-2</c:v>
                </c:pt>
                <c:pt idx="20">
                  <c:v>8.3333333333333329E-2</c:v>
                </c:pt>
                <c:pt idx="21">
                  <c:v>8.7500000000000008E-2</c:v>
                </c:pt>
                <c:pt idx="22">
                  <c:v>9.1666666666666674E-2</c:v>
                </c:pt>
                <c:pt idx="23">
                  <c:v>9.5833333333333326E-2</c:v>
                </c:pt>
                <c:pt idx="24">
                  <c:v>9.9999999999999992E-2</c:v>
                </c:pt>
                <c:pt idx="25">
                  <c:v>0.10416666666666667</c:v>
                </c:pt>
                <c:pt idx="26">
                  <c:v>0.10833333333333334</c:v>
                </c:pt>
                <c:pt idx="27">
                  <c:v>0.1125</c:v>
                </c:pt>
                <c:pt idx="28">
                  <c:v>0.11666666666666665</c:v>
                </c:pt>
                <c:pt idx="29">
                  <c:v>0.12083333333333333</c:v>
                </c:pt>
                <c:pt idx="30">
                  <c:v>0.125</c:v>
                </c:pt>
                <c:pt idx="31">
                  <c:v>0.12916666666666668</c:v>
                </c:pt>
                <c:pt idx="32">
                  <c:v>0.13333333333333333</c:v>
                </c:pt>
                <c:pt idx="33">
                  <c:v>0.13749999999999998</c:v>
                </c:pt>
                <c:pt idx="34">
                  <c:v>0.14166666666666666</c:v>
                </c:pt>
                <c:pt idx="35">
                  <c:v>0.14583333333333334</c:v>
                </c:pt>
                <c:pt idx="36">
                  <c:v>0.15</c:v>
                </c:pt>
                <c:pt idx="37">
                  <c:v>0.15416666666666667</c:v>
                </c:pt>
                <c:pt idx="38">
                  <c:v>0.15833333333333333</c:v>
                </c:pt>
                <c:pt idx="39">
                  <c:v>0.16250000000000001</c:v>
                </c:pt>
                <c:pt idx="40">
                  <c:v>0.16666666666666666</c:v>
                </c:pt>
                <c:pt idx="41">
                  <c:v>0.17083333333333331</c:v>
                </c:pt>
                <c:pt idx="42">
                  <c:v>0.17500000000000002</c:v>
                </c:pt>
                <c:pt idx="43">
                  <c:v>0.17916666666666667</c:v>
                </c:pt>
                <c:pt idx="44">
                  <c:v>0.18333333333333335</c:v>
                </c:pt>
                <c:pt idx="45">
                  <c:v>0.1875</c:v>
                </c:pt>
                <c:pt idx="46">
                  <c:v>0.19166666666666665</c:v>
                </c:pt>
                <c:pt idx="47">
                  <c:v>0.19583333333333333</c:v>
                </c:pt>
                <c:pt idx="48">
                  <c:v>0.19999999999999998</c:v>
                </c:pt>
                <c:pt idx="49">
                  <c:v>0.20416666666666669</c:v>
                </c:pt>
                <c:pt idx="50">
                  <c:v>0.20833333333333334</c:v>
                </c:pt>
                <c:pt idx="51">
                  <c:v>0.21249999999999999</c:v>
                </c:pt>
                <c:pt idx="52">
                  <c:v>0.21666666666666667</c:v>
                </c:pt>
                <c:pt idx="53">
                  <c:v>0.22083333333333333</c:v>
                </c:pt>
                <c:pt idx="54">
                  <c:v>0.22500000000000001</c:v>
                </c:pt>
                <c:pt idx="55">
                  <c:v>0.22916666666666666</c:v>
                </c:pt>
                <c:pt idx="56">
                  <c:v>0.23333333333333331</c:v>
                </c:pt>
                <c:pt idx="57">
                  <c:v>0.23750000000000002</c:v>
                </c:pt>
                <c:pt idx="58">
                  <c:v>0.24166666666666667</c:v>
                </c:pt>
                <c:pt idx="59">
                  <c:v>0.24583333333333335</c:v>
                </c:pt>
                <c:pt idx="60">
                  <c:v>0.25</c:v>
                </c:pt>
                <c:pt idx="61">
                  <c:v>0.25416666666666665</c:v>
                </c:pt>
                <c:pt idx="62">
                  <c:v>0.25833333333333336</c:v>
                </c:pt>
                <c:pt idx="63">
                  <c:v>0.26250000000000001</c:v>
                </c:pt>
                <c:pt idx="64">
                  <c:v>0.26666666666666666</c:v>
                </c:pt>
                <c:pt idx="65">
                  <c:v>0.27083333333333331</c:v>
                </c:pt>
                <c:pt idx="66">
                  <c:v>0.27499999999999997</c:v>
                </c:pt>
                <c:pt idx="67">
                  <c:v>0.27916666666666667</c:v>
                </c:pt>
                <c:pt idx="68">
                  <c:v>0.28333333333333333</c:v>
                </c:pt>
                <c:pt idx="69">
                  <c:v>0.28750000000000003</c:v>
                </c:pt>
                <c:pt idx="70">
                  <c:v>0.29166666666666669</c:v>
                </c:pt>
                <c:pt idx="71">
                  <c:v>0.29583333333333334</c:v>
                </c:pt>
                <c:pt idx="72">
                  <c:v>0.3</c:v>
                </c:pt>
                <c:pt idx="73">
                  <c:v>0.30416666666666664</c:v>
                </c:pt>
                <c:pt idx="74">
                  <c:v>0.30833333333333335</c:v>
                </c:pt>
                <c:pt idx="75">
                  <c:v>0.3125</c:v>
                </c:pt>
                <c:pt idx="76">
                  <c:v>0.31666666666666665</c:v>
                </c:pt>
                <c:pt idx="77">
                  <c:v>0.32083333333333336</c:v>
                </c:pt>
                <c:pt idx="78">
                  <c:v>0.32500000000000001</c:v>
                </c:pt>
                <c:pt idx="79">
                  <c:v>0.32916666666666666</c:v>
                </c:pt>
                <c:pt idx="80">
                  <c:v>0.33333333333333331</c:v>
                </c:pt>
                <c:pt idx="81">
                  <c:v>0.33749999999999997</c:v>
                </c:pt>
                <c:pt idx="82">
                  <c:v>0.34166666666666662</c:v>
                </c:pt>
                <c:pt idx="83">
                  <c:v>0.34583333333333338</c:v>
                </c:pt>
                <c:pt idx="84">
                  <c:v>0.35000000000000003</c:v>
                </c:pt>
                <c:pt idx="85">
                  <c:v>0.35416666666666669</c:v>
                </c:pt>
                <c:pt idx="86">
                  <c:v>0.35833333333333334</c:v>
                </c:pt>
                <c:pt idx="87">
                  <c:v>0.36249999999999999</c:v>
                </c:pt>
                <c:pt idx="88">
                  <c:v>0.3666666666666667</c:v>
                </c:pt>
                <c:pt idx="89">
                  <c:v>0.37083333333333335</c:v>
                </c:pt>
                <c:pt idx="90">
                  <c:v>0.375</c:v>
                </c:pt>
                <c:pt idx="91">
                  <c:v>0.37916666666666665</c:v>
                </c:pt>
                <c:pt idx="92">
                  <c:v>0.3833333333333333</c:v>
                </c:pt>
                <c:pt idx="93">
                  <c:v>0.38750000000000001</c:v>
                </c:pt>
                <c:pt idx="94">
                  <c:v>0.39166666666666666</c:v>
                </c:pt>
                <c:pt idx="95">
                  <c:v>0.39583333333333331</c:v>
                </c:pt>
                <c:pt idx="96">
                  <c:v>0.39999999999999997</c:v>
                </c:pt>
                <c:pt idx="97">
                  <c:v>0.40416666666666662</c:v>
                </c:pt>
                <c:pt idx="98">
                  <c:v>0.40833333333333338</c:v>
                </c:pt>
                <c:pt idx="99">
                  <c:v>0.41250000000000003</c:v>
                </c:pt>
                <c:pt idx="100">
                  <c:v>0.41666666666666669</c:v>
                </c:pt>
                <c:pt idx="101">
                  <c:v>0.42083333333333334</c:v>
                </c:pt>
                <c:pt idx="102">
                  <c:v>0.42499999999999999</c:v>
                </c:pt>
                <c:pt idx="103">
                  <c:v>0.4291666666666667</c:v>
                </c:pt>
                <c:pt idx="104">
                  <c:v>0.43333333333333335</c:v>
                </c:pt>
                <c:pt idx="105">
                  <c:v>0.4375</c:v>
                </c:pt>
                <c:pt idx="106">
                  <c:v>0.44166666666666665</c:v>
                </c:pt>
                <c:pt idx="107">
                  <c:v>0.4458333333333333</c:v>
                </c:pt>
                <c:pt idx="108">
                  <c:v>0.45</c:v>
                </c:pt>
                <c:pt idx="109">
                  <c:v>0.45416666666666666</c:v>
                </c:pt>
                <c:pt idx="110">
                  <c:v>0.45833333333333331</c:v>
                </c:pt>
                <c:pt idx="111">
                  <c:v>0.46249999999999997</c:v>
                </c:pt>
                <c:pt idx="112">
                  <c:v>0.46666666666666662</c:v>
                </c:pt>
                <c:pt idx="113">
                  <c:v>0.47083333333333338</c:v>
                </c:pt>
                <c:pt idx="114">
                  <c:v>0.47500000000000003</c:v>
                </c:pt>
                <c:pt idx="115">
                  <c:v>0.47916666666666669</c:v>
                </c:pt>
                <c:pt idx="116">
                  <c:v>0.48333333333333334</c:v>
                </c:pt>
                <c:pt idx="117">
                  <c:v>0.48749999999999999</c:v>
                </c:pt>
                <c:pt idx="118">
                  <c:v>0.4916666666666667</c:v>
                </c:pt>
                <c:pt idx="119">
                  <c:v>0.49583333333333335</c:v>
                </c:pt>
                <c:pt idx="120">
                  <c:v>0.5</c:v>
                </c:pt>
                <c:pt idx="121">
                  <c:v>0.50416666666666665</c:v>
                </c:pt>
                <c:pt idx="122">
                  <c:v>0.5083333333333333</c:v>
                </c:pt>
                <c:pt idx="123">
                  <c:v>0.51250000000000007</c:v>
                </c:pt>
                <c:pt idx="124">
                  <c:v>0.51666666666666672</c:v>
                </c:pt>
                <c:pt idx="125">
                  <c:v>0.52083333333333337</c:v>
                </c:pt>
                <c:pt idx="126">
                  <c:v>0.52500000000000002</c:v>
                </c:pt>
                <c:pt idx="127">
                  <c:v>0.52916666666666667</c:v>
                </c:pt>
                <c:pt idx="128">
                  <c:v>0.53333333333333333</c:v>
                </c:pt>
                <c:pt idx="129">
                  <c:v>0.53749999999999998</c:v>
                </c:pt>
                <c:pt idx="130">
                  <c:v>0.54166666666666663</c:v>
                </c:pt>
                <c:pt idx="131">
                  <c:v>0.54583333333333328</c:v>
                </c:pt>
                <c:pt idx="132">
                  <c:v>0.54999999999999993</c:v>
                </c:pt>
                <c:pt idx="133">
                  <c:v>0.5541666666666667</c:v>
                </c:pt>
                <c:pt idx="134">
                  <c:v>0.55833333333333335</c:v>
                </c:pt>
                <c:pt idx="135">
                  <c:v>0.5625</c:v>
                </c:pt>
                <c:pt idx="136">
                  <c:v>0.56666666666666665</c:v>
                </c:pt>
                <c:pt idx="137">
                  <c:v>0.5708333333333333</c:v>
                </c:pt>
                <c:pt idx="138">
                  <c:v>0.57500000000000007</c:v>
                </c:pt>
                <c:pt idx="139">
                  <c:v>0.57916666666666672</c:v>
                </c:pt>
                <c:pt idx="140">
                  <c:v>0.58333333333333337</c:v>
                </c:pt>
                <c:pt idx="141">
                  <c:v>0.58750000000000002</c:v>
                </c:pt>
                <c:pt idx="142">
                  <c:v>0.59166666666666667</c:v>
                </c:pt>
                <c:pt idx="143">
                  <c:v>0.59583333333333333</c:v>
                </c:pt>
                <c:pt idx="144">
                  <c:v>0.6</c:v>
                </c:pt>
                <c:pt idx="145">
                  <c:v>0.60416666666666663</c:v>
                </c:pt>
                <c:pt idx="146">
                  <c:v>0.60833333333333328</c:v>
                </c:pt>
                <c:pt idx="147">
                  <c:v>0.61249999999999993</c:v>
                </c:pt>
                <c:pt idx="148">
                  <c:v>0.6166666666666667</c:v>
                </c:pt>
                <c:pt idx="149">
                  <c:v>0.62083333333333335</c:v>
                </c:pt>
                <c:pt idx="150">
                  <c:v>0.625</c:v>
                </c:pt>
                <c:pt idx="151">
                  <c:v>0.62916666666666665</c:v>
                </c:pt>
                <c:pt idx="152">
                  <c:v>0.6333333333333333</c:v>
                </c:pt>
                <c:pt idx="153">
                  <c:v>0.63750000000000007</c:v>
                </c:pt>
                <c:pt idx="154">
                  <c:v>0.64166666666666672</c:v>
                </c:pt>
                <c:pt idx="155">
                  <c:v>0.64583333333333337</c:v>
                </c:pt>
                <c:pt idx="156">
                  <c:v>0.65</c:v>
                </c:pt>
                <c:pt idx="157">
                  <c:v>0.65416666666666667</c:v>
                </c:pt>
                <c:pt idx="158">
                  <c:v>0.65833333333333333</c:v>
                </c:pt>
                <c:pt idx="159">
                  <c:v>0.66249999999999998</c:v>
                </c:pt>
                <c:pt idx="160">
                  <c:v>0.66666666666666663</c:v>
                </c:pt>
                <c:pt idx="161">
                  <c:v>0.67083333333333339</c:v>
                </c:pt>
                <c:pt idx="162">
                  <c:v>0.67499999999999993</c:v>
                </c:pt>
                <c:pt idx="163">
                  <c:v>0.6791666666666667</c:v>
                </c:pt>
                <c:pt idx="164">
                  <c:v>0.68333333333333324</c:v>
                </c:pt>
                <c:pt idx="165">
                  <c:v>0.6875</c:v>
                </c:pt>
                <c:pt idx="166">
                  <c:v>0.69166666666666676</c:v>
                </c:pt>
                <c:pt idx="167">
                  <c:v>0.6958333333333333</c:v>
                </c:pt>
                <c:pt idx="168">
                  <c:v>0.70000000000000007</c:v>
                </c:pt>
                <c:pt idx="169">
                  <c:v>0.70416666666666661</c:v>
                </c:pt>
                <c:pt idx="170">
                  <c:v>0.70833333333333337</c:v>
                </c:pt>
                <c:pt idx="171">
                  <c:v>0.71250000000000002</c:v>
                </c:pt>
                <c:pt idx="172">
                  <c:v>0.71666666666666667</c:v>
                </c:pt>
                <c:pt idx="173">
                  <c:v>0.72083333333333333</c:v>
                </c:pt>
                <c:pt idx="174">
                  <c:v>0.72499999999999998</c:v>
                </c:pt>
                <c:pt idx="175">
                  <c:v>0.72916666666666663</c:v>
                </c:pt>
                <c:pt idx="176">
                  <c:v>0.73333333333333339</c:v>
                </c:pt>
                <c:pt idx="177">
                  <c:v>0.73749999999999993</c:v>
                </c:pt>
                <c:pt idx="178">
                  <c:v>0.7416666666666667</c:v>
                </c:pt>
                <c:pt idx="179">
                  <c:v>0.74583333333333324</c:v>
                </c:pt>
                <c:pt idx="180">
                  <c:v>0.75</c:v>
                </c:pt>
                <c:pt idx="181">
                  <c:v>0.75416666666666676</c:v>
                </c:pt>
                <c:pt idx="182">
                  <c:v>0.7583333333333333</c:v>
                </c:pt>
                <c:pt idx="183">
                  <c:v>0.76250000000000007</c:v>
                </c:pt>
                <c:pt idx="184">
                  <c:v>0.76666666666666661</c:v>
                </c:pt>
                <c:pt idx="185">
                  <c:v>0.77083333333333337</c:v>
                </c:pt>
                <c:pt idx="186">
                  <c:v>0.77500000000000002</c:v>
                </c:pt>
                <c:pt idx="187">
                  <c:v>0.77916666666666667</c:v>
                </c:pt>
                <c:pt idx="188">
                  <c:v>0.78333333333333333</c:v>
                </c:pt>
                <c:pt idx="189">
                  <c:v>0.78749999999999998</c:v>
                </c:pt>
                <c:pt idx="190">
                  <c:v>0.79166666666666663</c:v>
                </c:pt>
                <c:pt idx="191">
                  <c:v>0.79583333333333339</c:v>
                </c:pt>
                <c:pt idx="192">
                  <c:v>0.79999999999999993</c:v>
                </c:pt>
                <c:pt idx="193">
                  <c:v>0.8041666666666667</c:v>
                </c:pt>
                <c:pt idx="194">
                  <c:v>0.80833333333333324</c:v>
                </c:pt>
                <c:pt idx="195">
                  <c:v>0.8125</c:v>
                </c:pt>
                <c:pt idx="196">
                  <c:v>0.81666666666666676</c:v>
                </c:pt>
                <c:pt idx="197">
                  <c:v>0.8208333333333333</c:v>
                </c:pt>
                <c:pt idx="198">
                  <c:v>0.82500000000000007</c:v>
                </c:pt>
                <c:pt idx="199">
                  <c:v>0.82916666666666661</c:v>
                </c:pt>
                <c:pt idx="200">
                  <c:v>0.83333333333333337</c:v>
                </c:pt>
                <c:pt idx="201">
                  <c:v>0.83750000000000002</c:v>
                </c:pt>
                <c:pt idx="202">
                  <c:v>0.84166666666666667</c:v>
                </c:pt>
                <c:pt idx="203">
                  <c:v>0.84583333333333333</c:v>
                </c:pt>
                <c:pt idx="204">
                  <c:v>0.85</c:v>
                </c:pt>
                <c:pt idx="205">
                  <c:v>0.85416666666666663</c:v>
                </c:pt>
                <c:pt idx="206">
                  <c:v>0.85833333333333339</c:v>
                </c:pt>
                <c:pt idx="207">
                  <c:v>0.86249999999999993</c:v>
                </c:pt>
                <c:pt idx="208">
                  <c:v>0.8666666666666667</c:v>
                </c:pt>
                <c:pt idx="209">
                  <c:v>0.87083333333333324</c:v>
                </c:pt>
                <c:pt idx="210">
                  <c:v>0.875</c:v>
                </c:pt>
                <c:pt idx="211">
                  <c:v>0.87916666666666676</c:v>
                </c:pt>
                <c:pt idx="212">
                  <c:v>0.8833333333333333</c:v>
                </c:pt>
                <c:pt idx="213">
                  <c:v>0.88750000000000007</c:v>
                </c:pt>
                <c:pt idx="214">
                  <c:v>0.89166666666666661</c:v>
                </c:pt>
                <c:pt idx="215">
                  <c:v>0.89583333333333337</c:v>
                </c:pt>
                <c:pt idx="216">
                  <c:v>0.9</c:v>
                </c:pt>
                <c:pt idx="217">
                  <c:v>0.90416666666666667</c:v>
                </c:pt>
                <c:pt idx="218">
                  <c:v>0.90833333333333333</c:v>
                </c:pt>
                <c:pt idx="219">
                  <c:v>0.91249999999999998</c:v>
                </c:pt>
                <c:pt idx="220">
                  <c:v>0.91666666666666663</c:v>
                </c:pt>
                <c:pt idx="221">
                  <c:v>0.92083333333333339</c:v>
                </c:pt>
                <c:pt idx="222">
                  <c:v>0.92499999999999993</c:v>
                </c:pt>
                <c:pt idx="223">
                  <c:v>0.9291666666666667</c:v>
                </c:pt>
                <c:pt idx="224">
                  <c:v>0.93333333333333324</c:v>
                </c:pt>
                <c:pt idx="225">
                  <c:v>0.9375</c:v>
                </c:pt>
                <c:pt idx="226">
                  <c:v>0.94166666666666676</c:v>
                </c:pt>
                <c:pt idx="227">
                  <c:v>0.9458333333333333</c:v>
                </c:pt>
                <c:pt idx="228">
                  <c:v>0.95000000000000007</c:v>
                </c:pt>
                <c:pt idx="229">
                  <c:v>0.95416666666666661</c:v>
                </c:pt>
                <c:pt idx="230">
                  <c:v>0.95833333333333337</c:v>
                </c:pt>
                <c:pt idx="231">
                  <c:v>0.96250000000000002</c:v>
                </c:pt>
                <c:pt idx="232">
                  <c:v>0.96666666666666667</c:v>
                </c:pt>
                <c:pt idx="233">
                  <c:v>0.97083333333333333</c:v>
                </c:pt>
                <c:pt idx="234">
                  <c:v>0.97499999999999998</c:v>
                </c:pt>
                <c:pt idx="235">
                  <c:v>0.97916666666666663</c:v>
                </c:pt>
                <c:pt idx="236">
                  <c:v>0.98333333333333339</c:v>
                </c:pt>
                <c:pt idx="237">
                  <c:v>0.98749999999999993</c:v>
                </c:pt>
                <c:pt idx="238">
                  <c:v>0.9916666666666667</c:v>
                </c:pt>
                <c:pt idx="239">
                  <c:v>0.99583333333333324</c:v>
                </c:pt>
                <c:pt idx="240" formatCode="[h]:mm:ss">
                  <c:v>1</c:v>
                </c:pt>
              </c:numCache>
            </c:numRef>
          </c:cat>
          <c:val>
            <c:numRef>
              <c:f>Sheet2!$G$4:$G$244</c:f>
              <c:numCache>
                <c:formatCode>General</c:formatCode>
                <c:ptCount val="241"/>
                <c:pt idx="0">
                  <c:v>0</c:v>
                </c:pt>
                <c:pt idx="1">
                  <c:v>3.4945999999999998E-2</c:v>
                </c:pt>
                <c:pt idx="2">
                  <c:v>3.4945999999999998E-2</c:v>
                </c:pt>
                <c:pt idx="3">
                  <c:v>3.5638000000000003E-2</c:v>
                </c:pt>
                <c:pt idx="4">
                  <c:v>3.5638000000000003E-2</c:v>
                </c:pt>
                <c:pt idx="5">
                  <c:v>3.6330000000000001E-2</c:v>
                </c:pt>
                <c:pt idx="6">
                  <c:v>3.6330000000000001E-2</c:v>
                </c:pt>
                <c:pt idx="7">
                  <c:v>3.7021999999999999E-2</c:v>
                </c:pt>
                <c:pt idx="8">
                  <c:v>3.7021999999999999E-2</c:v>
                </c:pt>
                <c:pt idx="9">
                  <c:v>3.7713999999999998E-2</c:v>
                </c:pt>
                <c:pt idx="10">
                  <c:v>3.7713999999999998E-2</c:v>
                </c:pt>
                <c:pt idx="11">
                  <c:v>3.8406000000000003E-2</c:v>
                </c:pt>
                <c:pt idx="12">
                  <c:v>3.8406000000000003E-2</c:v>
                </c:pt>
                <c:pt idx="13">
                  <c:v>3.9098000000000001E-2</c:v>
                </c:pt>
                <c:pt idx="14">
                  <c:v>3.9098000000000001E-2</c:v>
                </c:pt>
                <c:pt idx="15">
                  <c:v>3.9789999999999999E-2</c:v>
                </c:pt>
                <c:pt idx="16">
                  <c:v>3.9789999999999999E-2</c:v>
                </c:pt>
                <c:pt idx="17">
                  <c:v>4.0481999999999997E-2</c:v>
                </c:pt>
                <c:pt idx="18">
                  <c:v>4.0481999999999997E-2</c:v>
                </c:pt>
                <c:pt idx="19">
                  <c:v>4.1174000000000002E-2</c:v>
                </c:pt>
                <c:pt idx="20">
                  <c:v>4.1174000000000002E-2</c:v>
                </c:pt>
                <c:pt idx="21">
                  <c:v>4.1866E-2</c:v>
                </c:pt>
                <c:pt idx="22">
                  <c:v>4.1866E-2</c:v>
                </c:pt>
                <c:pt idx="23">
                  <c:v>4.2557999999999999E-2</c:v>
                </c:pt>
                <c:pt idx="24">
                  <c:v>4.2557999999999999E-2</c:v>
                </c:pt>
                <c:pt idx="25">
                  <c:v>4.3249999999999997E-2</c:v>
                </c:pt>
                <c:pt idx="26">
                  <c:v>4.3249999999999997E-2</c:v>
                </c:pt>
                <c:pt idx="27">
                  <c:v>4.3942000000000002E-2</c:v>
                </c:pt>
                <c:pt idx="28">
                  <c:v>4.3942000000000002E-2</c:v>
                </c:pt>
                <c:pt idx="29">
                  <c:v>4.4634E-2</c:v>
                </c:pt>
                <c:pt idx="30">
                  <c:v>4.4634E-2</c:v>
                </c:pt>
                <c:pt idx="31">
                  <c:v>4.5325999999999998E-2</c:v>
                </c:pt>
                <c:pt idx="32">
                  <c:v>4.5325999999999998E-2</c:v>
                </c:pt>
                <c:pt idx="33">
                  <c:v>4.6018000000000003E-2</c:v>
                </c:pt>
                <c:pt idx="34">
                  <c:v>4.6018000000000003E-2</c:v>
                </c:pt>
                <c:pt idx="35">
                  <c:v>4.6710000000000002E-2</c:v>
                </c:pt>
                <c:pt idx="36">
                  <c:v>4.6710000000000002E-2</c:v>
                </c:pt>
                <c:pt idx="37">
                  <c:v>4.7402E-2</c:v>
                </c:pt>
                <c:pt idx="38">
                  <c:v>4.7402E-2</c:v>
                </c:pt>
                <c:pt idx="39">
                  <c:v>4.8093999999999998E-2</c:v>
                </c:pt>
                <c:pt idx="40">
                  <c:v>4.8093999999999998E-2</c:v>
                </c:pt>
                <c:pt idx="41">
                  <c:v>4.8786000000000003E-2</c:v>
                </c:pt>
                <c:pt idx="42">
                  <c:v>4.9478000000000001E-2</c:v>
                </c:pt>
                <c:pt idx="43">
                  <c:v>5.0169999999999999E-2</c:v>
                </c:pt>
                <c:pt idx="44">
                  <c:v>5.0861999999999997E-2</c:v>
                </c:pt>
                <c:pt idx="45">
                  <c:v>5.1554000000000003E-2</c:v>
                </c:pt>
                <c:pt idx="46">
                  <c:v>5.2246000000000001E-2</c:v>
                </c:pt>
                <c:pt idx="47">
                  <c:v>5.2937999999999999E-2</c:v>
                </c:pt>
                <c:pt idx="48">
                  <c:v>5.3629999999999997E-2</c:v>
                </c:pt>
                <c:pt idx="49">
                  <c:v>5.4322000000000002E-2</c:v>
                </c:pt>
                <c:pt idx="50">
                  <c:v>5.5014E-2</c:v>
                </c:pt>
                <c:pt idx="51">
                  <c:v>5.5705999999999999E-2</c:v>
                </c:pt>
                <c:pt idx="52">
                  <c:v>5.6397999999999997E-2</c:v>
                </c:pt>
                <c:pt idx="53">
                  <c:v>5.7090000000000002E-2</c:v>
                </c:pt>
                <c:pt idx="54">
                  <c:v>5.7782E-2</c:v>
                </c:pt>
                <c:pt idx="55">
                  <c:v>5.8473999999999998E-2</c:v>
                </c:pt>
                <c:pt idx="56">
                  <c:v>5.9166000000000003E-2</c:v>
                </c:pt>
                <c:pt idx="57">
                  <c:v>5.9858000000000001E-2</c:v>
                </c:pt>
                <c:pt idx="58">
                  <c:v>6.055E-2</c:v>
                </c:pt>
                <c:pt idx="59">
                  <c:v>6.1241999999999998E-2</c:v>
                </c:pt>
                <c:pt idx="60">
                  <c:v>6.1934000000000003E-2</c:v>
                </c:pt>
                <c:pt idx="61">
                  <c:v>6.2626000000000001E-2</c:v>
                </c:pt>
                <c:pt idx="62">
                  <c:v>6.3317999999999999E-2</c:v>
                </c:pt>
                <c:pt idx="63">
                  <c:v>6.4009999999999997E-2</c:v>
                </c:pt>
                <c:pt idx="64">
                  <c:v>6.4701999999999996E-2</c:v>
                </c:pt>
                <c:pt idx="65">
                  <c:v>6.5393999999999994E-2</c:v>
                </c:pt>
                <c:pt idx="66">
                  <c:v>6.6086000000000006E-2</c:v>
                </c:pt>
                <c:pt idx="67">
                  <c:v>6.6778000000000004E-2</c:v>
                </c:pt>
                <c:pt idx="68">
                  <c:v>6.7470000000000002E-2</c:v>
                </c:pt>
                <c:pt idx="69">
                  <c:v>6.8162E-2</c:v>
                </c:pt>
                <c:pt idx="70">
                  <c:v>6.8853999999999999E-2</c:v>
                </c:pt>
                <c:pt idx="71">
                  <c:v>6.9545999999999997E-2</c:v>
                </c:pt>
                <c:pt idx="72">
                  <c:v>7.0237999999999995E-2</c:v>
                </c:pt>
                <c:pt idx="73">
                  <c:v>7.0930000000000007E-2</c:v>
                </c:pt>
                <c:pt idx="74">
                  <c:v>7.1622000000000005E-2</c:v>
                </c:pt>
                <c:pt idx="75">
                  <c:v>7.2314000000000003E-2</c:v>
                </c:pt>
                <c:pt idx="76">
                  <c:v>7.3006000000000001E-2</c:v>
                </c:pt>
                <c:pt idx="77">
                  <c:v>7.3698E-2</c:v>
                </c:pt>
                <c:pt idx="78">
                  <c:v>7.4389999999999998E-2</c:v>
                </c:pt>
                <c:pt idx="79">
                  <c:v>7.5081999999999996E-2</c:v>
                </c:pt>
                <c:pt idx="80">
                  <c:v>7.5773999999999994E-2</c:v>
                </c:pt>
                <c:pt idx="81">
                  <c:v>7.7850000000000003E-2</c:v>
                </c:pt>
                <c:pt idx="82">
                  <c:v>8.1309999999999993E-2</c:v>
                </c:pt>
                <c:pt idx="83">
                  <c:v>8.4769999999999998E-2</c:v>
                </c:pt>
                <c:pt idx="84">
                  <c:v>8.8230000000000003E-2</c:v>
                </c:pt>
                <c:pt idx="85">
                  <c:v>9.1689999999999994E-2</c:v>
                </c:pt>
                <c:pt idx="86">
                  <c:v>9.5149999999999998E-2</c:v>
                </c:pt>
                <c:pt idx="87">
                  <c:v>9.8610000000000003E-2</c:v>
                </c:pt>
                <c:pt idx="88">
                  <c:v>0.10206999999999999</c:v>
                </c:pt>
                <c:pt idx="89">
                  <c:v>0.10553</c:v>
                </c:pt>
                <c:pt idx="90">
                  <c:v>0.10899</c:v>
                </c:pt>
                <c:pt idx="91">
                  <c:v>0.11072</c:v>
                </c:pt>
                <c:pt idx="92">
                  <c:v>0.11072</c:v>
                </c:pt>
                <c:pt idx="93">
                  <c:v>0.11072</c:v>
                </c:pt>
                <c:pt idx="94">
                  <c:v>0.11072</c:v>
                </c:pt>
                <c:pt idx="95">
                  <c:v>0.11072</c:v>
                </c:pt>
                <c:pt idx="96">
                  <c:v>0.11348800000000001</c:v>
                </c:pt>
                <c:pt idx="97">
                  <c:v>0.119024</c:v>
                </c:pt>
                <c:pt idx="98">
                  <c:v>0.12456</c:v>
                </c:pt>
                <c:pt idx="99">
                  <c:v>0.13009599999999999</c:v>
                </c:pt>
                <c:pt idx="100">
                  <c:v>0.135632</c:v>
                </c:pt>
                <c:pt idx="101">
                  <c:v>0.14255200000000001</c:v>
                </c:pt>
                <c:pt idx="102">
                  <c:v>0.15085599999999999</c:v>
                </c:pt>
                <c:pt idx="103">
                  <c:v>0.15916</c:v>
                </c:pt>
                <c:pt idx="104">
                  <c:v>0.167464</c:v>
                </c:pt>
                <c:pt idx="105">
                  <c:v>0.17576800000000001</c:v>
                </c:pt>
                <c:pt idx="106">
                  <c:v>0.18684000000000001</c:v>
                </c:pt>
                <c:pt idx="107">
                  <c:v>0.20068</c:v>
                </c:pt>
                <c:pt idx="108">
                  <c:v>0.21451999999999999</c:v>
                </c:pt>
                <c:pt idx="109">
                  <c:v>0.22836000000000001</c:v>
                </c:pt>
                <c:pt idx="110">
                  <c:v>0.2422</c:v>
                </c:pt>
                <c:pt idx="111">
                  <c:v>0.26572800000000002</c:v>
                </c:pt>
                <c:pt idx="112">
                  <c:v>0.29894399999999999</c:v>
                </c:pt>
                <c:pt idx="113">
                  <c:v>0.33216000000000001</c:v>
                </c:pt>
                <c:pt idx="114">
                  <c:v>0.36537599999999998</c:v>
                </c:pt>
                <c:pt idx="115">
                  <c:v>0.398592</c:v>
                </c:pt>
                <c:pt idx="116">
                  <c:v>0.82486400000000004</c:v>
                </c:pt>
                <c:pt idx="117">
                  <c:v>1.6441920000000001</c:v>
                </c:pt>
                <c:pt idx="118">
                  <c:v>2.6444779999999999</c:v>
                </c:pt>
                <c:pt idx="119">
                  <c:v>4.7426219999999999</c:v>
                </c:pt>
                <c:pt idx="120">
                  <c:v>3.2918440000000002</c:v>
                </c:pt>
                <c:pt idx="121">
                  <c:v>0.65601600000000004</c:v>
                </c:pt>
                <c:pt idx="122">
                  <c:v>0.57712799999999997</c:v>
                </c:pt>
                <c:pt idx="123">
                  <c:v>0.49824000000000002</c:v>
                </c:pt>
                <c:pt idx="124">
                  <c:v>0.419352</c:v>
                </c:pt>
                <c:pt idx="125">
                  <c:v>0.34046399999999999</c:v>
                </c:pt>
                <c:pt idx="126">
                  <c:v>0.29202400000000001</c:v>
                </c:pt>
                <c:pt idx="127">
                  <c:v>0.274032</c:v>
                </c:pt>
                <c:pt idx="128">
                  <c:v>0.25603999999999999</c:v>
                </c:pt>
                <c:pt idx="129">
                  <c:v>0.23804800000000001</c:v>
                </c:pt>
                <c:pt idx="130">
                  <c:v>0.220056</c:v>
                </c:pt>
                <c:pt idx="131">
                  <c:v>0.20621600000000001</c:v>
                </c:pt>
                <c:pt idx="132">
                  <c:v>0.19652800000000001</c:v>
                </c:pt>
                <c:pt idx="133">
                  <c:v>0.18684000000000001</c:v>
                </c:pt>
                <c:pt idx="134">
                  <c:v>0.177152</c:v>
                </c:pt>
                <c:pt idx="135">
                  <c:v>0.167464</c:v>
                </c:pt>
                <c:pt idx="136">
                  <c:v>0.15916</c:v>
                </c:pt>
                <c:pt idx="137">
                  <c:v>0.15223999999999999</c:v>
                </c:pt>
                <c:pt idx="138">
                  <c:v>0.14532</c:v>
                </c:pt>
                <c:pt idx="139">
                  <c:v>0.1384</c:v>
                </c:pt>
                <c:pt idx="140">
                  <c:v>0.13148000000000001</c:v>
                </c:pt>
                <c:pt idx="141">
                  <c:v>0.12698200000000001</c:v>
                </c:pt>
                <c:pt idx="142">
                  <c:v>0.124214</c:v>
                </c:pt>
                <c:pt idx="143">
                  <c:v>0.122138</c:v>
                </c:pt>
                <c:pt idx="144">
                  <c:v>0.11937</c:v>
                </c:pt>
                <c:pt idx="145">
                  <c:v>0.117294</c:v>
                </c:pt>
                <c:pt idx="146">
                  <c:v>0.114526</c:v>
                </c:pt>
                <c:pt idx="147">
                  <c:v>0.11244999999999999</c:v>
                </c:pt>
                <c:pt idx="148">
                  <c:v>0.109682</c:v>
                </c:pt>
                <c:pt idx="149">
                  <c:v>0.10760599999999999</c:v>
                </c:pt>
                <c:pt idx="150">
                  <c:v>0.104838</c:v>
                </c:pt>
                <c:pt idx="151">
                  <c:v>0.10276200000000001</c:v>
                </c:pt>
                <c:pt idx="152">
                  <c:v>9.9994E-2</c:v>
                </c:pt>
                <c:pt idx="153">
                  <c:v>9.7918000000000005E-2</c:v>
                </c:pt>
                <c:pt idx="154">
                  <c:v>9.5149999999999998E-2</c:v>
                </c:pt>
                <c:pt idx="155">
                  <c:v>9.3074000000000004E-2</c:v>
                </c:pt>
                <c:pt idx="156">
                  <c:v>9.0305999999999997E-2</c:v>
                </c:pt>
                <c:pt idx="157">
                  <c:v>8.8230000000000003E-2</c:v>
                </c:pt>
                <c:pt idx="158">
                  <c:v>8.5461999999999996E-2</c:v>
                </c:pt>
                <c:pt idx="159">
                  <c:v>8.3386000000000002E-2</c:v>
                </c:pt>
                <c:pt idx="160">
                  <c:v>8.0617999999999995E-2</c:v>
                </c:pt>
                <c:pt idx="161">
                  <c:v>7.9233999999999999E-2</c:v>
                </c:pt>
                <c:pt idx="162">
                  <c:v>7.8196000000000002E-2</c:v>
                </c:pt>
                <c:pt idx="163">
                  <c:v>7.7504000000000003E-2</c:v>
                </c:pt>
                <c:pt idx="164">
                  <c:v>7.6466000000000006E-2</c:v>
                </c:pt>
                <c:pt idx="165">
                  <c:v>7.5773999999999994E-2</c:v>
                </c:pt>
                <c:pt idx="166">
                  <c:v>7.4735999999999997E-2</c:v>
                </c:pt>
                <c:pt idx="167">
                  <c:v>7.4043999999999999E-2</c:v>
                </c:pt>
                <c:pt idx="168">
                  <c:v>7.3006000000000001E-2</c:v>
                </c:pt>
                <c:pt idx="169">
                  <c:v>7.2314000000000003E-2</c:v>
                </c:pt>
                <c:pt idx="170">
                  <c:v>7.1276000000000006E-2</c:v>
                </c:pt>
                <c:pt idx="171">
                  <c:v>7.0583999999999994E-2</c:v>
                </c:pt>
                <c:pt idx="172">
                  <c:v>6.9545999999999997E-2</c:v>
                </c:pt>
                <c:pt idx="173">
                  <c:v>6.8853999999999999E-2</c:v>
                </c:pt>
                <c:pt idx="174">
                  <c:v>6.7816000000000001E-2</c:v>
                </c:pt>
                <c:pt idx="175">
                  <c:v>6.7124000000000003E-2</c:v>
                </c:pt>
                <c:pt idx="176">
                  <c:v>6.6086000000000006E-2</c:v>
                </c:pt>
                <c:pt idx="177">
                  <c:v>6.5393999999999994E-2</c:v>
                </c:pt>
                <c:pt idx="178">
                  <c:v>6.4355999999999997E-2</c:v>
                </c:pt>
                <c:pt idx="179">
                  <c:v>6.3663999999999998E-2</c:v>
                </c:pt>
                <c:pt idx="180">
                  <c:v>6.2626000000000001E-2</c:v>
                </c:pt>
                <c:pt idx="181">
                  <c:v>6.1934000000000003E-2</c:v>
                </c:pt>
                <c:pt idx="182">
                  <c:v>6.0895999999999999E-2</c:v>
                </c:pt>
                <c:pt idx="183">
                  <c:v>6.0204000000000001E-2</c:v>
                </c:pt>
                <c:pt idx="184">
                  <c:v>5.9166000000000003E-2</c:v>
                </c:pt>
                <c:pt idx="185">
                  <c:v>5.8473999999999998E-2</c:v>
                </c:pt>
                <c:pt idx="186">
                  <c:v>5.7436000000000001E-2</c:v>
                </c:pt>
                <c:pt idx="187">
                  <c:v>5.6744000000000003E-2</c:v>
                </c:pt>
                <c:pt idx="188">
                  <c:v>5.5705999999999999E-2</c:v>
                </c:pt>
                <c:pt idx="189">
                  <c:v>5.5014E-2</c:v>
                </c:pt>
                <c:pt idx="190">
                  <c:v>5.3976000000000003E-2</c:v>
                </c:pt>
                <c:pt idx="191">
                  <c:v>5.3283999999999998E-2</c:v>
                </c:pt>
                <c:pt idx="192">
                  <c:v>5.2246000000000001E-2</c:v>
                </c:pt>
                <c:pt idx="193">
                  <c:v>5.1554000000000003E-2</c:v>
                </c:pt>
                <c:pt idx="194">
                  <c:v>5.0515999999999998E-2</c:v>
                </c:pt>
                <c:pt idx="195">
                  <c:v>4.9824E-2</c:v>
                </c:pt>
                <c:pt idx="196">
                  <c:v>4.8786000000000003E-2</c:v>
                </c:pt>
                <c:pt idx="197">
                  <c:v>4.8093999999999998E-2</c:v>
                </c:pt>
                <c:pt idx="198">
                  <c:v>4.7056000000000001E-2</c:v>
                </c:pt>
                <c:pt idx="199">
                  <c:v>4.6364000000000002E-2</c:v>
                </c:pt>
                <c:pt idx="200">
                  <c:v>4.5325999999999998E-2</c:v>
                </c:pt>
                <c:pt idx="201">
                  <c:v>4.4979999999999999E-2</c:v>
                </c:pt>
                <c:pt idx="202">
                  <c:v>4.4634E-2</c:v>
                </c:pt>
                <c:pt idx="203">
                  <c:v>4.4634E-2</c:v>
                </c:pt>
                <c:pt idx="204">
                  <c:v>4.4288000000000001E-2</c:v>
                </c:pt>
                <c:pt idx="205">
                  <c:v>4.4288000000000001E-2</c:v>
                </c:pt>
                <c:pt idx="206">
                  <c:v>4.3942000000000002E-2</c:v>
                </c:pt>
                <c:pt idx="207">
                  <c:v>4.3942000000000002E-2</c:v>
                </c:pt>
                <c:pt idx="208">
                  <c:v>4.3596000000000003E-2</c:v>
                </c:pt>
                <c:pt idx="209">
                  <c:v>4.3596000000000003E-2</c:v>
                </c:pt>
                <c:pt idx="210">
                  <c:v>4.3249999999999997E-2</c:v>
                </c:pt>
                <c:pt idx="211">
                  <c:v>4.3249999999999997E-2</c:v>
                </c:pt>
                <c:pt idx="212">
                  <c:v>4.2903999999999998E-2</c:v>
                </c:pt>
                <c:pt idx="213">
                  <c:v>4.2903999999999998E-2</c:v>
                </c:pt>
                <c:pt idx="214">
                  <c:v>4.2557999999999999E-2</c:v>
                </c:pt>
                <c:pt idx="215">
                  <c:v>4.2557999999999999E-2</c:v>
                </c:pt>
                <c:pt idx="216">
                  <c:v>4.2212E-2</c:v>
                </c:pt>
                <c:pt idx="217">
                  <c:v>4.2212E-2</c:v>
                </c:pt>
                <c:pt idx="218">
                  <c:v>4.1866E-2</c:v>
                </c:pt>
                <c:pt idx="219">
                  <c:v>4.1866E-2</c:v>
                </c:pt>
                <c:pt idx="220">
                  <c:v>4.1520000000000001E-2</c:v>
                </c:pt>
                <c:pt idx="221">
                  <c:v>4.1520000000000001E-2</c:v>
                </c:pt>
                <c:pt idx="222">
                  <c:v>4.1174000000000002E-2</c:v>
                </c:pt>
                <c:pt idx="223">
                  <c:v>4.1174000000000002E-2</c:v>
                </c:pt>
                <c:pt idx="224">
                  <c:v>4.0828000000000003E-2</c:v>
                </c:pt>
                <c:pt idx="225">
                  <c:v>4.0828000000000003E-2</c:v>
                </c:pt>
                <c:pt idx="226">
                  <c:v>4.0481999999999997E-2</c:v>
                </c:pt>
                <c:pt idx="227">
                  <c:v>4.0481999999999997E-2</c:v>
                </c:pt>
                <c:pt idx="228">
                  <c:v>4.0135999999999998E-2</c:v>
                </c:pt>
                <c:pt idx="229">
                  <c:v>4.0135999999999998E-2</c:v>
                </c:pt>
                <c:pt idx="230">
                  <c:v>3.9789999999999999E-2</c:v>
                </c:pt>
                <c:pt idx="231">
                  <c:v>3.9789999999999999E-2</c:v>
                </c:pt>
                <c:pt idx="232">
                  <c:v>3.9444E-2</c:v>
                </c:pt>
                <c:pt idx="233">
                  <c:v>3.9444E-2</c:v>
                </c:pt>
                <c:pt idx="234">
                  <c:v>3.9098000000000001E-2</c:v>
                </c:pt>
                <c:pt idx="235">
                  <c:v>3.9098000000000001E-2</c:v>
                </c:pt>
                <c:pt idx="236">
                  <c:v>3.8752000000000002E-2</c:v>
                </c:pt>
                <c:pt idx="237">
                  <c:v>3.8752000000000002E-2</c:v>
                </c:pt>
                <c:pt idx="238">
                  <c:v>3.8406000000000003E-2</c:v>
                </c:pt>
                <c:pt idx="239">
                  <c:v>3.8406000000000003E-2</c:v>
                </c:pt>
                <c:pt idx="240">
                  <c:v>3.8059999999999997E-2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C8-444E-899A-8DBFD42D9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421736"/>
        <c:axId val="549417144"/>
      </c:lineChart>
      <c:catAx>
        <c:axId val="54942173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17144"/>
        <c:crosses val="autoZero"/>
        <c:auto val="1"/>
        <c:lblAlgn val="ctr"/>
        <c:lblOffset val="100"/>
        <c:noMultiLvlLbl val="0"/>
      </c:catAx>
      <c:valAx>
        <c:axId val="549417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21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Sheet2!$E$4:$E$244</c:f>
              <c:numCache>
                <c:formatCode>h:mm</c:formatCode>
                <c:ptCount val="241"/>
                <c:pt idx="0">
                  <c:v>0</c:v>
                </c:pt>
                <c:pt idx="1">
                  <c:v>4.1666666666666666E-3</c:v>
                </c:pt>
                <c:pt idx="2">
                  <c:v>8.3333333333333332E-3</c:v>
                </c:pt>
                <c:pt idx="3">
                  <c:v>1.2499999999999999E-2</c:v>
                </c:pt>
                <c:pt idx="4">
                  <c:v>1.6666666666666666E-2</c:v>
                </c:pt>
                <c:pt idx="5">
                  <c:v>2.0833333333333332E-2</c:v>
                </c:pt>
                <c:pt idx="6">
                  <c:v>2.4999999999999998E-2</c:v>
                </c:pt>
                <c:pt idx="7">
                  <c:v>2.9166666666666664E-2</c:v>
                </c:pt>
                <c:pt idx="8">
                  <c:v>3.3333333333333333E-2</c:v>
                </c:pt>
                <c:pt idx="9">
                  <c:v>3.7499999999999999E-2</c:v>
                </c:pt>
                <c:pt idx="10">
                  <c:v>4.1666666666666664E-2</c:v>
                </c:pt>
                <c:pt idx="11">
                  <c:v>4.5833333333333337E-2</c:v>
                </c:pt>
                <c:pt idx="12">
                  <c:v>4.9999999999999996E-2</c:v>
                </c:pt>
                <c:pt idx="13">
                  <c:v>5.4166666666666669E-2</c:v>
                </c:pt>
                <c:pt idx="14">
                  <c:v>5.8333333333333327E-2</c:v>
                </c:pt>
                <c:pt idx="15">
                  <c:v>6.25E-2</c:v>
                </c:pt>
                <c:pt idx="16">
                  <c:v>6.6666666666666666E-2</c:v>
                </c:pt>
                <c:pt idx="17">
                  <c:v>7.0833333333333331E-2</c:v>
                </c:pt>
                <c:pt idx="18">
                  <c:v>7.4999999999999997E-2</c:v>
                </c:pt>
                <c:pt idx="19">
                  <c:v>7.9166666666666663E-2</c:v>
                </c:pt>
                <c:pt idx="20">
                  <c:v>8.3333333333333329E-2</c:v>
                </c:pt>
                <c:pt idx="21">
                  <c:v>8.7500000000000008E-2</c:v>
                </c:pt>
                <c:pt idx="22">
                  <c:v>9.1666666666666674E-2</c:v>
                </c:pt>
                <c:pt idx="23">
                  <c:v>9.5833333333333326E-2</c:v>
                </c:pt>
                <c:pt idx="24">
                  <c:v>9.9999999999999992E-2</c:v>
                </c:pt>
                <c:pt idx="25">
                  <c:v>0.10416666666666667</c:v>
                </c:pt>
                <c:pt idx="26">
                  <c:v>0.10833333333333334</c:v>
                </c:pt>
                <c:pt idx="27">
                  <c:v>0.1125</c:v>
                </c:pt>
                <c:pt idx="28">
                  <c:v>0.11666666666666665</c:v>
                </c:pt>
                <c:pt idx="29">
                  <c:v>0.12083333333333333</c:v>
                </c:pt>
                <c:pt idx="30">
                  <c:v>0.125</c:v>
                </c:pt>
                <c:pt idx="31">
                  <c:v>0.12916666666666668</c:v>
                </c:pt>
                <c:pt idx="32">
                  <c:v>0.13333333333333333</c:v>
                </c:pt>
                <c:pt idx="33">
                  <c:v>0.13749999999999998</c:v>
                </c:pt>
                <c:pt idx="34">
                  <c:v>0.14166666666666666</c:v>
                </c:pt>
                <c:pt idx="35">
                  <c:v>0.14583333333333334</c:v>
                </c:pt>
                <c:pt idx="36">
                  <c:v>0.15</c:v>
                </c:pt>
                <c:pt idx="37">
                  <c:v>0.15416666666666667</c:v>
                </c:pt>
                <c:pt idx="38">
                  <c:v>0.15833333333333333</c:v>
                </c:pt>
                <c:pt idx="39">
                  <c:v>0.16250000000000001</c:v>
                </c:pt>
                <c:pt idx="40">
                  <c:v>0.16666666666666666</c:v>
                </c:pt>
                <c:pt idx="41">
                  <c:v>0.17083333333333331</c:v>
                </c:pt>
                <c:pt idx="42">
                  <c:v>0.17500000000000002</c:v>
                </c:pt>
                <c:pt idx="43">
                  <c:v>0.17916666666666667</c:v>
                </c:pt>
                <c:pt idx="44">
                  <c:v>0.18333333333333335</c:v>
                </c:pt>
                <c:pt idx="45">
                  <c:v>0.1875</c:v>
                </c:pt>
                <c:pt idx="46">
                  <c:v>0.19166666666666665</c:v>
                </c:pt>
                <c:pt idx="47">
                  <c:v>0.19583333333333333</c:v>
                </c:pt>
                <c:pt idx="48">
                  <c:v>0.19999999999999998</c:v>
                </c:pt>
                <c:pt idx="49">
                  <c:v>0.20416666666666669</c:v>
                </c:pt>
                <c:pt idx="50">
                  <c:v>0.20833333333333334</c:v>
                </c:pt>
                <c:pt idx="51">
                  <c:v>0.21249999999999999</c:v>
                </c:pt>
                <c:pt idx="52">
                  <c:v>0.21666666666666667</c:v>
                </c:pt>
                <c:pt idx="53">
                  <c:v>0.22083333333333333</c:v>
                </c:pt>
                <c:pt idx="54">
                  <c:v>0.22500000000000001</c:v>
                </c:pt>
                <c:pt idx="55">
                  <c:v>0.22916666666666666</c:v>
                </c:pt>
                <c:pt idx="56">
                  <c:v>0.23333333333333331</c:v>
                </c:pt>
                <c:pt idx="57">
                  <c:v>0.23750000000000002</c:v>
                </c:pt>
                <c:pt idx="58">
                  <c:v>0.24166666666666667</c:v>
                </c:pt>
                <c:pt idx="59">
                  <c:v>0.24583333333333335</c:v>
                </c:pt>
                <c:pt idx="60">
                  <c:v>0.25</c:v>
                </c:pt>
                <c:pt idx="61">
                  <c:v>0.25416666666666665</c:v>
                </c:pt>
                <c:pt idx="62">
                  <c:v>0.25833333333333336</c:v>
                </c:pt>
                <c:pt idx="63">
                  <c:v>0.26250000000000001</c:v>
                </c:pt>
                <c:pt idx="64">
                  <c:v>0.26666666666666666</c:v>
                </c:pt>
                <c:pt idx="65">
                  <c:v>0.27083333333333331</c:v>
                </c:pt>
                <c:pt idx="66">
                  <c:v>0.27499999999999997</c:v>
                </c:pt>
                <c:pt idx="67">
                  <c:v>0.27916666666666667</c:v>
                </c:pt>
                <c:pt idx="68">
                  <c:v>0.28333333333333333</c:v>
                </c:pt>
                <c:pt idx="69">
                  <c:v>0.28750000000000003</c:v>
                </c:pt>
                <c:pt idx="70">
                  <c:v>0.29166666666666669</c:v>
                </c:pt>
                <c:pt idx="71">
                  <c:v>0.29583333333333334</c:v>
                </c:pt>
                <c:pt idx="72">
                  <c:v>0.3</c:v>
                </c:pt>
                <c:pt idx="73">
                  <c:v>0.30416666666666664</c:v>
                </c:pt>
                <c:pt idx="74">
                  <c:v>0.30833333333333335</c:v>
                </c:pt>
                <c:pt idx="75">
                  <c:v>0.3125</c:v>
                </c:pt>
                <c:pt idx="76">
                  <c:v>0.31666666666666665</c:v>
                </c:pt>
                <c:pt idx="77">
                  <c:v>0.32083333333333336</c:v>
                </c:pt>
                <c:pt idx="78">
                  <c:v>0.32500000000000001</c:v>
                </c:pt>
                <c:pt idx="79">
                  <c:v>0.32916666666666666</c:v>
                </c:pt>
                <c:pt idx="80">
                  <c:v>0.33333333333333331</c:v>
                </c:pt>
                <c:pt idx="81">
                  <c:v>0.33749999999999997</c:v>
                </c:pt>
                <c:pt idx="82">
                  <c:v>0.34166666666666662</c:v>
                </c:pt>
                <c:pt idx="83">
                  <c:v>0.34583333333333338</c:v>
                </c:pt>
                <c:pt idx="84">
                  <c:v>0.35000000000000003</c:v>
                </c:pt>
                <c:pt idx="85">
                  <c:v>0.35416666666666669</c:v>
                </c:pt>
                <c:pt idx="86">
                  <c:v>0.35833333333333334</c:v>
                </c:pt>
                <c:pt idx="87">
                  <c:v>0.36249999999999999</c:v>
                </c:pt>
                <c:pt idx="88">
                  <c:v>0.3666666666666667</c:v>
                </c:pt>
                <c:pt idx="89">
                  <c:v>0.37083333333333335</c:v>
                </c:pt>
                <c:pt idx="90">
                  <c:v>0.375</c:v>
                </c:pt>
                <c:pt idx="91">
                  <c:v>0.37916666666666665</c:v>
                </c:pt>
                <c:pt idx="92">
                  <c:v>0.3833333333333333</c:v>
                </c:pt>
                <c:pt idx="93">
                  <c:v>0.38750000000000001</c:v>
                </c:pt>
                <c:pt idx="94">
                  <c:v>0.39166666666666666</c:v>
                </c:pt>
                <c:pt idx="95">
                  <c:v>0.39583333333333331</c:v>
                </c:pt>
                <c:pt idx="96">
                  <c:v>0.39999999999999997</c:v>
                </c:pt>
                <c:pt idx="97">
                  <c:v>0.40416666666666662</c:v>
                </c:pt>
                <c:pt idx="98">
                  <c:v>0.40833333333333338</c:v>
                </c:pt>
                <c:pt idx="99">
                  <c:v>0.41250000000000003</c:v>
                </c:pt>
                <c:pt idx="100">
                  <c:v>0.41666666666666669</c:v>
                </c:pt>
                <c:pt idx="101">
                  <c:v>0.42083333333333334</c:v>
                </c:pt>
                <c:pt idx="102">
                  <c:v>0.42499999999999999</c:v>
                </c:pt>
                <c:pt idx="103">
                  <c:v>0.4291666666666667</c:v>
                </c:pt>
                <c:pt idx="104">
                  <c:v>0.43333333333333335</c:v>
                </c:pt>
                <c:pt idx="105">
                  <c:v>0.4375</c:v>
                </c:pt>
                <c:pt idx="106">
                  <c:v>0.44166666666666665</c:v>
                </c:pt>
                <c:pt idx="107">
                  <c:v>0.4458333333333333</c:v>
                </c:pt>
                <c:pt idx="108">
                  <c:v>0.45</c:v>
                </c:pt>
                <c:pt idx="109">
                  <c:v>0.45416666666666666</c:v>
                </c:pt>
                <c:pt idx="110">
                  <c:v>0.45833333333333331</c:v>
                </c:pt>
                <c:pt idx="111">
                  <c:v>0.46249999999999997</c:v>
                </c:pt>
                <c:pt idx="112">
                  <c:v>0.46666666666666662</c:v>
                </c:pt>
                <c:pt idx="113">
                  <c:v>0.47083333333333338</c:v>
                </c:pt>
                <c:pt idx="114">
                  <c:v>0.47500000000000003</c:v>
                </c:pt>
                <c:pt idx="115">
                  <c:v>0.47916666666666669</c:v>
                </c:pt>
                <c:pt idx="116">
                  <c:v>0.48333333333333334</c:v>
                </c:pt>
                <c:pt idx="117">
                  <c:v>0.48749999999999999</c:v>
                </c:pt>
                <c:pt idx="118">
                  <c:v>0.4916666666666667</c:v>
                </c:pt>
                <c:pt idx="119">
                  <c:v>0.49583333333333335</c:v>
                </c:pt>
                <c:pt idx="120">
                  <c:v>0.5</c:v>
                </c:pt>
                <c:pt idx="121">
                  <c:v>0.50416666666666665</c:v>
                </c:pt>
                <c:pt idx="122">
                  <c:v>0.5083333333333333</c:v>
                </c:pt>
                <c:pt idx="123">
                  <c:v>0.51250000000000007</c:v>
                </c:pt>
                <c:pt idx="124">
                  <c:v>0.51666666666666672</c:v>
                </c:pt>
                <c:pt idx="125">
                  <c:v>0.52083333333333337</c:v>
                </c:pt>
                <c:pt idx="126">
                  <c:v>0.52500000000000002</c:v>
                </c:pt>
                <c:pt idx="127">
                  <c:v>0.52916666666666667</c:v>
                </c:pt>
                <c:pt idx="128">
                  <c:v>0.53333333333333333</c:v>
                </c:pt>
                <c:pt idx="129">
                  <c:v>0.53749999999999998</c:v>
                </c:pt>
                <c:pt idx="130">
                  <c:v>0.54166666666666663</c:v>
                </c:pt>
                <c:pt idx="131">
                  <c:v>0.54583333333333328</c:v>
                </c:pt>
                <c:pt idx="132">
                  <c:v>0.54999999999999993</c:v>
                </c:pt>
                <c:pt idx="133">
                  <c:v>0.5541666666666667</c:v>
                </c:pt>
                <c:pt idx="134">
                  <c:v>0.55833333333333335</c:v>
                </c:pt>
                <c:pt idx="135">
                  <c:v>0.5625</c:v>
                </c:pt>
                <c:pt idx="136">
                  <c:v>0.56666666666666665</c:v>
                </c:pt>
                <c:pt idx="137">
                  <c:v>0.5708333333333333</c:v>
                </c:pt>
                <c:pt idx="138">
                  <c:v>0.57500000000000007</c:v>
                </c:pt>
                <c:pt idx="139">
                  <c:v>0.57916666666666672</c:v>
                </c:pt>
                <c:pt idx="140">
                  <c:v>0.58333333333333337</c:v>
                </c:pt>
                <c:pt idx="141">
                  <c:v>0.58750000000000002</c:v>
                </c:pt>
                <c:pt idx="142">
                  <c:v>0.59166666666666667</c:v>
                </c:pt>
                <c:pt idx="143">
                  <c:v>0.59583333333333333</c:v>
                </c:pt>
                <c:pt idx="144">
                  <c:v>0.6</c:v>
                </c:pt>
                <c:pt idx="145">
                  <c:v>0.60416666666666663</c:v>
                </c:pt>
                <c:pt idx="146">
                  <c:v>0.60833333333333328</c:v>
                </c:pt>
                <c:pt idx="147">
                  <c:v>0.61249999999999993</c:v>
                </c:pt>
                <c:pt idx="148">
                  <c:v>0.6166666666666667</c:v>
                </c:pt>
                <c:pt idx="149">
                  <c:v>0.62083333333333335</c:v>
                </c:pt>
                <c:pt idx="150">
                  <c:v>0.625</c:v>
                </c:pt>
                <c:pt idx="151">
                  <c:v>0.62916666666666665</c:v>
                </c:pt>
                <c:pt idx="152">
                  <c:v>0.6333333333333333</c:v>
                </c:pt>
                <c:pt idx="153">
                  <c:v>0.63750000000000007</c:v>
                </c:pt>
                <c:pt idx="154">
                  <c:v>0.64166666666666672</c:v>
                </c:pt>
                <c:pt idx="155">
                  <c:v>0.64583333333333337</c:v>
                </c:pt>
                <c:pt idx="156">
                  <c:v>0.65</c:v>
                </c:pt>
                <c:pt idx="157">
                  <c:v>0.65416666666666667</c:v>
                </c:pt>
                <c:pt idx="158">
                  <c:v>0.65833333333333333</c:v>
                </c:pt>
                <c:pt idx="159">
                  <c:v>0.66249999999999998</c:v>
                </c:pt>
                <c:pt idx="160">
                  <c:v>0.66666666666666663</c:v>
                </c:pt>
                <c:pt idx="161">
                  <c:v>0.67083333333333339</c:v>
                </c:pt>
                <c:pt idx="162">
                  <c:v>0.67499999999999993</c:v>
                </c:pt>
                <c:pt idx="163">
                  <c:v>0.6791666666666667</c:v>
                </c:pt>
                <c:pt idx="164">
                  <c:v>0.68333333333333324</c:v>
                </c:pt>
                <c:pt idx="165">
                  <c:v>0.6875</c:v>
                </c:pt>
                <c:pt idx="166">
                  <c:v>0.69166666666666676</c:v>
                </c:pt>
                <c:pt idx="167">
                  <c:v>0.6958333333333333</c:v>
                </c:pt>
                <c:pt idx="168">
                  <c:v>0.70000000000000007</c:v>
                </c:pt>
                <c:pt idx="169">
                  <c:v>0.70416666666666661</c:v>
                </c:pt>
                <c:pt idx="170">
                  <c:v>0.70833333333333337</c:v>
                </c:pt>
                <c:pt idx="171">
                  <c:v>0.71250000000000002</c:v>
                </c:pt>
                <c:pt idx="172">
                  <c:v>0.71666666666666667</c:v>
                </c:pt>
                <c:pt idx="173">
                  <c:v>0.72083333333333333</c:v>
                </c:pt>
                <c:pt idx="174">
                  <c:v>0.72499999999999998</c:v>
                </c:pt>
                <c:pt idx="175">
                  <c:v>0.72916666666666663</c:v>
                </c:pt>
                <c:pt idx="176">
                  <c:v>0.73333333333333339</c:v>
                </c:pt>
                <c:pt idx="177">
                  <c:v>0.73749999999999993</c:v>
                </c:pt>
                <c:pt idx="178">
                  <c:v>0.7416666666666667</c:v>
                </c:pt>
                <c:pt idx="179">
                  <c:v>0.74583333333333324</c:v>
                </c:pt>
                <c:pt idx="180">
                  <c:v>0.75</c:v>
                </c:pt>
                <c:pt idx="181">
                  <c:v>0.75416666666666676</c:v>
                </c:pt>
                <c:pt idx="182">
                  <c:v>0.7583333333333333</c:v>
                </c:pt>
                <c:pt idx="183">
                  <c:v>0.76250000000000007</c:v>
                </c:pt>
                <c:pt idx="184">
                  <c:v>0.76666666666666661</c:v>
                </c:pt>
                <c:pt idx="185">
                  <c:v>0.77083333333333337</c:v>
                </c:pt>
                <c:pt idx="186">
                  <c:v>0.77500000000000002</c:v>
                </c:pt>
                <c:pt idx="187">
                  <c:v>0.77916666666666667</c:v>
                </c:pt>
                <c:pt idx="188">
                  <c:v>0.78333333333333333</c:v>
                </c:pt>
                <c:pt idx="189">
                  <c:v>0.78749999999999998</c:v>
                </c:pt>
                <c:pt idx="190">
                  <c:v>0.79166666666666663</c:v>
                </c:pt>
                <c:pt idx="191">
                  <c:v>0.79583333333333339</c:v>
                </c:pt>
                <c:pt idx="192">
                  <c:v>0.79999999999999993</c:v>
                </c:pt>
                <c:pt idx="193">
                  <c:v>0.8041666666666667</c:v>
                </c:pt>
                <c:pt idx="194">
                  <c:v>0.80833333333333324</c:v>
                </c:pt>
                <c:pt idx="195">
                  <c:v>0.8125</c:v>
                </c:pt>
                <c:pt idx="196">
                  <c:v>0.81666666666666676</c:v>
                </c:pt>
                <c:pt idx="197">
                  <c:v>0.8208333333333333</c:v>
                </c:pt>
                <c:pt idx="198">
                  <c:v>0.82500000000000007</c:v>
                </c:pt>
                <c:pt idx="199">
                  <c:v>0.82916666666666661</c:v>
                </c:pt>
                <c:pt idx="200">
                  <c:v>0.83333333333333337</c:v>
                </c:pt>
                <c:pt idx="201">
                  <c:v>0.83750000000000002</c:v>
                </c:pt>
                <c:pt idx="202">
                  <c:v>0.84166666666666667</c:v>
                </c:pt>
                <c:pt idx="203">
                  <c:v>0.84583333333333333</c:v>
                </c:pt>
                <c:pt idx="204">
                  <c:v>0.85</c:v>
                </c:pt>
                <c:pt idx="205">
                  <c:v>0.85416666666666663</c:v>
                </c:pt>
                <c:pt idx="206">
                  <c:v>0.85833333333333339</c:v>
                </c:pt>
                <c:pt idx="207">
                  <c:v>0.86249999999999993</c:v>
                </c:pt>
                <c:pt idx="208">
                  <c:v>0.8666666666666667</c:v>
                </c:pt>
                <c:pt idx="209">
                  <c:v>0.87083333333333324</c:v>
                </c:pt>
                <c:pt idx="210">
                  <c:v>0.875</c:v>
                </c:pt>
                <c:pt idx="211">
                  <c:v>0.87916666666666676</c:v>
                </c:pt>
                <c:pt idx="212">
                  <c:v>0.8833333333333333</c:v>
                </c:pt>
                <c:pt idx="213">
                  <c:v>0.88750000000000007</c:v>
                </c:pt>
                <c:pt idx="214">
                  <c:v>0.89166666666666661</c:v>
                </c:pt>
                <c:pt idx="215">
                  <c:v>0.89583333333333337</c:v>
                </c:pt>
                <c:pt idx="216">
                  <c:v>0.9</c:v>
                </c:pt>
                <c:pt idx="217">
                  <c:v>0.90416666666666667</c:v>
                </c:pt>
                <c:pt idx="218">
                  <c:v>0.90833333333333333</c:v>
                </c:pt>
                <c:pt idx="219">
                  <c:v>0.91249999999999998</c:v>
                </c:pt>
                <c:pt idx="220">
                  <c:v>0.91666666666666663</c:v>
                </c:pt>
                <c:pt idx="221">
                  <c:v>0.92083333333333339</c:v>
                </c:pt>
                <c:pt idx="222">
                  <c:v>0.92499999999999993</c:v>
                </c:pt>
                <c:pt idx="223">
                  <c:v>0.9291666666666667</c:v>
                </c:pt>
                <c:pt idx="224">
                  <c:v>0.93333333333333324</c:v>
                </c:pt>
                <c:pt idx="225">
                  <c:v>0.9375</c:v>
                </c:pt>
                <c:pt idx="226">
                  <c:v>0.94166666666666676</c:v>
                </c:pt>
                <c:pt idx="227">
                  <c:v>0.9458333333333333</c:v>
                </c:pt>
                <c:pt idx="228">
                  <c:v>0.95000000000000007</c:v>
                </c:pt>
                <c:pt idx="229">
                  <c:v>0.95416666666666661</c:v>
                </c:pt>
                <c:pt idx="230">
                  <c:v>0.95833333333333337</c:v>
                </c:pt>
                <c:pt idx="231">
                  <c:v>0.96250000000000002</c:v>
                </c:pt>
                <c:pt idx="232">
                  <c:v>0.96666666666666667</c:v>
                </c:pt>
                <c:pt idx="233">
                  <c:v>0.97083333333333333</c:v>
                </c:pt>
                <c:pt idx="234">
                  <c:v>0.97499999999999998</c:v>
                </c:pt>
                <c:pt idx="235">
                  <c:v>0.97916666666666663</c:v>
                </c:pt>
                <c:pt idx="236">
                  <c:v>0.98333333333333339</c:v>
                </c:pt>
                <c:pt idx="237">
                  <c:v>0.98749999999999993</c:v>
                </c:pt>
                <c:pt idx="238">
                  <c:v>0.9916666666666667</c:v>
                </c:pt>
                <c:pt idx="239">
                  <c:v>0.99583333333333324</c:v>
                </c:pt>
                <c:pt idx="240" formatCode="[h]:mm:ss">
                  <c:v>1</c:v>
                </c:pt>
              </c:numCache>
            </c:numRef>
          </c:cat>
          <c:val>
            <c:numRef>
              <c:f>Sheet2!$G$4:$G$244</c:f>
              <c:numCache>
                <c:formatCode>General</c:formatCode>
                <c:ptCount val="241"/>
                <c:pt idx="0">
                  <c:v>0</c:v>
                </c:pt>
                <c:pt idx="1">
                  <c:v>3.4945999999999998E-2</c:v>
                </c:pt>
                <c:pt idx="2">
                  <c:v>3.4945999999999998E-2</c:v>
                </c:pt>
                <c:pt idx="3">
                  <c:v>3.5638000000000003E-2</c:v>
                </c:pt>
                <c:pt idx="4">
                  <c:v>3.5638000000000003E-2</c:v>
                </c:pt>
                <c:pt idx="5">
                  <c:v>3.6330000000000001E-2</c:v>
                </c:pt>
                <c:pt idx="6">
                  <c:v>3.6330000000000001E-2</c:v>
                </c:pt>
                <c:pt idx="7">
                  <c:v>3.7021999999999999E-2</c:v>
                </c:pt>
                <c:pt idx="8">
                  <c:v>3.7021999999999999E-2</c:v>
                </c:pt>
                <c:pt idx="9">
                  <c:v>3.7713999999999998E-2</c:v>
                </c:pt>
                <c:pt idx="10">
                  <c:v>3.7713999999999998E-2</c:v>
                </c:pt>
                <c:pt idx="11">
                  <c:v>3.8406000000000003E-2</c:v>
                </c:pt>
                <c:pt idx="12">
                  <c:v>3.8406000000000003E-2</c:v>
                </c:pt>
                <c:pt idx="13">
                  <c:v>3.9098000000000001E-2</c:v>
                </c:pt>
                <c:pt idx="14">
                  <c:v>3.9098000000000001E-2</c:v>
                </c:pt>
                <c:pt idx="15">
                  <c:v>3.9789999999999999E-2</c:v>
                </c:pt>
                <c:pt idx="16">
                  <c:v>3.9789999999999999E-2</c:v>
                </c:pt>
                <c:pt idx="17">
                  <c:v>4.0481999999999997E-2</c:v>
                </c:pt>
                <c:pt idx="18">
                  <c:v>4.0481999999999997E-2</c:v>
                </c:pt>
                <c:pt idx="19">
                  <c:v>4.1174000000000002E-2</c:v>
                </c:pt>
                <c:pt idx="20">
                  <c:v>4.1174000000000002E-2</c:v>
                </c:pt>
                <c:pt idx="21">
                  <c:v>4.1866E-2</c:v>
                </c:pt>
                <c:pt idx="22">
                  <c:v>4.1866E-2</c:v>
                </c:pt>
                <c:pt idx="23">
                  <c:v>4.2557999999999999E-2</c:v>
                </c:pt>
                <c:pt idx="24">
                  <c:v>4.2557999999999999E-2</c:v>
                </c:pt>
                <c:pt idx="25">
                  <c:v>4.3249999999999997E-2</c:v>
                </c:pt>
                <c:pt idx="26">
                  <c:v>4.3249999999999997E-2</c:v>
                </c:pt>
                <c:pt idx="27">
                  <c:v>4.3942000000000002E-2</c:v>
                </c:pt>
                <c:pt idx="28">
                  <c:v>4.3942000000000002E-2</c:v>
                </c:pt>
                <c:pt idx="29">
                  <c:v>4.4634E-2</c:v>
                </c:pt>
                <c:pt idx="30">
                  <c:v>4.4634E-2</c:v>
                </c:pt>
                <c:pt idx="31">
                  <c:v>4.5325999999999998E-2</c:v>
                </c:pt>
                <c:pt idx="32">
                  <c:v>4.5325999999999998E-2</c:v>
                </c:pt>
                <c:pt idx="33">
                  <c:v>4.6018000000000003E-2</c:v>
                </c:pt>
                <c:pt idx="34">
                  <c:v>4.6018000000000003E-2</c:v>
                </c:pt>
                <c:pt idx="35">
                  <c:v>4.6710000000000002E-2</c:v>
                </c:pt>
                <c:pt idx="36">
                  <c:v>4.6710000000000002E-2</c:v>
                </c:pt>
                <c:pt idx="37">
                  <c:v>4.7402E-2</c:v>
                </c:pt>
                <c:pt idx="38">
                  <c:v>4.7402E-2</c:v>
                </c:pt>
                <c:pt idx="39">
                  <c:v>4.8093999999999998E-2</c:v>
                </c:pt>
                <c:pt idx="40">
                  <c:v>4.8093999999999998E-2</c:v>
                </c:pt>
                <c:pt idx="41">
                  <c:v>4.8786000000000003E-2</c:v>
                </c:pt>
                <c:pt idx="42">
                  <c:v>4.9478000000000001E-2</c:v>
                </c:pt>
                <c:pt idx="43">
                  <c:v>5.0169999999999999E-2</c:v>
                </c:pt>
                <c:pt idx="44">
                  <c:v>5.0861999999999997E-2</c:v>
                </c:pt>
                <c:pt idx="45">
                  <c:v>5.1554000000000003E-2</c:v>
                </c:pt>
                <c:pt idx="46">
                  <c:v>5.2246000000000001E-2</c:v>
                </c:pt>
                <c:pt idx="47">
                  <c:v>5.2937999999999999E-2</c:v>
                </c:pt>
                <c:pt idx="48">
                  <c:v>5.3629999999999997E-2</c:v>
                </c:pt>
                <c:pt idx="49">
                  <c:v>5.4322000000000002E-2</c:v>
                </c:pt>
                <c:pt idx="50">
                  <c:v>5.5014E-2</c:v>
                </c:pt>
                <c:pt idx="51">
                  <c:v>5.5705999999999999E-2</c:v>
                </c:pt>
                <c:pt idx="52">
                  <c:v>5.6397999999999997E-2</c:v>
                </c:pt>
                <c:pt idx="53">
                  <c:v>5.7090000000000002E-2</c:v>
                </c:pt>
                <c:pt idx="54">
                  <c:v>5.7782E-2</c:v>
                </c:pt>
                <c:pt idx="55">
                  <c:v>5.8473999999999998E-2</c:v>
                </c:pt>
                <c:pt idx="56">
                  <c:v>5.9166000000000003E-2</c:v>
                </c:pt>
                <c:pt idx="57">
                  <c:v>5.9858000000000001E-2</c:v>
                </c:pt>
                <c:pt idx="58">
                  <c:v>6.055E-2</c:v>
                </c:pt>
                <c:pt idx="59">
                  <c:v>6.1241999999999998E-2</c:v>
                </c:pt>
                <c:pt idx="60">
                  <c:v>6.1934000000000003E-2</c:v>
                </c:pt>
                <c:pt idx="61">
                  <c:v>6.2626000000000001E-2</c:v>
                </c:pt>
                <c:pt idx="62">
                  <c:v>6.3317999999999999E-2</c:v>
                </c:pt>
                <c:pt idx="63">
                  <c:v>6.4009999999999997E-2</c:v>
                </c:pt>
                <c:pt idx="64">
                  <c:v>6.4701999999999996E-2</c:v>
                </c:pt>
                <c:pt idx="65">
                  <c:v>6.5393999999999994E-2</c:v>
                </c:pt>
                <c:pt idx="66">
                  <c:v>6.6086000000000006E-2</c:v>
                </c:pt>
                <c:pt idx="67">
                  <c:v>6.6778000000000004E-2</c:v>
                </c:pt>
                <c:pt idx="68">
                  <c:v>6.7470000000000002E-2</c:v>
                </c:pt>
                <c:pt idx="69">
                  <c:v>6.8162E-2</c:v>
                </c:pt>
                <c:pt idx="70">
                  <c:v>6.8853999999999999E-2</c:v>
                </c:pt>
                <c:pt idx="71">
                  <c:v>6.9545999999999997E-2</c:v>
                </c:pt>
                <c:pt idx="72">
                  <c:v>7.0237999999999995E-2</c:v>
                </c:pt>
                <c:pt idx="73">
                  <c:v>7.0930000000000007E-2</c:v>
                </c:pt>
                <c:pt idx="74">
                  <c:v>7.1622000000000005E-2</c:v>
                </c:pt>
                <c:pt idx="75">
                  <c:v>7.2314000000000003E-2</c:v>
                </c:pt>
                <c:pt idx="76">
                  <c:v>7.3006000000000001E-2</c:v>
                </c:pt>
                <c:pt idx="77">
                  <c:v>7.3698E-2</c:v>
                </c:pt>
                <c:pt idx="78">
                  <c:v>7.4389999999999998E-2</c:v>
                </c:pt>
                <c:pt idx="79">
                  <c:v>7.5081999999999996E-2</c:v>
                </c:pt>
                <c:pt idx="80">
                  <c:v>7.5773999999999994E-2</c:v>
                </c:pt>
                <c:pt idx="81">
                  <c:v>7.7850000000000003E-2</c:v>
                </c:pt>
                <c:pt idx="82">
                  <c:v>8.1309999999999993E-2</c:v>
                </c:pt>
                <c:pt idx="83">
                  <c:v>8.4769999999999998E-2</c:v>
                </c:pt>
                <c:pt idx="84">
                  <c:v>8.8230000000000003E-2</c:v>
                </c:pt>
                <c:pt idx="85">
                  <c:v>9.1689999999999994E-2</c:v>
                </c:pt>
                <c:pt idx="86">
                  <c:v>9.5149999999999998E-2</c:v>
                </c:pt>
                <c:pt idx="87">
                  <c:v>9.8610000000000003E-2</c:v>
                </c:pt>
                <c:pt idx="88">
                  <c:v>0.10206999999999999</c:v>
                </c:pt>
                <c:pt idx="89">
                  <c:v>0.10553</c:v>
                </c:pt>
                <c:pt idx="90">
                  <c:v>0.10899</c:v>
                </c:pt>
                <c:pt idx="91">
                  <c:v>0.11072</c:v>
                </c:pt>
                <c:pt idx="92">
                  <c:v>0.11072</c:v>
                </c:pt>
                <c:pt idx="93">
                  <c:v>0.11072</c:v>
                </c:pt>
                <c:pt idx="94">
                  <c:v>0.11072</c:v>
                </c:pt>
                <c:pt idx="95">
                  <c:v>0.11072</c:v>
                </c:pt>
                <c:pt idx="96">
                  <c:v>0.11348800000000001</c:v>
                </c:pt>
                <c:pt idx="97">
                  <c:v>0.119024</c:v>
                </c:pt>
                <c:pt idx="98">
                  <c:v>0.12456</c:v>
                </c:pt>
                <c:pt idx="99">
                  <c:v>0.13009599999999999</c:v>
                </c:pt>
                <c:pt idx="100">
                  <c:v>0.135632</c:v>
                </c:pt>
                <c:pt idx="101">
                  <c:v>0.14255200000000001</c:v>
                </c:pt>
                <c:pt idx="102">
                  <c:v>0.15085599999999999</c:v>
                </c:pt>
                <c:pt idx="103">
                  <c:v>0.15916</c:v>
                </c:pt>
                <c:pt idx="104">
                  <c:v>0.167464</c:v>
                </c:pt>
                <c:pt idx="105">
                  <c:v>0.17576800000000001</c:v>
                </c:pt>
                <c:pt idx="106">
                  <c:v>0.18684000000000001</c:v>
                </c:pt>
                <c:pt idx="107">
                  <c:v>0.20068</c:v>
                </c:pt>
                <c:pt idx="108">
                  <c:v>0.21451999999999999</c:v>
                </c:pt>
                <c:pt idx="109">
                  <c:v>0.22836000000000001</c:v>
                </c:pt>
                <c:pt idx="110">
                  <c:v>0.2422</c:v>
                </c:pt>
                <c:pt idx="111">
                  <c:v>0.26572800000000002</c:v>
                </c:pt>
                <c:pt idx="112">
                  <c:v>0.29894399999999999</c:v>
                </c:pt>
                <c:pt idx="113">
                  <c:v>0.33216000000000001</c:v>
                </c:pt>
                <c:pt idx="114">
                  <c:v>0.36537599999999998</c:v>
                </c:pt>
                <c:pt idx="115">
                  <c:v>0.398592</c:v>
                </c:pt>
                <c:pt idx="116">
                  <c:v>0.82486400000000004</c:v>
                </c:pt>
                <c:pt idx="117">
                  <c:v>1.6441920000000001</c:v>
                </c:pt>
                <c:pt idx="118">
                  <c:v>2.6444779999999999</c:v>
                </c:pt>
                <c:pt idx="119">
                  <c:v>4.7426219999999999</c:v>
                </c:pt>
                <c:pt idx="120">
                  <c:v>3.2918440000000002</c:v>
                </c:pt>
                <c:pt idx="121">
                  <c:v>0.65601600000000004</c:v>
                </c:pt>
                <c:pt idx="122">
                  <c:v>0.57712799999999997</c:v>
                </c:pt>
                <c:pt idx="123">
                  <c:v>0.49824000000000002</c:v>
                </c:pt>
                <c:pt idx="124">
                  <c:v>0.419352</c:v>
                </c:pt>
                <c:pt idx="125">
                  <c:v>0.34046399999999999</c:v>
                </c:pt>
                <c:pt idx="126">
                  <c:v>0.29202400000000001</c:v>
                </c:pt>
                <c:pt idx="127">
                  <c:v>0.274032</c:v>
                </c:pt>
                <c:pt idx="128">
                  <c:v>0.25603999999999999</c:v>
                </c:pt>
                <c:pt idx="129">
                  <c:v>0.23804800000000001</c:v>
                </c:pt>
                <c:pt idx="130">
                  <c:v>0.220056</c:v>
                </c:pt>
                <c:pt idx="131">
                  <c:v>0.20621600000000001</c:v>
                </c:pt>
                <c:pt idx="132">
                  <c:v>0.19652800000000001</c:v>
                </c:pt>
                <c:pt idx="133">
                  <c:v>0.18684000000000001</c:v>
                </c:pt>
                <c:pt idx="134">
                  <c:v>0.177152</c:v>
                </c:pt>
                <c:pt idx="135">
                  <c:v>0.167464</c:v>
                </c:pt>
                <c:pt idx="136">
                  <c:v>0.15916</c:v>
                </c:pt>
                <c:pt idx="137">
                  <c:v>0.15223999999999999</c:v>
                </c:pt>
                <c:pt idx="138">
                  <c:v>0.14532</c:v>
                </c:pt>
                <c:pt idx="139">
                  <c:v>0.1384</c:v>
                </c:pt>
                <c:pt idx="140">
                  <c:v>0.13148000000000001</c:v>
                </c:pt>
                <c:pt idx="141">
                  <c:v>0.12698200000000001</c:v>
                </c:pt>
                <c:pt idx="142">
                  <c:v>0.124214</c:v>
                </c:pt>
                <c:pt idx="143">
                  <c:v>0.122138</c:v>
                </c:pt>
                <c:pt idx="144">
                  <c:v>0.11937</c:v>
                </c:pt>
                <c:pt idx="145">
                  <c:v>0.117294</c:v>
                </c:pt>
                <c:pt idx="146">
                  <c:v>0.114526</c:v>
                </c:pt>
                <c:pt idx="147">
                  <c:v>0.11244999999999999</c:v>
                </c:pt>
                <c:pt idx="148">
                  <c:v>0.109682</c:v>
                </c:pt>
                <c:pt idx="149">
                  <c:v>0.10760599999999999</c:v>
                </c:pt>
                <c:pt idx="150">
                  <c:v>0.104838</c:v>
                </c:pt>
                <c:pt idx="151">
                  <c:v>0.10276200000000001</c:v>
                </c:pt>
                <c:pt idx="152">
                  <c:v>9.9994E-2</c:v>
                </c:pt>
                <c:pt idx="153">
                  <c:v>9.7918000000000005E-2</c:v>
                </c:pt>
                <c:pt idx="154">
                  <c:v>9.5149999999999998E-2</c:v>
                </c:pt>
                <c:pt idx="155">
                  <c:v>9.3074000000000004E-2</c:v>
                </c:pt>
                <c:pt idx="156">
                  <c:v>9.0305999999999997E-2</c:v>
                </c:pt>
                <c:pt idx="157">
                  <c:v>8.8230000000000003E-2</c:v>
                </c:pt>
                <c:pt idx="158">
                  <c:v>8.5461999999999996E-2</c:v>
                </c:pt>
                <c:pt idx="159">
                  <c:v>8.3386000000000002E-2</c:v>
                </c:pt>
                <c:pt idx="160">
                  <c:v>8.0617999999999995E-2</c:v>
                </c:pt>
                <c:pt idx="161">
                  <c:v>7.9233999999999999E-2</c:v>
                </c:pt>
                <c:pt idx="162">
                  <c:v>7.8196000000000002E-2</c:v>
                </c:pt>
                <c:pt idx="163">
                  <c:v>7.7504000000000003E-2</c:v>
                </c:pt>
                <c:pt idx="164">
                  <c:v>7.6466000000000006E-2</c:v>
                </c:pt>
                <c:pt idx="165">
                  <c:v>7.5773999999999994E-2</c:v>
                </c:pt>
                <c:pt idx="166">
                  <c:v>7.4735999999999997E-2</c:v>
                </c:pt>
                <c:pt idx="167">
                  <c:v>7.4043999999999999E-2</c:v>
                </c:pt>
                <c:pt idx="168">
                  <c:v>7.3006000000000001E-2</c:v>
                </c:pt>
                <c:pt idx="169">
                  <c:v>7.2314000000000003E-2</c:v>
                </c:pt>
                <c:pt idx="170">
                  <c:v>7.1276000000000006E-2</c:v>
                </c:pt>
                <c:pt idx="171">
                  <c:v>7.0583999999999994E-2</c:v>
                </c:pt>
                <c:pt idx="172">
                  <c:v>6.9545999999999997E-2</c:v>
                </c:pt>
                <c:pt idx="173">
                  <c:v>6.8853999999999999E-2</c:v>
                </c:pt>
                <c:pt idx="174">
                  <c:v>6.7816000000000001E-2</c:v>
                </c:pt>
                <c:pt idx="175">
                  <c:v>6.7124000000000003E-2</c:v>
                </c:pt>
                <c:pt idx="176">
                  <c:v>6.6086000000000006E-2</c:v>
                </c:pt>
                <c:pt idx="177">
                  <c:v>6.5393999999999994E-2</c:v>
                </c:pt>
                <c:pt idx="178">
                  <c:v>6.4355999999999997E-2</c:v>
                </c:pt>
                <c:pt idx="179">
                  <c:v>6.3663999999999998E-2</c:v>
                </c:pt>
                <c:pt idx="180">
                  <c:v>6.2626000000000001E-2</c:v>
                </c:pt>
                <c:pt idx="181">
                  <c:v>6.1934000000000003E-2</c:v>
                </c:pt>
                <c:pt idx="182">
                  <c:v>6.0895999999999999E-2</c:v>
                </c:pt>
                <c:pt idx="183">
                  <c:v>6.0204000000000001E-2</c:v>
                </c:pt>
                <c:pt idx="184">
                  <c:v>5.9166000000000003E-2</c:v>
                </c:pt>
                <c:pt idx="185">
                  <c:v>5.8473999999999998E-2</c:v>
                </c:pt>
                <c:pt idx="186">
                  <c:v>5.7436000000000001E-2</c:v>
                </c:pt>
                <c:pt idx="187">
                  <c:v>5.6744000000000003E-2</c:v>
                </c:pt>
                <c:pt idx="188">
                  <c:v>5.5705999999999999E-2</c:v>
                </c:pt>
                <c:pt idx="189">
                  <c:v>5.5014E-2</c:v>
                </c:pt>
                <c:pt idx="190">
                  <c:v>5.3976000000000003E-2</c:v>
                </c:pt>
                <c:pt idx="191">
                  <c:v>5.3283999999999998E-2</c:v>
                </c:pt>
                <c:pt idx="192">
                  <c:v>5.2246000000000001E-2</c:v>
                </c:pt>
                <c:pt idx="193">
                  <c:v>5.1554000000000003E-2</c:v>
                </c:pt>
                <c:pt idx="194">
                  <c:v>5.0515999999999998E-2</c:v>
                </c:pt>
                <c:pt idx="195">
                  <c:v>4.9824E-2</c:v>
                </c:pt>
                <c:pt idx="196">
                  <c:v>4.8786000000000003E-2</c:v>
                </c:pt>
                <c:pt idx="197">
                  <c:v>4.8093999999999998E-2</c:v>
                </c:pt>
                <c:pt idx="198">
                  <c:v>4.7056000000000001E-2</c:v>
                </c:pt>
                <c:pt idx="199">
                  <c:v>4.6364000000000002E-2</c:v>
                </c:pt>
                <c:pt idx="200">
                  <c:v>4.5325999999999998E-2</c:v>
                </c:pt>
                <c:pt idx="201">
                  <c:v>4.4979999999999999E-2</c:v>
                </c:pt>
                <c:pt idx="202">
                  <c:v>4.4634E-2</c:v>
                </c:pt>
                <c:pt idx="203">
                  <c:v>4.4634E-2</c:v>
                </c:pt>
                <c:pt idx="204">
                  <c:v>4.4288000000000001E-2</c:v>
                </c:pt>
                <c:pt idx="205">
                  <c:v>4.4288000000000001E-2</c:v>
                </c:pt>
                <c:pt idx="206">
                  <c:v>4.3942000000000002E-2</c:v>
                </c:pt>
                <c:pt idx="207">
                  <c:v>4.3942000000000002E-2</c:v>
                </c:pt>
                <c:pt idx="208">
                  <c:v>4.3596000000000003E-2</c:v>
                </c:pt>
                <c:pt idx="209">
                  <c:v>4.3596000000000003E-2</c:v>
                </c:pt>
                <c:pt idx="210">
                  <c:v>4.3249999999999997E-2</c:v>
                </c:pt>
                <c:pt idx="211">
                  <c:v>4.3249999999999997E-2</c:v>
                </c:pt>
                <c:pt idx="212">
                  <c:v>4.2903999999999998E-2</c:v>
                </c:pt>
                <c:pt idx="213">
                  <c:v>4.2903999999999998E-2</c:v>
                </c:pt>
                <c:pt idx="214">
                  <c:v>4.2557999999999999E-2</c:v>
                </c:pt>
                <c:pt idx="215">
                  <c:v>4.2557999999999999E-2</c:v>
                </c:pt>
                <c:pt idx="216">
                  <c:v>4.2212E-2</c:v>
                </c:pt>
                <c:pt idx="217">
                  <c:v>4.2212E-2</c:v>
                </c:pt>
                <c:pt idx="218">
                  <c:v>4.1866E-2</c:v>
                </c:pt>
                <c:pt idx="219">
                  <c:v>4.1866E-2</c:v>
                </c:pt>
                <c:pt idx="220">
                  <c:v>4.1520000000000001E-2</c:v>
                </c:pt>
                <c:pt idx="221">
                  <c:v>4.1520000000000001E-2</c:v>
                </c:pt>
                <c:pt idx="222">
                  <c:v>4.1174000000000002E-2</c:v>
                </c:pt>
                <c:pt idx="223">
                  <c:v>4.1174000000000002E-2</c:v>
                </c:pt>
                <c:pt idx="224">
                  <c:v>4.0828000000000003E-2</c:v>
                </c:pt>
                <c:pt idx="225">
                  <c:v>4.0828000000000003E-2</c:v>
                </c:pt>
                <c:pt idx="226">
                  <c:v>4.0481999999999997E-2</c:v>
                </c:pt>
                <c:pt idx="227">
                  <c:v>4.0481999999999997E-2</c:v>
                </c:pt>
                <c:pt idx="228">
                  <c:v>4.0135999999999998E-2</c:v>
                </c:pt>
                <c:pt idx="229">
                  <c:v>4.0135999999999998E-2</c:v>
                </c:pt>
                <c:pt idx="230">
                  <c:v>3.9789999999999999E-2</c:v>
                </c:pt>
                <c:pt idx="231">
                  <c:v>3.9789999999999999E-2</c:v>
                </c:pt>
                <c:pt idx="232">
                  <c:v>3.9444E-2</c:v>
                </c:pt>
                <c:pt idx="233">
                  <c:v>3.9444E-2</c:v>
                </c:pt>
                <c:pt idx="234">
                  <c:v>3.9098000000000001E-2</c:v>
                </c:pt>
                <c:pt idx="235">
                  <c:v>3.9098000000000001E-2</c:v>
                </c:pt>
                <c:pt idx="236">
                  <c:v>3.8752000000000002E-2</c:v>
                </c:pt>
                <c:pt idx="237">
                  <c:v>3.8752000000000002E-2</c:v>
                </c:pt>
                <c:pt idx="238">
                  <c:v>3.8406000000000003E-2</c:v>
                </c:pt>
                <c:pt idx="239">
                  <c:v>3.8406000000000003E-2</c:v>
                </c:pt>
                <c:pt idx="240">
                  <c:v>3.8059999999999997E-2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7F-45B3-BA30-2ED3E6428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421736"/>
        <c:axId val="549417144"/>
      </c:lineChart>
      <c:catAx>
        <c:axId val="54942173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17144"/>
        <c:crosses val="autoZero"/>
        <c:auto val="1"/>
        <c:lblAlgn val="ctr"/>
        <c:lblOffset val="100"/>
        <c:noMultiLvlLbl val="0"/>
      </c:catAx>
      <c:valAx>
        <c:axId val="549417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21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59A23-4CE4-416E-B62F-A423302B38E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077BEC3-0C99-4DB6-917A-92D54F55D5DC}">
      <dgm:prSet phldrT="[Text]"/>
      <dgm:spPr/>
      <dgm:t>
        <a:bodyPr/>
        <a:lstStyle/>
        <a:p>
          <a:r>
            <a:rPr lang="en-US" dirty="0" smtClean="0"/>
            <a:t>Data from SWMM</a:t>
          </a:r>
          <a:endParaRPr lang="en-US" dirty="0"/>
        </a:p>
      </dgm:t>
    </dgm:pt>
    <dgm:pt modelId="{C6C7EE86-D649-411F-B578-D11C3CC81192}" type="parTrans" cxnId="{B5A32508-895E-497B-8E0D-3B834785821A}">
      <dgm:prSet/>
      <dgm:spPr/>
      <dgm:t>
        <a:bodyPr/>
        <a:lstStyle/>
        <a:p>
          <a:endParaRPr lang="en-US"/>
        </a:p>
      </dgm:t>
    </dgm:pt>
    <dgm:pt modelId="{78D461BB-8488-481D-B16B-67BB604E142A}" type="sibTrans" cxnId="{B5A32508-895E-497B-8E0D-3B834785821A}">
      <dgm:prSet/>
      <dgm:spPr/>
      <dgm:t>
        <a:bodyPr/>
        <a:lstStyle/>
        <a:p>
          <a:endParaRPr lang="en-US"/>
        </a:p>
      </dgm:t>
    </dgm:pt>
    <dgm:pt modelId="{FC14547A-97D1-4E85-9874-EBBE3F980E1E}">
      <dgm:prSet phldrT="[Text]"/>
      <dgm:spPr/>
      <dgm:t>
        <a:bodyPr/>
        <a:lstStyle/>
        <a:p>
          <a:r>
            <a:rPr lang="en-US" dirty="0" smtClean="0"/>
            <a:t>Neural net</a:t>
          </a:r>
          <a:endParaRPr lang="en-US" dirty="0"/>
        </a:p>
      </dgm:t>
    </dgm:pt>
    <dgm:pt modelId="{A659F518-13F9-4A82-8E40-652545FF7C5C}" type="parTrans" cxnId="{87FF8DDC-1119-4011-9AC8-E7C6C7BBD94B}">
      <dgm:prSet/>
      <dgm:spPr/>
      <dgm:t>
        <a:bodyPr/>
        <a:lstStyle/>
        <a:p>
          <a:endParaRPr lang="en-US"/>
        </a:p>
      </dgm:t>
    </dgm:pt>
    <dgm:pt modelId="{3FAABF95-D48B-411B-80E2-34E26224A898}" type="sibTrans" cxnId="{87FF8DDC-1119-4011-9AC8-E7C6C7BBD94B}">
      <dgm:prSet/>
      <dgm:spPr/>
      <dgm:t>
        <a:bodyPr/>
        <a:lstStyle/>
        <a:p>
          <a:endParaRPr lang="en-US"/>
        </a:p>
      </dgm:t>
    </dgm:pt>
    <dgm:pt modelId="{A5914A51-5C4D-4831-B19E-C9EB4A40D435}">
      <dgm:prSet phldrT="[Text]"/>
      <dgm:spPr/>
      <dgm:t>
        <a:bodyPr/>
        <a:lstStyle/>
        <a:p>
          <a:r>
            <a:rPr lang="en-US" dirty="0" smtClean="0"/>
            <a:t>Predicted Overflow</a:t>
          </a:r>
          <a:endParaRPr lang="en-US" dirty="0"/>
        </a:p>
      </dgm:t>
    </dgm:pt>
    <dgm:pt modelId="{DE4630CB-ECF0-49C3-9391-279541B0CCD4}" type="parTrans" cxnId="{904DF77E-860A-443D-81FA-4CEBBFA83E9C}">
      <dgm:prSet/>
      <dgm:spPr/>
      <dgm:t>
        <a:bodyPr/>
        <a:lstStyle/>
        <a:p>
          <a:endParaRPr lang="en-US"/>
        </a:p>
      </dgm:t>
    </dgm:pt>
    <dgm:pt modelId="{695BD1F2-0F9C-435A-A205-2DD7F3B04FA8}" type="sibTrans" cxnId="{904DF77E-860A-443D-81FA-4CEBBFA83E9C}">
      <dgm:prSet/>
      <dgm:spPr/>
      <dgm:t>
        <a:bodyPr/>
        <a:lstStyle/>
        <a:p>
          <a:endParaRPr lang="en-US"/>
        </a:p>
      </dgm:t>
    </dgm:pt>
    <dgm:pt modelId="{31684DC1-A5BB-4220-9E90-151A430A8C6B}" type="pres">
      <dgm:prSet presAssocID="{89859A23-4CE4-416E-B62F-A423302B38E7}" presName="CompostProcess" presStyleCnt="0">
        <dgm:presLayoutVars>
          <dgm:dir/>
          <dgm:resizeHandles val="exact"/>
        </dgm:presLayoutVars>
      </dgm:prSet>
      <dgm:spPr/>
    </dgm:pt>
    <dgm:pt modelId="{96407FF6-54D6-4488-90C4-D082E1CDA8B1}" type="pres">
      <dgm:prSet presAssocID="{89859A23-4CE4-416E-B62F-A423302B38E7}" presName="arrow" presStyleLbl="bgShp" presStyleIdx="0" presStyleCnt="1"/>
      <dgm:spPr/>
    </dgm:pt>
    <dgm:pt modelId="{CB1EE138-E2B9-4DEB-B25E-C18792865AB4}" type="pres">
      <dgm:prSet presAssocID="{89859A23-4CE4-416E-B62F-A423302B38E7}" presName="linearProcess" presStyleCnt="0"/>
      <dgm:spPr/>
    </dgm:pt>
    <dgm:pt modelId="{A84B6364-6D13-4343-A6A8-E2BA1308637C}" type="pres">
      <dgm:prSet presAssocID="{7077BEC3-0C99-4DB6-917A-92D54F55D5D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9E012-5772-4F9F-B0F8-069302043CE3}" type="pres">
      <dgm:prSet presAssocID="{78D461BB-8488-481D-B16B-67BB604E142A}" presName="sibTrans" presStyleCnt="0"/>
      <dgm:spPr/>
    </dgm:pt>
    <dgm:pt modelId="{7F749F41-9DB3-477D-9F8F-5DD38D94C7A7}" type="pres">
      <dgm:prSet presAssocID="{FC14547A-97D1-4E85-9874-EBBE3F980E1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8B767-834F-4689-9A75-5B8823D712EA}" type="pres">
      <dgm:prSet presAssocID="{3FAABF95-D48B-411B-80E2-34E26224A898}" presName="sibTrans" presStyleCnt="0"/>
      <dgm:spPr/>
    </dgm:pt>
    <dgm:pt modelId="{04102317-7476-4497-84D3-452C883DE3E1}" type="pres">
      <dgm:prSet presAssocID="{A5914A51-5C4D-4831-B19E-C9EB4A40D43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BB75D6-2169-43A0-B5C0-9D28B365E57E}" type="presOf" srcId="{7077BEC3-0C99-4DB6-917A-92D54F55D5DC}" destId="{A84B6364-6D13-4343-A6A8-E2BA1308637C}" srcOrd="0" destOrd="0" presId="urn:microsoft.com/office/officeart/2005/8/layout/hProcess9"/>
    <dgm:cxn modelId="{6A918BE5-0785-41FA-9600-61F6F1B25020}" type="presOf" srcId="{89859A23-4CE4-416E-B62F-A423302B38E7}" destId="{31684DC1-A5BB-4220-9E90-151A430A8C6B}" srcOrd="0" destOrd="0" presId="urn:microsoft.com/office/officeart/2005/8/layout/hProcess9"/>
    <dgm:cxn modelId="{87FF8DDC-1119-4011-9AC8-E7C6C7BBD94B}" srcId="{89859A23-4CE4-416E-B62F-A423302B38E7}" destId="{FC14547A-97D1-4E85-9874-EBBE3F980E1E}" srcOrd="1" destOrd="0" parTransId="{A659F518-13F9-4A82-8E40-652545FF7C5C}" sibTransId="{3FAABF95-D48B-411B-80E2-34E26224A898}"/>
    <dgm:cxn modelId="{B5A32508-895E-497B-8E0D-3B834785821A}" srcId="{89859A23-4CE4-416E-B62F-A423302B38E7}" destId="{7077BEC3-0C99-4DB6-917A-92D54F55D5DC}" srcOrd="0" destOrd="0" parTransId="{C6C7EE86-D649-411F-B578-D11C3CC81192}" sibTransId="{78D461BB-8488-481D-B16B-67BB604E142A}"/>
    <dgm:cxn modelId="{904DF77E-860A-443D-81FA-4CEBBFA83E9C}" srcId="{89859A23-4CE4-416E-B62F-A423302B38E7}" destId="{A5914A51-5C4D-4831-B19E-C9EB4A40D435}" srcOrd="2" destOrd="0" parTransId="{DE4630CB-ECF0-49C3-9391-279541B0CCD4}" sibTransId="{695BD1F2-0F9C-435A-A205-2DD7F3B04FA8}"/>
    <dgm:cxn modelId="{211EC283-241F-498B-839E-04AEE86F9ADB}" type="presOf" srcId="{FC14547A-97D1-4E85-9874-EBBE3F980E1E}" destId="{7F749F41-9DB3-477D-9F8F-5DD38D94C7A7}" srcOrd="0" destOrd="0" presId="urn:microsoft.com/office/officeart/2005/8/layout/hProcess9"/>
    <dgm:cxn modelId="{CFE70554-0F6D-4D9F-899B-DD4730A813F8}" type="presOf" srcId="{A5914A51-5C4D-4831-B19E-C9EB4A40D435}" destId="{04102317-7476-4497-84D3-452C883DE3E1}" srcOrd="0" destOrd="0" presId="urn:microsoft.com/office/officeart/2005/8/layout/hProcess9"/>
    <dgm:cxn modelId="{E4D5CF52-24BF-49E3-AA21-AF7F1598FDCF}" type="presParOf" srcId="{31684DC1-A5BB-4220-9E90-151A430A8C6B}" destId="{96407FF6-54D6-4488-90C4-D082E1CDA8B1}" srcOrd="0" destOrd="0" presId="urn:microsoft.com/office/officeart/2005/8/layout/hProcess9"/>
    <dgm:cxn modelId="{F468D642-60EE-407A-8DFA-B47BA71521C1}" type="presParOf" srcId="{31684DC1-A5BB-4220-9E90-151A430A8C6B}" destId="{CB1EE138-E2B9-4DEB-B25E-C18792865AB4}" srcOrd="1" destOrd="0" presId="urn:microsoft.com/office/officeart/2005/8/layout/hProcess9"/>
    <dgm:cxn modelId="{88D9459F-3A46-4DB6-8EB3-746901BA4709}" type="presParOf" srcId="{CB1EE138-E2B9-4DEB-B25E-C18792865AB4}" destId="{A84B6364-6D13-4343-A6A8-E2BA1308637C}" srcOrd="0" destOrd="0" presId="urn:microsoft.com/office/officeart/2005/8/layout/hProcess9"/>
    <dgm:cxn modelId="{29734943-A64F-403D-9927-66E19158F313}" type="presParOf" srcId="{CB1EE138-E2B9-4DEB-B25E-C18792865AB4}" destId="{3E89E012-5772-4F9F-B0F8-069302043CE3}" srcOrd="1" destOrd="0" presId="urn:microsoft.com/office/officeart/2005/8/layout/hProcess9"/>
    <dgm:cxn modelId="{0E58B0A0-7B00-4CC7-82CD-D98B7DE60121}" type="presParOf" srcId="{CB1EE138-E2B9-4DEB-B25E-C18792865AB4}" destId="{7F749F41-9DB3-477D-9F8F-5DD38D94C7A7}" srcOrd="2" destOrd="0" presId="urn:microsoft.com/office/officeart/2005/8/layout/hProcess9"/>
    <dgm:cxn modelId="{6F67D0E2-EA0D-4981-AF3E-E93069BF72EC}" type="presParOf" srcId="{CB1EE138-E2B9-4DEB-B25E-C18792865AB4}" destId="{8748B767-834F-4689-9A75-5B8823D712EA}" srcOrd="3" destOrd="0" presId="urn:microsoft.com/office/officeart/2005/8/layout/hProcess9"/>
    <dgm:cxn modelId="{80615F07-E4FA-43F2-8F23-A1751BB8C16D}" type="presParOf" srcId="{CB1EE138-E2B9-4DEB-B25E-C18792865AB4}" destId="{04102317-7476-4497-84D3-452C883DE3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2C9BB-23BB-4F46-B4CD-788E41B213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4271899-4A46-4B93-AD72-7758FC5E77A5}">
      <dgm:prSet phldrT="[Text]"/>
      <dgm:spPr/>
      <dgm:t>
        <a:bodyPr/>
        <a:lstStyle/>
        <a:p>
          <a:r>
            <a:rPr lang="en-US" dirty="0" smtClean="0"/>
            <a:t>Precipitation Hydrograph</a:t>
          </a:r>
          <a:endParaRPr lang="en-US" dirty="0"/>
        </a:p>
      </dgm:t>
    </dgm:pt>
    <dgm:pt modelId="{2E5E3B1F-EEC5-4AAC-AE2B-05B25449D763}" type="parTrans" cxnId="{A9D2C267-276E-4A88-A582-954B876C2B1E}">
      <dgm:prSet/>
      <dgm:spPr/>
      <dgm:t>
        <a:bodyPr/>
        <a:lstStyle/>
        <a:p>
          <a:endParaRPr lang="en-US"/>
        </a:p>
      </dgm:t>
    </dgm:pt>
    <dgm:pt modelId="{BF4CC221-54FE-46BC-9370-8489D9758515}" type="sibTrans" cxnId="{A9D2C267-276E-4A88-A582-954B876C2B1E}">
      <dgm:prSet/>
      <dgm:spPr/>
      <dgm:t>
        <a:bodyPr/>
        <a:lstStyle/>
        <a:p>
          <a:endParaRPr lang="en-US"/>
        </a:p>
      </dgm:t>
    </dgm:pt>
    <dgm:pt modelId="{328116BD-D642-4E71-B7FF-D718509E78A1}">
      <dgm:prSet phldrT="[Text]"/>
      <dgm:spPr/>
      <dgm:t>
        <a:bodyPr/>
        <a:lstStyle/>
        <a:p>
          <a:r>
            <a:rPr lang="en-US" dirty="0" smtClean="0"/>
            <a:t>Predict Overflow</a:t>
          </a:r>
          <a:endParaRPr lang="en-US" dirty="0"/>
        </a:p>
      </dgm:t>
    </dgm:pt>
    <dgm:pt modelId="{E7A321CA-0C7A-425B-B7DD-FBA5B020BFEC}" type="parTrans" cxnId="{23CE0BAC-9D4B-4A75-A559-C68548AD070C}">
      <dgm:prSet/>
      <dgm:spPr/>
      <dgm:t>
        <a:bodyPr/>
        <a:lstStyle/>
        <a:p>
          <a:endParaRPr lang="en-US"/>
        </a:p>
      </dgm:t>
    </dgm:pt>
    <dgm:pt modelId="{8F78172A-A4C7-4281-96D7-8ADA8CD9EB9F}" type="sibTrans" cxnId="{23CE0BAC-9D4B-4A75-A559-C68548AD070C}">
      <dgm:prSet/>
      <dgm:spPr/>
      <dgm:t>
        <a:bodyPr/>
        <a:lstStyle/>
        <a:p>
          <a:endParaRPr lang="en-US"/>
        </a:p>
      </dgm:t>
    </dgm:pt>
    <dgm:pt modelId="{2E2BF705-8D85-4FEE-95E5-56695A1E9D54}" type="pres">
      <dgm:prSet presAssocID="{7AC2C9BB-23BB-4F46-B4CD-788E41B21350}" presName="Name0" presStyleCnt="0">
        <dgm:presLayoutVars>
          <dgm:dir/>
          <dgm:resizeHandles val="exact"/>
        </dgm:presLayoutVars>
      </dgm:prSet>
      <dgm:spPr/>
    </dgm:pt>
    <dgm:pt modelId="{123C4F3E-BBAB-4B0A-91BC-37D13B8BD581}" type="pres">
      <dgm:prSet presAssocID="{04271899-4A46-4B93-AD72-7758FC5E77A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4927A-C3AA-4D07-A92F-5DDCC5AFFF40}" type="pres">
      <dgm:prSet presAssocID="{BF4CC221-54FE-46BC-9370-8489D9758515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1ED5A8D-93C1-4652-A614-9C020EC234BC}" type="pres">
      <dgm:prSet presAssocID="{BF4CC221-54FE-46BC-9370-8489D975851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0BA37BB-EAB4-4A5E-B900-D5064F4ABB15}" type="pres">
      <dgm:prSet presAssocID="{328116BD-D642-4E71-B7FF-D718509E78A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3468A7-75A4-4BFD-ACB9-4C509C4D4D9B}" type="presOf" srcId="{328116BD-D642-4E71-B7FF-D718509E78A1}" destId="{A0BA37BB-EAB4-4A5E-B900-D5064F4ABB15}" srcOrd="0" destOrd="0" presId="urn:microsoft.com/office/officeart/2005/8/layout/process1"/>
    <dgm:cxn modelId="{4A92EDF1-8087-4F53-B16F-93A32967C40F}" type="presOf" srcId="{BF4CC221-54FE-46BC-9370-8489D9758515}" destId="{21ED5A8D-93C1-4652-A614-9C020EC234BC}" srcOrd="1" destOrd="0" presId="urn:microsoft.com/office/officeart/2005/8/layout/process1"/>
    <dgm:cxn modelId="{9225C9DB-753B-47A8-BE7F-BF6B1B0CCA3F}" type="presOf" srcId="{BF4CC221-54FE-46BC-9370-8489D9758515}" destId="{0304927A-C3AA-4D07-A92F-5DDCC5AFFF40}" srcOrd="0" destOrd="0" presId="urn:microsoft.com/office/officeart/2005/8/layout/process1"/>
    <dgm:cxn modelId="{75D18165-9937-472E-82AB-10441930C839}" type="presOf" srcId="{04271899-4A46-4B93-AD72-7758FC5E77A5}" destId="{123C4F3E-BBAB-4B0A-91BC-37D13B8BD581}" srcOrd="0" destOrd="0" presId="urn:microsoft.com/office/officeart/2005/8/layout/process1"/>
    <dgm:cxn modelId="{23CE0BAC-9D4B-4A75-A559-C68548AD070C}" srcId="{7AC2C9BB-23BB-4F46-B4CD-788E41B21350}" destId="{328116BD-D642-4E71-B7FF-D718509E78A1}" srcOrd="1" destOrd="0" parTransId="{E7A321CA-0C7A-425B-B7DD-FBA5B020BFEC}" sibTransId="{8F78172A-A4C7-4281-96D7-8ADA8CD9EB9F}"/>
    <dgm:cxn modelId="{A9D2C267-276E-4A88-A582-954B876C2B1E}" srcId="{7AC2C9BB-23BB-4F46-B4CD-788E41B21350}" destId="{04271899-4A46-4B93-AD72-7758FC5E77A5}" srcOrd="0" destOrd="0" parTransId="{2E5E3B1F-EEC5-4AAC-AE2B-05B25449D763}" sibTransId="{BF4CC221-54FE-46BC-9370-8489D9758515}"/>
    <dgm:cxn modelId="{56E952BE-B65A-42D6-9D66-A9FD32B85969}" type="presOf" srcId="{7AC2C9BB-23BB-4F46-B4CD-788E41B21350}" destId="{2E2BF705-8D85-4FEE-95E5-56695A1E9D54}" srcOrd="0" destOrd="0" presId="urn:microsoft.com/office/officeart/2005/8/layout/process1"/>
    <dgm:cxn modelId="{238B3A03-911D-41AB-96FB-4525A242E3CC}" type="presParOf" srcId="{2E2BF705-8D85-4FEE-95E5-56695A1E9D54}" destId="{123C4F3E-BBAB-4B0A-91BC-37D13B8BD581}" srcOrd="0" destOrd="0" presId="urn:microsoft.com/office/officeart/2005/8/layout/process1"/>
    <dgm:cxn modelId="{A69FDAF6-75B5-4DFE-A8FA-6A7B3FEDCE06}" type="presParOf" srcId="{2E2BF705-8D85-4FEE-95E5-56695A1E9D54}" destId="{0304927A-C3AA-4D07-A92F-5DDCC5AFFF40}" srcOrd="1" destOrd="0" presId="urn:microsoft.com/office/officeart/2005/8/layout/process1"/>
    <dgm:cxn modelId="{CCB48151-5B54-4194-94F4-1447C1EC6457}" type="presParOf" srcId="{0304927A-C3AA-4D07-A92F-5DDCC5AFFF40}" destId="{21ED5A8D-93C1-4652-A614-9C020EC234BC}" srcOrd="0" destOrd="0" presId="urn:microsoft.com/office/officeart/2005/8/layout/process1"/>
    <dgm:cxn modelId="{07AED7F1-BA32-4740-9918-AB83FA58102B}" type="presParOf" srcId="{2E2BF705-8D85-4FEE-95E5-56695A1E9D54}" destId="{A0BA37BB-EAB4-4A5E-B900-D5064F4ABB1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07FF6-54D6-4488-90C4-D082E1CDA8B1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6364-6D13-4343-A6A8-E2BA1308637C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from SWMM</a:t>
          </a:r>
          <a:endParaRPr lang="en-US" sz="3000" kern="1200" dirty="0"/>
        </a:p>
      </dsp:txBody>
      <dsp:txXfrm>
        <a:off x="85903" y="1298554"/>
        <a:ext cx="1803440" cy="1466890"/>
      </dsp:txXfrm>
    </dsp:sp>
    <dsp:sp modelId="{7F749F41-9DB3-477D-9F8F-5DD38D94C7A7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Neural net</a:t>
          </a:r>
          <a:endParaRPr lang="en-US" sz="3000" kern="1200" dirty="0"/>
        </a:p>
      </dsp:txBody>
      <dsp:txXfrm>
        <a:off x="2146280" y="1298554"/>
        <a:ext cx="1803440" cy="1466890"/>
      </dsp:txXfrm>
    </dsp:sp>
    <dsp:sp modelId="{04102317-7476-4497-84D3-452C883DE3E1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Predicted Overflow</a:t>
          </a:r>
          <a:endParaRPr lang="en-US" sz="3000" kern="1200" dirty="0"/>
        </a:p>
      </dsp:txBody>
      <dsp:txXfrm>
        <a:off x="4206656" y="1298554"/>
        <a:ext cx="1803440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C4F3E-BBAB-4B0A-91BC-37D13B8BD581}">
      <dsp:nvSpPr>
        <dsp:cNvPr id="0" name=""/>
        <dsp:cNvSpPr/>
      </dsp:nvSpPr>
      <dsp:spPr>
        <a:xfrm>
          <a:off x="1354" y="1375113"/>
          <a:ext cx="2888121" cy="1732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Precipitation Hydrograph</a:t>
          </a:r>
          <a:endParaRPr lang="en-US" sz="3800" kern="1200" dirty="0"/>
        </a:p>
      </dsp:txBody>
      <dsp:txXfrm>
        <a:off x="52108" y="1425867"/>
        <a:ext cx="2786613" cy="1631364"/>
      </dsp:txXfrm>
    </dsp:sp>
    <dsp:sp modelId="{0304927A-C3AA-4D07-A92F-5DDCC5AFFF40}">
      <dsp:nvSpPr>
        <dsp:cNvPr id="0" name=""/>
        <dsp:cNvSpPr/>
      </dsp:nvSpPr>
      <dsp:spPr>
        <a:xfrm>
          <a:off x="3178287" y="1883422"/>
          <a:ext cx="612281" cy="716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178287" y="2026673"/>
        <a:ext cx="428597" cy="429752"/>
      </dsp:txXfrm>
    </dsp:sp>
    <dsp:sp modelId="{A0BA37BB-EAB4-4A5E-B900-D5064F4ABB15}">
      <dsp:nvSpPr>
        <dsp:cNvPr id="0" name=""/>
        <dsp:cNvSpPr/>
      </dsp:nvSpPr>
      <dsp:spPr>
        <a:xfrm>
          <a:off x="4044724" y="1375113"/>
          <a:ext cx="2888121" cy="1732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Predict Overflow</a:t>
          </a:r>
          <a:endParaRPr lang="en-US" sz="3800" kern="1200" dirty="0"/>
        </a:p>
      </dsp:txBody>
      <dsp:txXfrm>
        <a:off x="4095478" y="1425867"/>
        <a:ext cx="2786613" cy="1631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0.54178</cdr:x>
      <cdr:y>0.06365</cdr:y>
    </cdr:from>
    <cdr:to>
      <cdr:x>0.54565</cdr:x>
      <cdr:y>0.86745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H="1">
          <a:off x="3865155" y="281305"/>
          <a:ext cx="27665" cy="3552491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0.48869</cdr:x>
      <cdr:y>0.80987</cdr:y>
    </cdr:from>
    <cdr:to>
      <cdr:x>0.48994</cdr:x>
      <cdr:y>0.87259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3486423" y="3579309"/>
          <a:ext cx="8896" cy="277187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0.52734</cdr:x>
      <cdr:y>0.80639</cdr:y>
    </cdr:from>
    <cdr:to>
      <cdr:x>0.52859</cdr:x>
      <cdr:y>0.87259</cdr:y>
    </cdr:to>
    <cdr:cxnSp macro="">
      <cdr:nvCxnSpPr>
        <cdr:cNvPr id="9" name="Straight Arrow Connector 8"/>
        <cdr:cNvCxnSpPr/>
      </cdr:nvCxnSpPr>
      <cdr:spPr>
        <a:xfrm xmlns:a="http://schemas.openxmlformats.org/drawingml/2006/main">
          <a:off x="3762185" y="3563910"/>
          <a:ext cx="8896" cy="292586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0.49243</cdr:x>
      <cdr:y>0.87259</cdr:y>
    </cdr:from>
    <cdr:to>
      <cdr:x>0.52734</cdr:x>
      <cdr:y>0.87259</cdr:y>
    </cdr:to>
    <cdr:cxnSp macro="">
      <cdr:nvCxnSpPr>
        <cdr:cNvPr id="12" name="Straight Arrow Connector 11"/>
        <cdr:cNvCxnSpPr/>
      </cdr:nvCxnSpPr>
      <cdr:spPr>
        <a:xfrm xmlns:a="http://schemas.openxmlformats.org/drawingml/2006/main">
          <a:off x="3513110" y="3856496"/>
          <a:ext cx="249075" cy="0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42E9-2F52-424D-81F4-D3FEABD5D0B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8ED6-FE28-4474-8C43-3959CB6C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5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77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41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5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85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97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1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28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3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84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8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8ED6-FE28-4474-8C43-3959CB6C86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9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4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3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3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4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01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A8ED6-FE28-4474-8C43-3959CB6C8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1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9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500"/>
            <a:ext cx="40386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500"/>
            <a:ext cx="40386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2600"/>
            <a:ext cx="82296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  <p:pic>
        <p:nvPicPr>
          <p:cNvPr id="2" name="Picture 2" descr="Civil, Construction, and Environmental Engineering Department, NC State University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" y="5814204"/>
            <a:ext cx="1479843" cy="10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bkleiner\AppData\Local\Temp\break_up_the_concrete_150_clr_7541-1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9" y="5452974"/>
            <a:ext cx="678656" cy="67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 bwMode="auto">
          <a:xfrm>
            <a:off x="2161019" y="4607018"/>
            <a:ext cx="4800600" cy="91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SeyedMojtaba Noghabaei</a:t>
            </a: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Carolina State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3269" y="2447311"/>
            <a:ext cx="5976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3600" b="1" dirty="0" smtClean="0"/>
              <a:t>Vision Based Volumetric Flow Measurement for wastewater and Storm water Networks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903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Machine Learning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508" y="1502319"/>
            <a:ext cx="82973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Neural net </a:t>
            </a:r>
            <a:r>
              <a:rPr lang="en-US" sz="3200" dirty="0" smtClean="0">
                <a:solidFill>
                  <a:prstClr val="black"/>
                </a:solidFill>
              </a:rPr>
              <a:t>fitting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4 inputs for each hydrograph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73 outputs for each junction in network(1 or 0)</a:t>
            </a:r>
            <a:endParaRPr lang="fa-IR" sz="3200" dirty="0" smtClean="0">
              <a:solidFill>
                <a:prstClr val="black"/>
              </a:solidFill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3 hidden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2153" t="39753" r="66006" b="49630"/>
          <a:stretch/>
        </p:blipFill>
        <p:spPr>
          <a:xfrm>
            <a:off x="1568450" y="3634138"/>
            <a:ext cx="6085506" cy="15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ML Results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508" y="1502319"/>
            <a:ext cx="29175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70% training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15% validation</a:t>
            </a:r>
            <a:endParaRPr kumimoji="0" lang="fa-I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15% test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56" y="250278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ML Results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508" y="1502319"/>
            <a:ext cx="77550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MSE = 4.12e-2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R = 9.06e-1</a:t>
            </a:r>
            <a:endParaRPr kumimoji="0" lang="fa-I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Mean Squared Error is the average squared difference between outputs and targets. Lower values are better. Zero means no error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.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Regression R Values measure the correlation between outputs and targets. An R value of 1 means a close relationship, 0 a random relationship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4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ML Results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508" y="1502319"/>
            <a:ext cx="7755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Same overflow pattern over most of the precipitations 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Outputs are 1 and 0 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Only 4 inputs</a:t>
            </a:r>
          </a:p>
        </p:txBody>
      </p:sp>
    </p:spTree>
    <p:extLst>
      <p:ext uri="{BB962C8B-B14F-4D97-AF65-F5344CB8AC3E}">
        <p14:creationId xmlns:p14="http://schemas.microsoft.com/office/powerpoint/2010/main" val="247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Machine Learning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508" y="1502319"/>
            <a:ext cx="82973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Neural net pattern recognition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4 inputs for each hydrograph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73 outputs for each junction in network(1 or 0)</a:t>
            </a:r>
            <a:endParaRPr kumimoji="0" lang="fa-I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3 hidden layers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2084" t="48889" r="20729" b="34445"/>
          <a:stretch/>
        </p:blipFill>
        <p:spPr>
          <a:xfrm>
            <a:off x="1066279" y="3740368"/>
            <a:ext cx="7366624" cy="20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ML Results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508" y="1502319"/>
            <a:ext cx="29175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70% training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15% validation</a:t>
            </a:r>
            <a:endParaRPr lang="fa-IR" sz="3200" dirty="0" smtClean="0">
              <a:solidFill>
                <a:prstClr val="black"/>
              </a:solidFill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15%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33" y="2274879"/>
            <a:ext cx="4216922" cy="37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ML Results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508" y="1502319"/>
            <a:ext cx="77550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CE = 7.39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%E = 1237.5</a:t>
            </a:r>
            <a:endParaRPr kumimoji="0" lang="fa-I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Minimizing Cross-Entropy results in good classification. Lower values are better. Zero means no error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Percent Error  indicates the fraction of samples which are misclassified. A value of 0 means no misclassifications, 100 indicates maximum misclassifications.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7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ML Results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508" y="1502319"/>
            <a:ext cx="7755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noProof="0" dirty="0" smtClean="0">
                <a:solidFill>
                  <a:prstClr val="black"/>
                </a:solidFill>
              </a:rPr>
              <a:t>Results were not satisfactory because of huge number of outputs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Increasing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the dataset and using more hidden layers (deep neural net) might be helpful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Works to be done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4508" y="1502319"/>
            <a:ext cx="6486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Show the perditions using ML in MR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Outline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145" y="1478453"/>
            <a:ext cx="35493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Overview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Neural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Works to be done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2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146" y="1190355"/>
            <a:ext cx="7966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noProof="0" dirty="0" smtClean="0">
                <a:solidFill>
                  <a:prstClr val="black"/>
                </a:solidFill>
              </a:rPr>
              <a:t>Train a Neural Net for predicting pipe or junction overflows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146" y="834755"/>
            <a:ext cx="79665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P</a:t>
            </a:r>
            <a:r>
              <a:rPr lang="en-US" sz="3200" dirty="0" smtClean="0">
                <a:solidFill>
                  <a:prstClr val="black"/>
                </a:solidFill>
              </a:rPr>
              <a:t>lan </a:t>
            </a:r>
            <a:r>
              <a:rPr lang="en-US" sz="3200" dirty="0">
                <a:solidFill>
                  <a:prstClr val="black"/>
                </a:solidFill>
              </a:rPr>
              <a:t>is to run </a:t>
            </a:r>
            <a:r>
              <a:rPr lang="en-US" sz="3200" dirty="0" smtClean="0">
                <a:solidFill>
                  <a:prstClr val="black"/>
                </a:solidFill>
              </a:rPr>
              <a:t>SWMM (Storm Water Management Model) </a:t>
            </a:r>
            <a:r>
              <a:rPr lang="en-US" sz="3200" dirty="0">
                <a:solidFill>
                  <a:prstClr val="black"/>
                </a:solidFill>
              </a:rPr>
              <a:t>for a number of different precipitation inputs and then train a machine learning algorithm to predict </a:t>
            </a:r>
            <a:r>
              <a:rPr lang="en-US" sz="3200" dirty="0" smtClean="0">
                <a:solidFill>
                  <a:prstClr val="black"/>
                </a:solidFill>
              </a:rPr>
              <a:t>overflow </a:t>
            </a:r>
            <a:r>
              <a:rPr lang="en-US" sz="3200" dirty="0">
                <a:solidFill>
                  <a:prstClr val="black"/>
                </a:solidFill>
              </a:rPr>
              <a:t>at each </a:t>
            </a:r>
            <a:r>
              <a:rPr lang="en-US" sz="3200" dirty="0" smtClean="0">
                <a:solidFill>
                  <a:prstClr val="black"/>
                </a:solidFill>
              </a:rPr>
              <a:t>pipe or junction </a:t>
            </a:r>
            <a:r>
              <a:rPr lang="en-US" sz="3200" dirty="0">
                <a:solidFill>
                  <a:prstClr val="black"/>
                </a:solidFill>
              </a:rPr>
              <a:t>based on </a:t>
            </a:r>
            <a:r>
              <a:rPr lang="en-US" sz="3200" dirty="0" smtClean="0">
                <a:solidFill>
                  <a:prstClr val="black"/>
                </a:solidFill>
              </a:rPr>
              <a:t>precipitation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Then </a:t>
            </a:r>
            <a:r>
              <a:rPr lang="en-US" sz="3200" dirty="0" smtClean="0">
                <a:solidFill>
                  <a:prstClr val="black"/>
                </a:solidFill>
              </a:rPr>
              <a:t>we </a:t>
            </a:r>
            <a:r>
              <a:rPr lang="en-US" sz="3200" dirty="0">
                <a:solidFill>
                  <a:prstClr val="black"/>
                </a:solidFill>
              </a:rPr>
              <a:t>will connect </a:t>
            </a:r>
            <a:r>
              <a:rPr lang="en-US" sz="3200" dirty="0" smtClean="0">
                <a:solidFill>
                  <a:prstClr val="black"/>
                </a:solidFill>
              </a:rPr>
              <a:t>our </a:t>
            </a:r>
            <a:r>
              <a:rPr lang="en-US" sz="3200" dirty="0">
                <a:solidFill>
                  <a:prstClr val="black"/>
                </a:solidFill>
              </a:rPr>
              <a:t>machine learning model to the MR so that we can see predicted overflow in real-time using different precipitation inputs based on rainfall </a:t>
            </a:r>
            <a:r>
              <a:rPr lang="en-US" sz="3200" dirty="0" smtClean="0">
                <a:solidFill>
                  <a:prstClr val="black"/>
                </a:solidFill>
              </a:rPr>
              <a:t>data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Research Method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83012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3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Phase 1: SWMM model data generation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4508" y="1114012"/>
            <a:ext cx="8381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Run SWMM for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a number of different precipitations and find pipes or junctions with overflow problems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6614" t="12653" r="59918" b="7920"/>
          <a:stretch/>
        </p:blipFill>
        <p:spPr>
          <a:xfrm>
            <a:off x="4303073" y="2683672"/>
            <a:ext cx="3926527" cy="37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Phase 1: SWMM model data generation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4508" y="1114012"/>
            <a:ext cx="8381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5 minute sampling hydrographs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SWMM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85403839"/>
              </p:ext>
            </p:extLst>
          </p:nvPr>
        </p:nvGraphicFramePr>
        <p:xfrm>
          <a:off x="1198104" y="1368299"/>
          <a:ext cx="6934200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71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9535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Phase 2: Which Precipitations Cause Overflow Problems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4508" y="1114012"/>
            <a:ext cx="5301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Precipitation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hydrograph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Precipitations with high peak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890590"/>
              </p:ext>
            </p:extLst>
          </p:nvPr>
        </p:nvGraphicFramePr>
        <p:xfrm>
          <a:off x="1096027" y="2909170"/>
          <a:ext cx="6770318" cy="3341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40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5241"/>
            <a:ext cx="8229600" cy="464918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CC00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Make The Precipitation Shape More Simple</a:t>
            </a:r>
            <a:endParaRPr lang="en-US" sz="2400" dirty="0">
              <a:solidFill>
                <a:srgbClr val="CC000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5" name="Picture 1" descr="spacer-1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503186"/>
              </p:ext>
            </p:extLst>
          </p:nvPr>
        </p:nvGraphicFramePr>
        <p:xfrm>
          <a:off x="1374775" y="1894215"/>
          <a:ext cx="7134225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4508" y="1114012"/>
            <a:ext cx="7004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Simplify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hydrograph with </a:t>
            </a:r>
            <a:r>
              <a:rPr lang="en-US" sz="3200" dirty="0" smtClean="0">
                <a:solidFill>
                  <a:prstClr val="black"/>
                </a:solidFill>
              </a:rPr>
              <a:t>four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numbers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-ppt-template-horizontal-left-logo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23151</TotalTime>
  <Words>429</Words>
  <Application>Microsoft Office PowerPoint</Application>
  <PresentationFormat>On-screen Show (4:3)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ncstate-ppt-template-horizontal-left-logo (1)</vt:lpstr>
      <vt:lpstr>PowerPoint Presentation</vt:lpstr>
      <vt:lpstr>Outline</vt:lpstr>
      <vt:lpstr>Overview</vt:lpstr>
      <vt:lpstr>Overview</vt:lpstr>
      <vt:lpstr>Research Method</vt:lpstr>
      <vt:lpstr>Phase 1: SWMM model data generation</vt:lpstr>
      <vt:lpstr>Phase 1: SWMM model data generation</vt:lpstr>
      <vt:lpstr>Phase 2: Which Precipitations Cause Overflow Problems</vt:lpstr>
      <vt:lpstr>Make The Precipitation Shape More Simple</vt:lpstr>
      <vt:lpstr>Machine Learning</vt:lpstr>
      <vt:lpstr>ML Results</vt:lpstr>
      <vt:lpstr>ML Results</vt:lpstr>
      <vt:lpstr>ML Results</vt:lpstr>
      <vt:lpstr>Machine Learning</vt:lpstr>
      <vt:lpstr>ML Results</vt:lpstr>
      <vt:lpstr>ML Results</vt:lpstr>
      <vt:lpstr>ML Results</vt:lpstr>
      <vt:lpstr>Works to be done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Albert</dc:creator>
  <cp:lastModifiedBy>SNOGHAB</cp:lastModifiedBy>
  <cp:revision>591</cp:revision>
  <dcterms:created xsi:type="dcterms:W3CDTF">2014-07-06T19:35:00Z</dcterms:created>
  <dcterms:modified xsi:type="dcterms:W3CDTF">2018-04-18T14:18:20Z</dcterms:modified>
</cp:coreProperties>
</file>