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6D7-A30C-487A-A096-8FCDB9F0C03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ED4-C427-4316-AF7F-F317AF47D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6D7-A30C-487A-A096-8FCDB9F0C03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ED4-C427-4316-AF7F-F317AF47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0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6D7-A30C-487A-A096-8FCDB9F0C03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ED4-C427-4316-AF7F-F317AF47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3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6D7-A30C-487A-A096-8FCDB9F0C03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ED4-C427-4316-AF7F-F317AF47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6D7-A30C-487A-A096-8FCDB9F0C03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ED4-C427-4316-AF7F-F317AF47D1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4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6D7-A30C-487A-A096-8FCDB9F0C03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ED4-C427-4316-AF7F-F317AF47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0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6D7-A30C-487A-A096-8FCDB9F0C03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ED4-C427-4316-AF7F-F317AF47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6D7-A30C-487A-A096-8FCDB9F0C03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ED4-C427-4316-AF7F-F317AF47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6D7-A30C-487A-A096-8FCDB9F0C03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ED4-C427-4316-AF7F-F317AF47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3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1C216D7-A30C-487A-A096-8FCDB9F0C03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DD0ED4-C427-4316-AF7F-F317AF47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4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16D7-A30C-487A-A096-8FCDB9F0C03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ED4-C427-4316-AF7F-F317AF47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9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1C216D7-A30C-487A-A096-8FCDB9F0C03F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DD0ED4-C427-4316-AF7F-F317AF47D1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0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Motion Planning for Heavy Mobile Crane Lift Operations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97280" y="450779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 smtClean="0"/>
              <a:t>Under Supervision of</a:t>
            </a:r>
          </a:p>
          <a:p>
            <a:pPr>
              <a:lnSpc>
                <a:spcPct val="100000"/>
              </a:lnSpc>
            </a:pPr>
            <a:r>
              <a:rPr lang="en-US" b="1" dirty="0" smtClean="0"/>
              <a:t>H. </a:t>
            </a:r>
            <a:r>
              <a:rPr lang="en-US" b="1" dirty="0" err="1" smtClean="0"/>
              <a:t>Taghaddos</a:t>
            </a:r>
            <a:r>
              <a:rPr lang="en-US" b="1" dirty="0" smtClean="0"/>
              <a:t> (Ph.D.)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07526" y="3955780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M.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Noghabaee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Navid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Kayhani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82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/>
              <a:t>Experiment all of challenges in a lift in virtual environment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Without real hazards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Without an expense in compare to real-world trial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Have operator view(Crane Cabin) as well as plan view and a bird one!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Which object would be tricky in the lift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Examine the path which suggested by an application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…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endParaRPr lang="en-US" sz="2000" b="1" dirty="0" smtClean="0"/>
          </a:p>
          <a:p>
            <a:pPr marL="578358" lvl="1" indent="-285750">
              <a:buFont typeface="Wingdings" panose="05000000000000000000" pitchFamily="2" charset="2"/>
              <a:buChar char="Ø"/>
            </a:pPr>
            <a:endParaRPr lang="en-US" sz="20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 smtClean="0"/>
          </a:p>
          <a:p>
            <a:pPr marL="292608" lvl="1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292608" lvl="1" indent="0">
              <a:buNone/>
            </a:pPr>
            <a:endParaRPr lang="en-US" sz="2000" dirty="0" smtClean="0"/>
          </a:p>
          <a:p>
            <a:pPr marL="578358" lvl="1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578358" lvl="1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91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 model </a:t>
            </a:r>
            <a:r>
              <a:rPr lang="en-US" sz="2000" dirty="0" smtClean="0"/>
              <a:t>first edition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5" r="23891" b="38689"/>
          <a:stretch/>
        </p:blipFill>
        <p:spPr>
          <a:xfrm>
            <a:off x="626828" y="2131169"/>
            <a:ext cx="5499652" cy="38240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2835" y="2169585"/>
            <a:ext cx="48635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Crane and all objects modeled in Uinty3D</a:t>
            </a:r>
          </a:p>
          <a:p>
            <a:endParaRPr lang="en-US" sz="2400" dirty="0" smtClean="0"/>
          </a:p>
          <a:p>
            <a:r>
              <a:rPr lang="en-US" sz="2400" dirty="0" smtClean="0"/>
              <a:t>Database includes</a:t>
            </a:r>
          </a:p>
          <a:p>
            <a:r>
              <a:rPr lang="en-US" sz="2400" dirty="0" smtClean="0"/>
              <a:t>Sites conditions and items, Object dimensions and locations and also crane location</a:t>
            </a:r>
          </a:p>
          <a:p>
            <a:endParaRPr lang="en-US" sz="2400" dirty="0" smtClean="0"/>
          </a:p>
          <a:p>
            <a:r>
              <a:rPr lang="en-US" sz="2400" dirty="0" smtClean="0"/>
              <a:t>User could ride and control all degree of freedom of a real crane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50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 model </a:t>
            </a:r>
            <a:r>
              <a:rPr lang="en-US" sz="2000" dirty="0" smtClean="0"/>
              <a:t>first edition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7" b="28048"/>
          <a:stretch/>
        </p:blipFill>
        <p:spPr>
          <a:xfrm>
            <a:off x="914147" y="2456441"/>
            <a:ext cx="5212333" cy="29650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5844" y="2230804"/>
            <a:ext cx="48635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Obstacles created form data was stored in database .</a:t>
            </a:r>
          </a:p>
          <a:p>
            <a:endParaRPr lang="en-US" sz="2400" dirty="0"/>
          </a:p>
          <a:p>
            <a:r>
              <a:rPr lang="en-US" sz="2400" dirty="0" smtClean="0"/>
              <a:t>Distance between Obstacles and crane </a:t>
            </a:r>
            <a:r>
              <a:rPr lang="en-US" sz="2400" dirty="0" smtClean="0"/>
              <a:t>and </a:t>
            </a:r>
            <a:r>
              <a:rPr lang="en-US" sz="2400" dirty="0" smtClean="0"/>
              <a:t>its lifted object calculate each moment.</a:t>
            </a:r>
          </a:p>
          <a:p>
            <a:endParaRPr lang="en-US" sz="2400" dirty="0"/>
          </a:p>
          <a:p>
            <a:r>
              <a:rPr lang="en-US" sz="2400" dirty="0" smtClean="0"/>
              <a:t>Yellow Obstacle is near than white 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68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 model </a:t>
            </a:r>
            <a:r>
              <a:rPr lang="en-US" sz="2000" dirty="0" smtClean="0"/>
              <a:t>first edition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2" t="-20453" r="-1948" b="20453"/>
          <a:stretch/>
        </p:blipFill>
        <p:spPr>
          <a:xfrm>
            <a:off x="1095293" y="1478323"/>
            <a:ext cx="5241234" cy="4194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34539" y="861391"/>
            <a:ext cx="3763618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More graphics and Crane Creation in Second edition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98365" y="2920226"/>
            <a:ext cx="4863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If the distance becomes less than the clearance the obstruction’s color will be changed to red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11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3" t="13720" r="26296" b="23865"/>
          <a:stretch/>
        </p:blipFill>
        <p:spPr>
          <a:xfrm>
            <a:off x="7726018" y="971855"/>
            <a:ext cx="2292626" cy="4280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5" t="15521" r="17297" b="6564"/>
          <a:stretch/>
        </p:blipFill>
        <p:spPr>
          <a:xfrm>
            <a:off x="10232131" y="1093347"/>
            <a:ext cx="1643270" cy="4037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2" r="20447" b="7550"/>
          <a:stretch/>
        </p:blipFill>
        <p:spPr>
          <a:xfrm>
            <a:off x="318051" y="538981"/>
            <a:ext cx="7194480" cy="51462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61252" y="5844209"/>
            <a:ext cx="272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Cabin view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3588" y="5613376"/>
            <a:ext cx="4030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user tries to ride a crane!!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59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32" y="2119745"/>
            <a:ext cx="4336473" cy="32523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19745"/>
            <a:ext cx="4422370" cy="331677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PCL engineer’s reaction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833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</TotalTime>
  <Words>192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Times New Roman</vt:lpstr>
      <vt:lpstr>Wingdings</vt:lpstr>
      <vt:lpstr>Retrospect</vt:lpstr>
      <vt:lpstr>Virtual Motion Planning for Heavy Mobile Crane Lift Operations  </vt:lpstr>
      <vt:lpstr>Main Idea</vt:lpstr>
      <vt:lpstr>VR model first edition</vt:lpstr>
      <vt:lpstr>VR model first edition</vt:lpstr>
      <vt:lpstr>VR model first edition</vt:lpstr>
      <vt:lpstr>PowerPoint Presentation</vt:lpstr>
      <vt:lpstr>PCL engineer’s reaction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Crane Management R&amp;D Team Report</dc:title>
  <dc:creator>Navid</dc:creator>
  <cp:lastModifiedBy>Mojtaba Noghabaei</cp:lastModifiedBy>
  <cp:revision>35</cp:revision>
  <dcterms:created xsi:type="dcterms:W3CDTF">2017-02-09T10:06:08Z</dcterms:created>
  <dcterms:modified xsi:type="dcterms:W3CDTF">2017-08-25T16:46:40Z</dcterms:modified>
</cp:coreProperties>
</file>