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ED619E9-9862-4DD0-89FA-7A09FF41482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3803352-790A-4DC0-A51C-93F1A630D3A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90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19E9-9862-4DD0-89FA-7A09FF41482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3352-790A-4DC0-A51C-93F1A630D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7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19E9-9862-4DD0-89FA-7A09FF41482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3352-790A-4DC0-A51C-93F1A630D3A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863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19E9-9862-4DD0-89FA-7A09FF41482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3352-790A-4DC0-A51C-93F1A630D3A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453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19E9-9862-4DD0-89FA-7A09FF41482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3352-790A-4DC0-A51C-93F1A630D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1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19E9-9862-4DD0-89FA-7A09FF41482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3352-790A-4DC0-A51C-93F1A630D3A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67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19E9-9862-4DD0-89FA-7A09FF41482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3352-790A-4DC0-A51C-93F1A630D3A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139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19E9-9862-4DD0-89FA-7A09FF41482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3352-790A-4DC0-A51C-93F1A630D3A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097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19E9-9862-4DD0-89FA-7A09FF41482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3352-790A-4DC0-A51C-93F1A630D3A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89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19E9-9862-4DD0-89FA-7A09FF41482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3352-790A-4DC0-A51C-93F1A630D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4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19E9-9862-4DD0-89FA-7A09FF41482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3352-790A-4DC0-A51C-93F1A630D3A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77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19E9-9862-4DD0-89FA-7A09FF41482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3352-790A-4DC0-A51C-93F1A630D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19E9-9862-4DD0-89FA-7A09FF41482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3352-790A-4DC0-A51C-93F1A630D3A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88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19E9-9862-4DD0-89FA-7A09FF41482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3352-790A-4DC0-A51C-93F1A630D3A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03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19E9-9862-4DD0-89FA-7A09FF41482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3352-790A-4DC0-A51C-93F1A630D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4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19E9-9862-4DD0-89FA-7A09FF41482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3352-790A-4DC0-A51C-93F1A630D3A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36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19E9-9862-4DD0-89FA-7A09FF41482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3352-790A-4DC0-A51C-93F1A630D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D619E9-9862-4DD0-89FA-7A09FF41482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803352-790A-4DC0-A51C-93F1A630D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2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7" y="1837508"/>
            <a:ext cx="6815669" cy="1113727"/>
          </a:xfrm>
        </p:spPr>
        <p:txBody>
          <a:bodyPr/>
          <a:lstStyle/>
          <a:p>
            <a:r>
              <a:rPr lang="en-US" sz="3200" dirty="0"/>
              <a:t>Usage of Genetic Algorithm for Path Planning of CC-2800 Heavy Crane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Noghabaee, M., Taghaddos, H., and Keyhani, N. </a:t>
            </a:r>
            <a:endParaRPr lang="en-US" dirty="0" smtClean="0"/>
          </a:p>
          <a:p>
            <a:r>
              <a:rPr lang="en-US" dirty="0" smtClean="0"/>
              <a:t>University of Tehran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123" y="4541125"/>
            <a:ext cx="690216" cy="69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8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93" y="844731"/>
            <a:ext cx="3886200" cy="518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6650" y="1114697"/>
            <a:ext cx="5225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CC-2800 </a:t>
            </a:r>
            <a:r>
              <a:rPr lang="en-US" sz="3200" dirty="0"/>
              <a:t>D</a:t>
            </a:r>
            <a:r>
              <a:rPr lang="en-US" sz="3200" dirty="0" smtClean="0"/>
              <a:t>emag Heavy Crane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66650" y="2290353"/>
            <a:ext cx="2559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Advantages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Heavy Lifts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Modular Constructions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6650" y="4048404"/>
            <a:ext cx="30107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Disadvantages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Low Maneuverability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Hard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Hard Clearance Calculations</a:t>
            </a:r>
          </a:p>
        </p:txBody>
      </p:sp>
    </p:spTree>
    <p:extLst>
      <p:ext uri="{BB962C8B-B14F-4D97-AF65-F5344CB8AC3E}">
        <p14:creationId xmlns:p14="http://schemas.microsoft.com/office/powerpoint/2010/main" val="96559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of Genetics Algorithm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1377554"/>
            <a:ext cx="5470525" cy="410289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There are a lot of methods for optimization But none of them can completely optimize the path of crane for the following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Hard Clearance Calculations</a:t>
            </a:r>
            <a:endParaRPr lang="fa-I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Lots of Different Movements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3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177" y="1158240"/>
            <a:ext cx="2277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Our</a:t>
            </a:r>
            <a:r>
              <a:rPr lang="en-US" dirty="0" smtClean="0"/>
              <a:t> </a:t>
            </a:r>
            <a:r>
              <a:rPr lang="en-US" sz="3200" dirty="0" smtClean="0"/>
              <a:t>Progress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907177" y="1743015"/>
            <a:ext cx="64530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Loading Obstacles from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Optimizing the Movement without Calculating the Clearances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Reasonable Timing on Calculations (10000 Generation in 6 Hours)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Possibility for Changing Target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Animation in 3D for Movements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Possibility for Creating Virtual Reality Animations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737" y="2899954"/>
            <a:ext cx="3994332" cy="299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0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2045" y="1358537"/>
            <a:ext cx="8630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are developing a code to calculate the clearances and after this we are going to add Jib to our crane and changing the boom length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165" y="2126788"/>
            <a:ext cx="2899954" cy="386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0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We Used GA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215" y="2664822"/>
            <a:ext cx="3843383" cy="28825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2" y="2795452"/>
            <a:ext cx="52164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 Chromosome is a path and each gene shows how crane act in that gene for example if a gene is 2 crane lift goes up one unit.</a:t>
            </a:r>
          </a:p>
          <a:p>
            <a:endParaRPr lang="en-US" dirty="0"/>
          </a:p>
          <a:p>
            <a:r>
              <a:rPr lang="en-US" dirty="0" smtClean="0"/>
              <a:t>One of the key problem of our work was developing a genetics algorithm because we couldn’t use others codes and we should develop our codes.</a:t>
            </a:r>
          </a:p>
          <a:p>
            <a:endParaRPr lang="en-US" dirty="0"/>
          </a:p>
          <a:p>
            <a:r>
              <a:rPr lang="en-US" dirty="0" smtClean="0"/>
              <a:t>Now Our codes is about 3000 lines.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5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6227" y="4204888"/>
            <a:ext cx="5218609" cy="1468800"/>
          </a:xfrm>
        </p:spPr>
        <p:txBody>
          <a:bodyPr/>
          <a:lstStyle/>
          <a:p>
            <a:r>
              <a:rPr lang="en-US" dirty="0" smtClean="0"/>
              <a:t>Thank You For Your Attention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170" y="1227232"/>
            <a:ext cx="2538722" cy="342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3c4416d0-9419-439f-ab6c-5cfe23ff4054" Revision="1" Stencil="System.MyShapes" StencilVersion="1.0"/>
</Control>
</file>

<file path=customXml/itemProps1.xml><?xml version="1.0" encoding="utf-8"?>
<ds:datastoreItem xmlns:ds="http://schemas.openxmlformats.org/officeDocument/2006/customXml" ds:itemID="{BB1E25F5-E84F-4389-B399-C4EE1381CC3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94</TotalTime>
  <Words>222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Garamond</vt:lpstr>
      <vt:lpstr>Times New Roman</vt:lpstr>
      <vt:lpstr>Organic</vt:lpstr>
      <vt:lpstr>Usage of Genetic Algorithm for Path Planning of CC-2800 Heavy Crane</vt:lpstr>
      <vt:lpstr>PowerPoint Presentation</vt:lpstr>
      <vt:lpstr>Using of Genetics Algorithm</vt:lpstr>
      <vt:lpstr>PowerPoint Presentation</vt:lpstr>
      <vt:lpstr>PowerPoint Presentation</vt:lpstr>
      <vt:lpstr>How We Used GA</vt:lpstr>
      <vt:lpstr>Thank You For Your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Usage of Genetic Algorithm for Path Planning of CC-2800 Heavy Crane</dc:title>
  <dc:creator>fast</dc:creator>
  <cp:lastModifiedBy>fast</cp:lastModifiedBy>
  <cp:revision>10</cp:revision>
  <dcterms:created xsi:type="dcterms:W3CDTF">2016-09-14T12:27:40Z</dcterms:created>
  <dcterms:modified xsi:type="dcterms:W3CDTF">2016-09-14T14:02:39Z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