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5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3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7D45-38FD-421A-9432-F98AEEB9BF4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B791-9F42-47DF-A28E-92B273ED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of Things(</a:t>
            </a:r>
            <a:r>
              <a:rPr lang="en-US" dirty="0" err="1" smtClean="0"/>
              <a:t>IoTs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Mojtaba Aajami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06" y="175491"/>
            <a:ext cx="3772574" cy="36668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7657" y="445807"/>
            <a:ext cx="3223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am I?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1840" y="1369137"/>
            <a:ext cx="4656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Mojtaba Aajami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40" y="4139127"/>
            <a:ext cx="63552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PhD in Computer Eng.</a:t>
            </a:r>
          </a:p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Yonsei Univ.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253" y="2292467"/>
            <a:ext cx="737897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Assistant Prof. of Computer Eng.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0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64" y="220930"/>
            <a:ext cx="10515600" cy="826366"/>
          </a:xfrm>
        </p:spPr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097"/>
            <a:ext cx="4066309" cy="503699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Attendance: 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Home works: </a:t>
            </a:r>
            <a:r>
              <a:rPr lang="en-US" dirty="0" smtClean="0">
                <a:solidFill>
                  <a:srgbClr val="FF0000"/>
                </a:solidFill>
              </a:rPr>
              <a:t>25%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 descr="Should Students Have Homework and W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08" y="4619050"/>
            <a:ext cx="3808633" cy="16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67" y="1989674"/>
            <a:ext cx="3563621" cy="157018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698836" y="548642"/>
            <a:ext cx="6299200" cy="5036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Term Project: </a:t>
            </a:r>
            <a:r>
              <a:rPr lang="en-US" dirty="0" smtClean="0">
                <a:solidFill>
                  <a:srgbClr val="FF0000"/>
                </a:solidFill>
              </a:rPr>
              <a:t>25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Graduate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Paper review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Undergraduate  Arduino Programming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At most 3 people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Final Exam: 40%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83" y="3925455"/>
            <a:ext cx="3569044" cy="27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5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09" y="392835"/>
            <a:ext cx="10515600" cy="724766"/>
          </a:xfrm>
        </p:spPr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4" y="1117601"/>
            <a:ext cx="6862618" cy="546792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Under no circumstances call me or send me message on messengers!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Each home work’s due date is the next week.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Send me your home works to </a:t>
            </a:r>
            <a:r>
              <a:rPr lang="en-US" dirty="0" smtClean="0">
                <a:solidFill>
                  <a:srgbClr val="00B0F0"/>
                </a:solidFill>
              </a:rPr>
              <a:t>aajami732@gmail.com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27" y="1188316"/>
            <a:ext cx="2833688" cy="10745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927" y="2687782"/>
            <a:ext cx="2937164" cy="18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16" y="1468149"/>
            <a:ext cx="3709411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Internet of Things(IoTs)</vt:lpstr>
      <vt:lpstr>PowerPoint Presentation</vt:lpstr>
      <vt:lpstr>Grading</vt:lpstr>
      <vt:lpstr>Rules</vt:lpstr>
      <vt:lpstr>Reference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mojtaba aajami</dc:creator>
  <cp:lastModifiedBy>mojtaba aajami</cp:lastModifiedBy>
  <cp:revision>14</cp:revision>
  <dcterms:created xsi:type="dcterms:W3CDTF">2021-03-02T02:33:30Z</dcterms:created>
  <dcterms:modified xsi:type="dcterms:W3CDTF">2021-09-22T12:52:13Z</dcterms:modified>
</cp:coreProperties>
</file>