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77D72-297B-4A13-AD46-753E1C5B1B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FAA-0197-4C32-BBFA-F9C3B5DD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77D72-297B-4A13-AD46-753E1C5B1B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FAA-0197-4C32-BBFA-F9C3B5DD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77D72-297B-4A13-AD46-753E1C5B1B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FAA-0197-4C32-BBFA-F9C3B5DD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3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tencil" panose="040409050D0802020404" pitchFamily="8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77D72-297B-4A13-AD46-753E1C5B1B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FAA-0197-4C32-BBFA-F9C3B5DD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19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77D72-297B-4A13-AD46-753E1C5B1B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FAA-0197-4C32-BBFA-F9C3B5DD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52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77D72-297B-4A13-AD46-753E1C5B1B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FAA-0197-4C32-BBFA-F9C3B5DD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0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77D72-297B-4A13-AD46-753E1C5B1B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FAA-0197-4C32-BBFA-F9C3B5DD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77D72-297B-4A13-AD46-753E1C5B1B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FAA-0197-4C32-BBFA-F9C3B5DD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2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77D72-297B-4A13-AD46-753E1C5B1B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FAA-0197-4C32-BBFA-F9C3B5DD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77D72-297B-4A13-AD46-753E1C5B1B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FAA-0197-4C32-BBFA-F9C3B5DD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77D72-297B-4A13-AD46-753E1C5B1B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FAA-0197-4C32-BBFA-F9C3B5DD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7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5899"/>
            <a:ext cx="10515600" cy="503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3908" y="6396470"/>
            <a:ext cx="453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2CFAA-0197-4C32-BBFA-F9C3B5DD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2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Wireless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Layer I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8113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Impact of Obstacles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36" y="1278082"/>
            <a:ext cx="10103091" cy="53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Refraction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453"/>
            <a:ext cx="10393218" cy="47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Fresnel Zones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5" y="1032330"/>
            <a:ext cx="10672809" cy="55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Fresnel Zones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99" y="1278082"/>
            <a:ext cx="10345565" cy="53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Sketch of Calculation:</a:t>
            </a:r>
            <a:br>
              <a:rPr lang="en-US" b="0" dirty="0"/>
            </a:br>
            <a:r>
              <a:rPr lang="en-US" b="0" dirty="0"/>
              <a:t>Difference in Path Length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08" y="1730608"/>
            <a:ext cx="10327092" cy="45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Sketch of Calculation</a:t>
            </a:r>
            <a:br>
              <a:rPr lang="en-US" b="0" dirty="0"/>
            </a:br>
            <a:r>
              <a:rPr lang="en-US" b="0" dirty="0"/>
              <a:t>Fresnel </a:t>
            </a:r>
            <a:r>
              <a:rPr lang="en-US" b="0" dirty="0" smtClean="0"/>
              <a:t>Radius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54" y="1531557"/>
            <a:ext cx="8803186" cy="48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Propagation Degrades</a:t>
            </a:r>
            <a:br>
              <a:rPr lang="en-US" b="0" dirty="0"/>
            </a:br>
            <a:r>
              <a:rPr lang="en-US" b="0" dirty="0"/>
              <a:t>RF Signals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501775"/>
            <a:ext cx="998768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Free Space Loss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99" y="1278082"/>
            <a:ext cx="9597419" cy="54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Log Distance Path Loss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81" y="1540818"/>
            <a:ext cx="9694064" cy="48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an Antenna?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8082"/>
            <a:ext cx="10254673" cy="521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Types of Antennas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07" y="1565878"/>
            <a:ext cx="9857683" cy="489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Antenna Types: Dipoles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" y="1380687"/>
            <a:ext cx="10515600" cy="52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Multi-element Antennas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53" y="1278082"/>
            <a:ext cx="9966455" cy="53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Directional Antenna 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78081"/>
            <a:ext cx="10060710" cy="53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Examples 2.4 GHz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55" y="1512303"/>
            <a:ext cx="9522691" cy="500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6410"/>
            <a:ext cx="10533692" cy="549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Propagation Modes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0" y="947519"/>
            <a:ext cx="10504382" cy="57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53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Stencil</vt:lpstr>
      <vt:lpstr>Office Theme</vt:lpstr>
      <vt:lpstr>Wireless Networks</vt:lpstr>
      <vt:lpstr>What is an Antenna?</vt:lpstr>
      <vt:lpstr>Types of Antennas</vt:lpstr>
      <vt:lpstr>Antenna Types: Dipoles</vt:lpstr>
      <vt:lpstr>Multi-element Antennas</vt:lpstr>
      <vt:lpstr>Directional Antenna Properties</vt:lpstr>
      <vt:lpstr>Examples 2.4 GHz</vt:lpstr>
      <vt:lpstr>Summary</vt:lpstr>
      <vt:lpstr>Propagation Modes</vt:lpstr>
      <vt:lpstr>Impact of Obstacles</vt:lpstr>
      <vt:lpstr>Refraction</vt:lpstr>
      <vt:lpstr>Fresnel Zones</vt:lpstr>
      <vt:lpstr>Fresnel Zones</vt:lpstr>
      <vt:lpstr>Sketch of Calculation: Difference in Path Length</vt:lpstr>
      <vt:lpstr>Sketch of Calculation Fresnel Radius</vt:lpstr>
      <vt:lpstr>Propagation Degrades RF Signals</vt:lpstr>
      <vt:lpstr>Free Space Loss</vt:lpstr>
      <vt:lpstr>Log Distance Path Loss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Networks</dc:title>
  <dc:creator>mojtaba aajami</dc:creator>
  <cp:lastModifiedBy>mojtaba aajami</cp:lastModifiedBy>
  <cp:revision>22</cp:revision>
  <dcterms:created xsi:type="dcterms:W3CDTF">2022-09-25T03:34:22Z</dcterms:created>
  <dcterms:modified xsi:type="dcterms:W3CDTF">2022-11-17T07:06:41Z</dcterms:modified>
</cp:coreProperties>
</file>