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B6E76D2-EF6E-428B-B823-7DB379AD605B}" type="slidenum">
              <a:t>&lt;#&gt;</a:t>
            </a:fld>
          </a:p>
        </p:txBody>
      </p:sp>
      <p:sp>
        <p:nvSpPr>
          <p:cNvPr id="4" name="PlaceHolder 3"/>
          <p:cNvSpPr>
            <a:spLocks noGrp="1"/>
          </p:cNvSpPr>
          <p:nvPr>
            <p:ph type="dt" idx="1"/>
          </p:nvPr>
        </p:nvSpPr>
        <p:spPr/>
        <p:txBody>
          <a:bodyPr/>
          <a:p>
            <a:r>
              <a:rPr lang="fa-I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1203BF3-27E1-4567-B93D-774265C4F31B}" type="slidenum">
              <a:t>&lt;#&gt;</a:t>
            </a:fld>
          </a:p>
        </p:txBody>
      </p:sp>
      <p:sp>
        <p:nvSpPr>
          <p:cNvPr id="7" name="PlaceHolder 6"/>
          <p:cNvSpPr>
            <a:spLocks noGrp="1"/>
          </p:cNvSpPr>
          <p:nvPr>
            <p:ph type="dt" idx="1"/>
          </p:nvPr>
        </p:nvSpPr>
        <p:spPr/>
        <p:txBody>
          <a:bodyPr/>
          <a:p>
            <a:r>
              <a:rPr lang="fa-I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79E550A-F806-43B0-8354-5B3758EB93BA}" type="slidenum">
              <a:t>&lt;#&gt;</a:t>
            </a:fld>
          </a:p>
        </p:txBody>
      </p:sp>
      <p:sp>
        <p:nvSpPr>
          <p:cNvPr id="9" name="PlaceHolder 8"/>
          <p:cNvSpPr>
            <a:spLocks noGrp="1"/>
          </p:cNvSpPr>
          <p:nvPr>
            <p:ph type="dt" idx="1"/>
          </p:nvPr>
        </p:nvSpPr>
        <p:spPr/>
        <p:txBody>
          <a:bodyPr/>
          <a:p>
            <a:r>
              <a:rPr lang="fa-I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D567269-A736-4ACC-A5C9-30502E48A381}" type="slidenum">
              <a:t>&lt;#&gt;</a:t>
            </a:fld>
          </a:p>
        </p:txBody>
      </p:sp>
      <p:sp>
        <p:nvSpPr>
          <p:cNvPr id="11" name="PlaceHolder 10"/>
          <p:cNvSpPr>
            <a:spLocks noGrp="1"/>
          </p:cNvSpPr>
          <p:nvPr>
            <p:ph type="dt" idx="1"/>
          </p:nvPr>
        </p:nvSpPr>
        <p:spPr/>
        <p:txBody>
          <a:bodyPr/>
          <a:p>
            <a:r>
              <a:rPr lang="fa-I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0335E54-2318-4B32-8C26-F180554624DC}" type="slidenum">
              <a:t>&lt;#&gt;</a:t>
            </a:fld>
          </a:p>
        </p:txBody>
      </p:sp>
      <p:sp>
        <p:nvSpPr>
          <p:cNvPr id="4" name="PlaceHolder 3"/>
          <p:cNvSpPr>
            <a:spLocks noGrp="1"/>
          </p:cNvSpPr>
          <p:nvPr>
            <p:ph type="dt" idx="4"/>
          </p:nvPr>
        </p:nvSpPr>
        <p:spPr/>
        <p:txBody>
          <a:bodyPr/>
          <a:p>
            <a:r>
              <a:rPr lang="fa-I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D14891B-0249-4E6A-9AD5-F612E53E1513}" type="slidenum">
              <a:t>&lt;#&gt;</a:t>
            </a:fld>
          </a:p>
        </p:txBody>
      </p:sp>
      <p:sp>
        <p:nvSpPr>
          <p:cNvPr id="6" name="PlaceHolder 5"/>
          <p:cNvSpPr>
            <a:spLocks noGrp="1"/>
          </p:cNvSpPr>
          <p:nvPr>
            <p:ph type="dt" idx="4"/>
          </p:nvPr>
        </p:nvSpPr>
        <p:spPr/>
        <p:txBody>
          <a:bodyPr/>
          <a:p>
            <a:r>
              <a:rPr lang="fa-I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48D7E21-DBC4-44D6-A5EB-FDD0CCB21D50}" type="slidenum">
              <a:t>&lt;#&gt;</a:t>
            </a:fld>
          </a:p>
        </p:txBody>
      </p:sp>
      <p:sp>
        <p:nvSpPr>
          <p:cNvPr id="6" name="PlaceHolder 5"/>
          <p:cNvSpPr>
            <a:spLocks noGrp="1"/>
          </p:cNvSpPr>
          <p:nvPr>
            <p:ph type="dt" idx="4"/>
          </p:nvPr>
        </p:nvSpPr>
        <p:spPr/>
        <p:txBody>
          <a:bodyPr/>
          <a:p>
            <a:r>
              <a:rPr lang="fa-I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69BAD54-33D2-4F3E-935C-B9C8F3D3199C}" type="slidenum">
              <a:t>&lt;#&gt;</a:t>
            </a:fld>
          </a:p>
        </p:txBody>
      </p:sp>
      <p:sp>
        <p:nvSpPr>
          <p:cNvPr id="7" name="PlaceHolder 6"/>
          <p:cNvSpPr>
            <a:spLocks noGrp="1"/>
          </p:cNvSpPr>
          <p:nvPr>
            <p:ph type="dt" idx="4"/>
          </p:nvPr>
        </p:nvSpPr>
        <p:spPr/>
        <p:txBody>
          <a:bodyPr/>
          <a:p>
            <a:r>
              <a:rPr lang="fa-I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C1FAF4F-1E3D-4B7C-AAC0-D281B5EEC042}" type="slidenum">
              <a:t>&lt;#&gt;</a:t>
            </a:fld>
          </a:p>
        </p:txBody>
      </p:sp>
      <p:sp>
        <p:nvSpPr>
          <p:cNvPr id="5" name="PlaceHolder 4"/>
          <p:cNvSpPr>
            <a:spLocks noGrp="1"/>
          </p:cNvSpPr>
          <p:nvPr>
            <p:ph type="dt" idx="4"/>
          </p:nvPr>
        </p:nvSpPr>
        <p:spPr/>
        <p:txBody>
          <a:bodyPr/>
          <a:p>
            <a:r>
              <a:rPr lang="fa-I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69D878B-132B-4487-81A2-61218E06A93F}" type="slidenum">
              <a:t>&lt;#&gt;</a:t>
            </a:fld>
          </a:p>
        </p:txBody>
      </p:sp>
      <p:sp>
        <p:nvSpPr>
          <p:cNvPr id="5" name="PlaceHolder 4"/>
          <p:cNvSpPr>
            <a:spLocks noGrp="1"/>
          </p:cNvSpPr>
          <p:nvPr>
            <p:ph type="dt" idx="4"/>
          </p:nvPr>
        </p:nvSpPr>
        <p:spPr/>
        <p:txBody>
          <a:bodyPr/>
          <a:p>
            <a:r>
              <a:rPr lang="fa-I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BD79AA6-AF8F-4164-8260-70784B03EEB1}" type="slidenum">
              <a:t>&lt;#&gt;</a:t>
            </a:fld>
          </a:p>
        </p:txBody>
      </p:sp>
      <p:sp>
        <p:nvSpPr>
          <p:cNvPr id="8" name="PlaceHolder 7"/>
          <p:cNvSpPr>
            <a:spLocks noGrp="1"/>
          </p:cNvSpPr>
          <p:nvPr>
            <p:ph type="dt" idx="4"/>
          </p:nvPr>
        </p:nvSpPr>
        <p:spPr/>
        <p:txBody>
          <a:bodyPr/>
          <a:p>
            <a:r>
              <a:rPr lang="fa-I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5FC2BF-3457-47D4-B57D-28611FFB33E3}" type="slidenum">
              <a:t>&lt;#&gt;</a:t>
            </a:fld>
          </a:p>
        </p:txBody>
      </p:sp>
      <p:sp>
        <p:nvSpPr>
          <p:cNvPr id="6" name="PlaceHolder 5"/>
          <p:cNvSpPr>
            <a:spLocks noGrp="1"/>
          </p:cNvSpPr>
          <p:nvPr>
            <p:ph type="dt" idx="1"/>
          </p:nvPr>
        </p:nvSpPr>
        <p:spPr/>
        <p:txBody>
          <a:bodyPr/>
          <a:p>
            <a:r>
              <a:rPr lang="fa-I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EBF3CB-5136-4D1C-A6C6-5057B17F0E94}" type="slidenum">
              <a:t>&lt;#&gt;</a:t>
            </a:fld>
          </a:p>
        </p:txBody>
      </p:sp>
      <p:sp>
        <p:nvSpPr>
          <p:cNvPr id="8" name="PlaceHolder 7"/>
          <p:cNvSpPr>
            <a:spLocks noGrp="1"/>
          </p:cNvSpPr>
          <p:nvPr>
            <p:ph type="dt" idx="4"/>
          </p:nvPr>
        </p:nvSpPr>
        <p:spPr/>
        <p:txBody>
          <a:bodyPr/>
          <a:p>
            <a:r>
              <a:rPr lang="fa-I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0246B67-360C-4C10-A906-F4C1EE10FB78}" type="slidenum">
              <a:t>&lt;#&gt;</a:t>
            </a:fld>
          </a:p>
        </p:txBody>
      </p:sp>
      <p:sp>
        <p:nvSpPr>
          <p:cNvPr id="8" name="PlaceHolder 7"/>
          <p:cNvSpPr>
            <a:spLocks noGrp="1"/>
          </p:cNvSpPr>
          <p:nvPr>
            <p:ph type="dt" idx="4"/>
          </p:nvPr>
        </p:nvSpPr>
        <p:spPr/>
        <p:txBody>
          <a:bodyPr/>
          <a:p>
            <a:r>
              <a:rPr lang="fa-I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31AE0C9-6797-450F-9225-AC974C478B22}" type="slidenum">
              <a:t>&lt;#&gt;</a:t>
            </a:fld>
          </a:p>
        </p:txBody>
      </p:sp>
      <p:sp>
        <p:nvSpPr>
          <p:cNvPr id="7" name="PlaceHolder 6"/>
          <p:cNvSpPr>
            <a:spLocks noGrp="1"/>
          </p:cNvSpPr>
          <p:nvPr>
            <p:ph type="dt" idx="4"/>
          </p:nvPr>
        </p:nvSpPr>
        <p:spPr/>
        <p:txBody>
          <a:bodyPr/>
          <a:p>
            <a:r>
              <a:rPr lang="fa-I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61C4B5D-65E5-4D62-9529-C6AF85772891}" type="slidenum">
              <a:t>&lt;#&gt;</a:t>
            </a:fld>
          </a:p>
        </p:txBody>
      </p:sp>
      <p:sp>
        <p:nvSpPr>
          <p:cNvPr id="9" name="PlaceHolder 8"/>
          <p:cNvSpPr>
            <a:spLocks noGrp="1"/>
          </p:cNvSpPr>
          <p:nvPr>
            <p:ph type="dt" idx="4"/>
          </p:nvPr>
        </p:nvSpPr>
        <p:spPr/>
        <p:txBody>
          <a:bodyPr/>
          <a:p>
            <a:r>
              <a:rPr lang="fa-I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7620559-2132-4074-8138-93CD80FE3FD3}" type="slidenum">
              <a:t>&lt;#&gt;</a:t>
            </a:fld>
          </a:p>
        </p:txBody>
      </p:sp>
      <p:sp>
        <p:nvSpPr>
          <p:cNvPr id="11" name="PlaceHolder 10"/>
          <p:cNvSpPr>
            <a:spLocks noGrp="1"/>
          </p:cNvSpPr>
          <p:nvPr>
            <p:ph type="dt" idx="4"/>
          </p:nvPr>
        </p:nvSpPr>
        <p:spPr/>
        <p:txBody>
          <a:bodyPr/>
          <a:p>
            <a:r>
              <a:rPr lang="fa-I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8AC3F0E-0678-4E97-A65C-E65901AC9CB8}" type="slidenum">
              <a:t>&lt;#&gt;</a:t>
            </a:fld>
          </a:p>
        </p:txBody>
      </p:sp>
      <p:sp>
        <p:nvSpPr>
          <p:cNvPr id="4" name="PlaceHolder 3"/>
          <p:cNvSpPr>
            <a:spLocks noGrp="1"/>
          </p:cNvSpPr>
          <p:nvPr>
            <p:ph type="dt" idx="7"/>
          </p:nvPr>
        </p:nvSpPr>
        <p:spPr/>
        <p:txBody>
          <a:bodyPr/>
          <a:p>
            <a:r>
              <a:rPr lang="fa-I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41D72AA-D6BD-4CAD-A5EE-55706D2874CC}" type="slidenum">
              <a:t>&lt;#&gt;</a:t>
            </a:fld>
          </a:p>
        </p:txBody>
      </p:sp>
      <p:sp>
        <p:nvSpPr>
          <p:cNvPr id="6" name="PlaceHolder 5"/>
          <p:cNvSpPr>
            <a:spLocks noGrp="1"/>
          </p:cNvSpPr>
          <p:nvPr>
            <p:ph type="dt" idx="7"/>
          </p:nvPr>
        </p:nvSpPr>
        <p:spPr/>
        <p:txBody>
          <a:bodyPr/>
          <a:p>
            <a:r>
              <a:rPr lang="fa-I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A3121B4-2CC1-4947-AB23-0E5EB02B5FEC}" type="slidenum">
              <a:t>&lt;#&gt;</a:t>
            </a:fld>
          </a:p>
        </p:txBody>
      </p:sp>
      <p:sp>
        <p:nvSpPr>
          <p:cNvPr id="6" name="PlaceHolder 5"/>
          <p:cNvSpPr>
            <a:spLocks noGrp="1"/>
          </p:cNvSpPr>
          <p:nvPr>
            <p:ph type="dt" idx="7"/>
          </p:nvPr>
        </p:nvSpPr>
        <p:spPr/>
        <p:txBody>
          <a:bodyPr/>
          <a:p>
            <a:r>
              <a:rPr lang="fa-I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09F416B-D898-488A-AE00-A8C091D8BC41}" type="slidenum">
              <a:t>&lt;#&gt;</a:t>
            </a:fld>
          </a:p>
        </p:txBody>
      </p:sp>
      <p:sp>
        <p:nvSpPr>
          <p:cNvPr id="7" name="PlaceHolder 6"/>
          <p:cNvSpPr>
            <a:spLocks noGrp="1"/>
          </p:cNvSpPr>
          <p:nvPr>
            <p:ph type="dt" idx="7"/>
          </p:nvPr>
        </p:nvSpPr>
        <p:spPr/>
        <p:txBody>
          <a:bodyPr/>
          <a:p>
            <a:r>
              <a:rPr lang="fa-I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997B533-D73B-4FF3-BE2B-17C7EE793E02}" type="slidenum">
              <a:t>&lt;#&gt;</a:t>
            </a:fld>
          </a:p>
        </p:txBody>
      </p:sp>
      <p:sp>
        <p:nvSpPr>
          <p:cNvPr id="5" name="PlaceHolder 4"/>
          <p:cNvSpPr>
            <a:spLocks noGrp="1"/>
          </p:cNvSpPr>
          <p:nvPr>
            <p:ph type="dt" idx="7"/>
          </p:nvPr>
        </p:nvSpPr>
        <p:spPr/>
        <p:txBody>
          <a:bodyPr/>
          <a:p>
            <a:r>
              <a:rPr lang="fa-I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ADFFDBA-D759-4287-B513-0048C06D4143}" type="slidenum">
              <a:t>&lt;#&gt;</a:t>
            </a:fld>
          </a:p>
        </p:txBody>
      </p:sp>
      <p:sp>
        <p:nvSpPr>
          <p:cNvPr id="6" name="PlaceHolder 5"/>
          <p:cNvSpPr>
            <a:spLocks noGrp="1"/>
          </p:cNvSpPr>
          <p:nvPr>
            <p:ph type="dt" idx="1"/>
          </p:nvPr>
        </p:nvSpPr>
        <p:spPr/>
        <p:txBody>
          <a:bodyPr/>
          <a:p>
            <a:r>
              <a:rPr lang="fa-I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4E1EF18-2A0F-410C-823A-5C09E1281968}" type="slidenum">
              <a:t>&lt;#&gt;</a:t>
            </a:fld>
          </a:p>
        </p:txBody>
      </p:sp>
      <p:sp>
        <p:nvSpPr>
          <p:cNvPr id="5" name="PlaceHolder 4"/>
          <p:cNvSpPr>
            <a:spLocks noGrp="1"/>
          </p:cNvSpPr>
          <p:nvPr>
            <p:ph type="dt" idx="7"/>
          </p:nvPr>
        </p:nvSpPr>
        <p:spPr/>
        <p:txBody>
          <a:bodyPr/>
          <a:p>
            <a:r>
              <a:rPr lang="fa-I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8D64E99-8C39-434A-86B2-653472445849}" type="slidenum">
              <a:t>&lt;#&gt;</a:t>
            </a:fld>
          </a:p>
        </p:txBody>
      </p:sp>
      <p:sp>
        <p:nvSpPr>
          <p:cNvPr id="8" name="PlaceHolder 7"/>
          <p:cNvSpPr>
            <a:spLocks noGrp="1"/>
          </p:cNvSpPr>
          <p:nvPr>
            <p:ph type="dt" idx="7"/>
          </p:nvPr>
        </p:nvSpPr>
        <p:spPr/>
        <p:txBody>
          <a:bodyPr/>
          <a:p>
            <a:r>
              <a:rPr lang="fa-I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1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99137C2-C2B2-4E07-AA49-8C861DD7BEAD}" type="slidenum">
              <a:t>&lt;#&gt;</a:t>
            </a:fld>
          </a:p>
        </p:txBody>
      </p:sp>
      <p:sp>
        <p:nvSpPr>
          <p:cNvPr id="8" name="PlaceHolder 7"/>
          <p:cNvSpPr>
            <a:spLocks noGrp="1"/>
          </p:cNvSpPr>
          <p:nvPr>
            <p:ph type="dt" idx="7"/>
          </p:nvPr>
        </p:nvSpPr>
        <p:spPr/>
        <p:txBody>
          <a:bodyPr/>
          <a:p>
            <a:r>
              <a:rPr lang="fa-I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2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6B1F4A4-90E9-4A39-B920-279364DAAFF2}" type="slidenum">
              <a:t>&lt;#&gt;</a:t>
            </a:fld>
          </a:p>
        </p:txBody>
      </p:sp>
      <p:sp>
        <p:nvSpPr>
          <p:cNvPr id="8" name="PlaceHolder 7"/>
          <p:cNvSpPr>
            <a:spLocks noGrp="1"/>
          </p:cNvSpPr>
          <p:nvPr>
            <p:ph type="dt" idx="7"/>
          </p:nvPr>
        </p:nvSpPr>
        <p:spPr/>
        <p:txBody>
          <a:bodyPr/>
          <a:p>
            <a:r>
              <a:rPr lang="fa-I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2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B26696F-BF6B-4E76-9C63-4E57597085F3}" type="slidenum">
              <a:t>&lt;#&gt;</a:t>
            </a:fld>
          </a:p>
        </p:txBody>
      </p:sp>
      <p:sp>
        <p:nvSpPr>
          <p:cNvPr id="7" name="PlaceHolder 6"/>
          <p:cNvSpPr>
            <a:spLocks noGrp="1"/>
          </p:cNvSpPr>
          <p:nvPr>
            <p:ph type="dt" idx="7"/>
          </p:nvPr>
        </p:nvSpPr>
        <p:spPr/>
        <p:txBody>
          <a:bodyPr/>
          <a:p>
            <a:r>
              <a:rPr lang="fa-I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2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0947B2F9-DB28-4126-BA2B-9A9CC8387DE3}" type="slidenum">
              <a:t>&lt;#&gt;</a:t>
            </a:fld>
          </a:p>
        </p:txBody>
      </p:sp>
      <p:sp>
        <p:nvSpPr>
          <p:cNvPr id="9" name="PlaceHolder 8"/>
          <p:cNvSpPr>
            <a:spLocks noGrp="1"/>
          </p:cNvSpPr>
          <p:nvPr>
            <p:ph type="dt" idx="7"/>
          </p:nvPr>
        </p:nvSpPr>
        <p:spPr/>
        <p:txBody>
          <a:bodyPr/>
          <a:p>
            <a:r>
              <a:rPr lang="fa-I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3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3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3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3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3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8BCEA76-4EA1-4217-B9FB-96E3C827D0AC}" type="slidenum">
              <a:t>&lt;#&gt;</a:t>
            </a:fld>
          </a:p>
        </p:txBody>
      </p:sp>
      <p:sp>
        <p:nvSpPr>
          <p:cNvPr id="11" name="PlaceHolder 10"/>
          <p:cNvSpPr>
            <a:spLocks noGrp="1"/>
          </p:cNvSpPr>
          <p:nvPr>
            <p:ph type="dt" idx="7"/>
          </p:nvPr>
        </p:nvSpPr>
        <p:spPr/>
        <p:txBody>
          <a:bodyPr/>
          <a:p>
            <a:r>
              <a:rPr lang="fa-I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9D0A3B2-14B3-40B2-8477-750BF1808445}" type="slidenum">
              <a:t>&lt;#&gt;</a:t>
            </a:fld>
          </a:p>
        </p:txBody>
      </p:sp>
      <p:sp>
        <p:nvSpPr>
          <p:cNvPr id="7" name="PlaceHolder 6"/>
          <p:cNvSpPr>
            <a:spLocks noGrp="1"/>
          </p:cNvSpPr>
          <p:nvPr>
            <p:ph type="dt" idx="1"/>
          </p:nvPr>
        </p:nvSpPr>
        <p:spPr/>
        <p:txBody>
          <a:bodyPr/>
          <a:p>
            <a:r>
              <a:rPr lang="fa-I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08519B8-9473-4506-B994-964DFB71D0FB}" type="slidenum">
              <a:t>&lt;#&gt;</a:t>
            </a:fld>
          </a:p>
        </p:txBody>
      </p:sp>
      <p:sp>
        <p:nvSpPr>
          <p:cNvPr id="5" name="PlaceHolder 4"/>
          <p:cNvSpPr>
            <a:spLocks noGrp="1"/>
          </p:cNvSpPr>
          <p:nvPr>
            <p:ph type="dt" idx="1"/>
          </p:nvPr>
        </p:nvSpPr>
        <p:spPr/>
        <p:txBody>
          <a:bodyPr/>
          <a:p>
            <a:r>
              <a:rPr lang="fa-I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B50AA77-BD47-4DCE-B1C5-6ABE90C49ABC}" type="slidenum">
              <a:t>&lt;#&gt;</a:t>
            </a:fld>
          </a:p>
        </p:txBody>
      </p:sp>
      <p:sp>
        <p:nvSpPr>
          <p:cNvPr id="5" name="PlaceHolder 4"/>
          <p:cNvSpPr>
            <a:spLocks noGrp="1"/>
          </p:cNvSpPr>
          <p:nvPr>
            <p:ph type="dt" idx="1"/>
          </p:nvPr>
        </p:nvSpPr>
        <p:spPr/>
        <p:txBody>
          <a:bodyPr/>
          <a:p>
            <a:r>
              <a:rPr lang="fa-I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88D4F7F-75D5-46F5-B75E-BB06B0D13C61}" type="slidenum">
              <a:t>&lt;#&gt;</a:t>
            </a:fld>
          </a:p>
        </p:txBody>
      </p:sp>
      <p:sp>
        <p:nvSpPr>
          <p:cNvPr id="8" name="PlaceHolder 7"/>
          <p:cNvSpPr>
            <a:spLocks noGrp="1"/>
          </p:cNvSpPr>
          <p:nvPr>
            <p:ph type="dt" idx="1"/>
          </p:nvPr>
        </p:nvSpPr>
        <p:spPr/>
        <p:txBody>
          <a:bodyPr/>
          <a:p>
            <a:r>
              <a:rPr lang="fa-I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1E9D119-50F8-4A74-AE25-EDFC161428BD}" type="slidenum">
              <a:t>&lt;#&gt;</a:t>
            </a:fld>
          </a:p>
        </p:txBody>
      </p:sp>
      <p:sp>
        <p:nvSpPr>
          <p:cNvPr id="8" name="PlaceHolder 7"/>
          <p:cNvSpPr>
            <a:spLocks noGrp="1"/>
          </p:cNvSpPr>
          <p:nvPr>
            <p:ph type="dt" idx="1"/>
          </p:nvPr>
        </p:nvSpPr>
        <p:spPr/>
        <p:txBody>
          <a:bodyPr/>
          <a:p>
            <a:r>
              <a:rPr lang="fa-I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85610B6-4F3A-4069-9009-242758E5FA92}" type="slidenum">
              <a:t>&lt;#&gt;</a:t>
            </a:fld>
          </a:p>
        </p:txBody>
      </p:sp>
      <p:sp>
        <p:nvSpPr>
          <p:cNvPr id="8" name="PlaceHolder 7"/>
          <p:cNvSpPr>
            <a:spLocks noGrp="1"/>
          </p:cNvSpPr>
          <p:nvPr>
            <p:ph type="dt" idx="1"/>
          </p:nvPr>
        </p:nvSpPr>
        <p:spPr/>
        <p:txBody>
          <a:bodyPr/>
          <a:p>
            <a:r>
              <a:rPr lang="fa-I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3"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p>
            <a:pPr>
              <a:lnSpc>
                <a:spcPct val="85000"/>
              </a:lnSpc>
              <a:buNone/>
            </a:pPr>
            <a:r>
              <a:rPr b="0" lang="en-US" sz="8000" spc="-52" strike="noStrike">
                <a:solidFill>
                  <a:srgbClr val="262626"/>
                </a:solidFill>
                <a:latin typeface="Calibri Light"/>
              </a:rPr>
              <a:t>C</a:t>
            </a:r>
            <a:r>
              <a:rPr b="0" lang="en-US" sz="8000" spc="-52" strike="noStrike">
                <a:solidFill>
                  <a:srgbClr val="262626"/>
                </a:solidFill>
                <a:latin typeface="Calibri Light"/>
              </a:rPr>
              <a:t>li</a:t>
            </a:r>
            <a:r>
              <a:rPr b="0" lang="en-US" sz="8000" spc="-52" strike="noStrike">
                <a:solidFill>
                  <a:srgbClr val="262626"/>
                </a:solidFill>
                <a:latin typeface="Calibri Light"/>
              </a:rPr>
              <a:t>c</a:t>
            </a:r>
            <a:r>
              <a:rPr b="0" lang="en-US" sz="8000" spc="-52" strike="noStrike">
                <a:solidFill>
                  <a:srgbClr val="262626"/>
                </a:solidFill>
                <a:latin typeface="Calibri Light"/>
              </a:rPr>
              <a:t>k </a:t>
            </a:r>
            <a:r>
              <a:rPr b="0" lang="en-US" sz="8000" spc="-52" strike="noStrike">
                <a:solidFill>
                  <a:srgbClr val="262626"/>
                </a:solidFill>
                <a:latin typeface="Calibri Light"/>
              </a:rPr>
              <a:t>t</a:t>
            </a:r>
            <a:r>
              <a:rPr b="0" lang="en-US" sz="8000" spc="-52" strike="noStrike">
                <a:solidFill>
                  <a:srgbClr val="262626"/>
                </a:solidFill>
                <a:latin typeface="Calibri Light"/>
              </a:rPr>
              <a:t>o </a:t>
            </a:r>
            <a:r>
              <a:rPr b="0" lang="en-US" sz="8000" spc="-52" strike="noStrike">
                <a:solidFill>
                  <a:srgbClr val="262626"/>
                </a:solidFill>
                <a:latin typeface="Calibri Light"/>
              </a:rPr>
              <a:t>e</a:t>
            </a:r>
            <a:r>
              <a:rPr b="0" lang="en-US" sz="8000" spc="-52" strike="noStrike">
                <a:solidFill>
                  <a:srgbClr val="262626"/>
                </a:solidFill>
                <a:latin typeface="Calibri Light"/>
              </a:rPr>
              <a:t>d</a:t>
            </a:r>
            <a:r>
              <a:rPr b="0" lang="en-US" sz="8000" spc="-52" strike="noStrike">
                <a:solidFill>
                  <a:srgbClr val="262626"/>
                </a:solidFill>
                <a:latin typeface="Calibri Light"/>
              </a:rPr>
              <a:t>it </a:t>
            </a:r>
            <a:r>
              <a:rPr b="0" lang="en-US" sz="8000" spc="-52" strike="noStrike">
                <a:solidFill>
                  <a:srgbClr val="262626"/>
                </a:solidFill>
                <a:latin typeface="Calibri Light"/>
              </a:rPr>
              <a:t>M</a:t>
            </a:r>
            <a:r>
              <a:rPr b="0" lang="en-US" sz="8000" spc="-52" strike="noStrike">
                <a:solidFill>
                  <a:srgbClr val="262626"/>
                </a:solidFill>
                <a:latin typeface="Calibri Light"/>
              </a:rPr>
              <a:t>a</a:t>
            </a:r>
            <a:r>
              <a:rPr b="0" lang="en-US" sz="8000" spc="-52" strike="noStrike">
                <a:solidFill>
                  <a:srgbClr val="262626"/>
                </a:solidFill>
                <a:latin typeface="Calibri Light"/>
              </a:rPr>
              <a:t>s</a:t>
            </a:r>
            <a:r>
              <a:rPr b="0" lang="en-US" sz="8000" spc="-52" strike="noStrike">
                <a:solidFill>
                  <a:srgbClr val="262626"/>
                </a:solidFill>
                <a:latin typeface="Calibri Light"/>
              </a:rPr>
              <a:t>t</a:t>
            </a:r>
            <a:r>
              <a:rPr b="0" lang="en-US" sz="8000" spc="-52" strike="noStrike">
                <a:solidFill>
                  <a:srgbClr val="262626"/>
                </a:solidFill>
                <a:latin typeface="Calibri Light"/>
              </a:rPr>
              <a:t>e</a:t>
            </a:r>
            <a:r>
              <a:rPr b="0" lang="en-US" sz="8000" spc="-52" strike="noStrike">
                <a:solidFill>
                  <a:srgbClr val="262626"/>
                </a:solidFill>
                <a:latin typeface="Calibri Light"/>
              </a:rPr>
              <a:t>r </a:t>
            </a:r>
            <a:r>
              <a:rPr b="0" lang="en-US" sz="8000" spc="-52" strike="noStrike">
                <a:solidFill>
                  <a:srgbClr val="262626"/>
                </a:solidFill>
                <a:latin typeface="Calibri Light"/>
              </a:rPr>
              <a:t>ti</a:t>
            </a:r>
            <a:r>
              <a:rPr b="0" lang="en-US" sz="8000" spc="-52" strike="noStrike">
                <a:solidFill>
                  <a:srgbClr val="262626"/>
                </a:solidFill>
                <a:latin typeface="Calibri Light"/>
              </a:rPr>
              <a:t>tl</a:t>
            </a:r>
            <a:r>
              <a:rPr b="0" lang="en-US" sz="8000" spc="-52" strike="noStrike">
                <a:solidFill>
                  <a:srgbClr val="262626"/>
                </a:solidFill>
                <a:latin typeface="Calibri Light"/>
              </a:rPr>
              <a:t>e </a:t>
            </a:r>
            <a:r>
              <a:rPr b="0" lang="en-US" sz="8000" spc="-52" strike="noStrike">
                <a:solidFill>
                  <a:srgbClr val="262626"/>
                </a:solidFill>
                <a:latin typeface="Calibri Light"/>
              </a:rPr>
              <a:t>s</a:t>
            </a:r>
            <a:r>
              <a:rPr b="0" lang="en-US" sz="8000" spc="-52" strike="noStrike">
                <a:solidFill>
                  <a:srgbClr val="262626"/>
                </a:solidFill>
                <a:latin typeface="Calibri Light"/>
              </a:rPr>
              <a:t>t</a:t>
            </a:r>
            <a:r>
              <a:rPr b="0" lang="en-US" sz="8000" spc="-52" strike="noStrike">
                <a:solidFill>
                  <a:srgbClr val="262626"/>
                </a:solidFill>
                <a:latin typeface="Calibri Light"/>
              </a:rPr>
              <a:t>yl</a:t>
            </a:r>
            <a:r>
              <a:rPr b="0" lang="en-US" sz="8000" spc="-52" strike="noStrike">
                <a:solidFill>
                  <a:srgbClr val="262626"/>
                </a:solidFill>
                <a:latin typeface="Calibri Light"/>
              </a:rPr>
              <a:t>e</a:t>
            </a:r>
            <a:endParaRPr b="0" lang="en-US" sz="8000" spc="-1" strike="noStrike">
              <a:solidFill>
                <a:srgbClr val="000000"/>
              </a:solidFill>
              <a:latin typeface="Calibri"/>
            </a:endParaRPr>
          </a:p>
        </p:txBody>
      </p:sp>
      <p:sp>
        <p:nvSpPr>
          <p:cNvPr id="6" name="PlaceHolder 2"/>
          <p:cNvSpPr>
            <a:spLocks noGrp="1"/>
          </p:cNvSpPr>
          <p:nvPr>
            <p:ph type="dt" idx="1"/>
          </p:nvPr>
        </p:nvSpPr>
        <p:spPr>
          <a:xfrm>
            <a:off x="1097280" y="6459840"/>
            <a:ext cx="2471760" cy="364680"/>
          </a:xfrm>
          <a:prstGeom prst="rect">
            <a:avLst/>
          </a:prstGeom>
          <a:noFill/>
          <a:ln w="0">
            <a:noFill/>
          </a:ln>
        </p:spPr>
        <p:txBody>
          <a:bodyPr anchor="ctr">
            <a:noAutofit/>
          </a:bodyPr>
          <a:lstStyle>
            <a:lvl1pPr>
              <a:lnSpc>
                <a:spcPct val="100000"/>
              </a:lnSpc>
              <a:buNone/>
              <a:defRPr b="0" lang="en-US" sz="900" spc="-1" strike="noStrike">
                <a:solidFill>
                  <a:srgbClr val="ffffff"/>
                </a:solidFill>
                <a:latin typeface="Calibri"/>
              </a:defRPr>
            </a:lvl1pPr>
          </a:lstStyle>
          <a:p>
            <a:pPr>
              <a:lnSpc>
                <a:spcPct val="100000"/>
              </a:lnSpc>
              <a:buNone/>
            </a:pPr>
            <a:r>
              <a:rPr b="0" lang="en-US" sz="900" spc="-1" strike="noStrike">
                <a:solidFill>
                  <a:srgbClr val="ffffff"/>
                </a:solidFill>
                <a:latin typeface="Calibri"/>
              </a:rPr>
              <a:t>&lt;date/time&gt;</a:t>
            </a:r>
            <a:endParaRPr b="0" lang="en-US" sz="900" spc="-1" strike="noStrike">
              <a:latin typeface="Times New Roman"/>
            </a:endParaRPr>
          </a:p>
        </p:txBody>
      </p:sp>
      <p:sp>
        <p:nvSpPr>
          <p:cNvPr id="7" name="PlaceHolder 3"/>
          <p:cNvSpPr>
            <a:spLocks noGrp="1"/>
          </p:cNvSpPr>
          <p:nvPr>
            <p:ph type="ftr" idx="2"/>
          </p:nvPr>
        </p:nvSpPr>
        <p:spPr>
          <a:xfrm>
            <a:off x="3686040" y="6459840"/>
            <a:ext cx="482256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 name="PlaceHolder 4"/>
          <p:cNvSpPr>
            <a:spLocks noGrp="1"/>
          </p:cNvSpPr>
          <p:nvPr>
            <p:ph type="sldNum" idx="3"/>
          </p:nvPr>
        </p:nvSpPr>
        <p:spPr>
          <a:xfrm>
            <a:off x="9900360" y="6459840"/>
            <a:ext cx="131184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58A7A5B3-FC97-4E8D-941D-7088FD09984D}"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Straight Connector 8"/>
          <p:cNvSpPr/>
          <p:nvPr/>
        </p:nvSpPr>
        <p:spPr>
          <a:xfrm>
            <a:off x="1207440" y="4343400"/>
            <a:ext cx="987552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50" name="PlaceHolder 1"/>
          <p:cNvSpPr>
            <a:spLocks noGrp="1"/>
          </p:cNvSpPr>
          <p:nvPr>
            <p:ph type="title"/>
          </p:nvPr>
        </p:nvSpPr>
        <p:spPr>
          <a:xfrm>
            <a:off x="1097280" y="286560"/>
            <a:ext cx="10058040" cy="1450440"/>
          </a:xfrm>
          <a:prstGeom prst="rect">
            <a:avLst/>
          </a:prstGeom>
          <a:noFill/>
          <a:ln w="0">
            <a:noFill/>
          </a:ln>
        </p:spPr>
        <p:txBody>
          <a:bodyPr anchor="b">
            <a:noAutofit/>
          </a:bodyPr>
          <a:p>
            <a:pPr>
              <a:lnSpc>
                <a:spcPct val="85000"/>
              </a:lnSpc>
              <a:buNone/>
            </a:pPr>
            <a:r>
              <a:rPr b="0" lang="en-US" sz="4800" spc="-52" strike="noStrike">
                <a:solidFill>
                  <a:srgbClr val="404040"/>
                </a:solidFill>
                <a:latin typeface="Calibri Light"/>
              </a:rPr>
              <a:t>Cli</a:t>
            </a:r>
            <a:r>
              <a:rPr b="0" lang="en-US" sz="4800" spc="-52" strike="noStrike">
                <a:solidFill>
                  <a:srgbClr val="404040"/>
                </a:solidFill>
                <a:latin typeface="Calibri Light"/>
              </a:rPr>
              <a:t>ck </a:t>
            </a:r>
            <a:r>
              <a:rPr b="0" lang="en-US" sz="4800" spc="-52" strike="noStrike">
                <a:solidFill>
                  <a:srgbClr val="404040"/>
                </a:solidFill>
                <a:latin typeface="Calibri Light"/>
              </a:rPr>
              <a:t>to </a:t>
            </a:r>
            <a:r>
              <a:rPr b="0" lang="en-US" sz="4800" spc="-52" strike="noStrike">
                <a:solidFill>
                  <a:srgbClr val="404040"/>
                </a:solidFill>
                <a:latin typeface="Calibri Light"/>
              </a:rPr>
              <a:t>edi</a:t>
            </a:r>
            <a:r>
              <a:rPr b="0" lang="en-US" sz="4800" spc="-52" strike="noStrike">
                <a:solidFill>
                  <a:srgbClr val="404040"/>
                </a:solidFill>
                <a:latin typeface="Calibri Light"/>
              </a:rPr>
              <a:t>t </a:t>
            </a:r>
            <a:r>
              <a:rPr b="0" lang="en-US" sz="4800" spc="-52" strike="noStrike">
                <a:solidFill>
                  <a:srgbClr val="404040"/>
                </a:solidFill>
                <a:latin typeface="Calibri Light"/>
              </a:rPr>
              <a:t>Ma</a:t>
            </a:r>
            <a:r>
              <a:rPr b="0" lang="en-US" sz="4800" spc="-52" strike="noStrike">
                <a:solidFill>
                  <a:srgbClr val="404040"/>
                </a:solidFill>
                <a:latin typeface="Calibri Light"/>
              </a:rPr>
              <a:t>ste</a:t>
            </a:r>
            <a:r>
              <a:rPr b="0" lang="en-US" sz="4800" spc="-52" strike="noStrike">
                <a:solidFill>
                  <a:srgbClr val="404040"/>
                </a:solidFill>
                <a:latin typeface="Calibri Light"/>
              </a:rPr>
              <a:t>r </a:t>
            </a:r>
            <a:r>
              <a:rPr b="0" lang="en-US" sz="4800" spc="-52" strike="noStrike">
                <a:solidFill>
                  <a:srgbClr val="404040"/>
                </a:solidFill>
                <a:latin typeface="Calibri Light"/>
              </a:rPr>
              <a:t>titl</a:t>
            </a:r>
            <a:r>
              <a:rPr b="0" lang="en-US" sz="4800" spc="-52" strike="noStrike">
                <a:solidFill>
                  <a:srgbClr val="404040"/>
                </a:solidFill>
                <a:latin typeface="Calibri Light"/>
              </a:rPr>
              <a:t>e </a:t>
            </a:r>
            <a:r>
              <a:rPr b="0" lang="en-US" sz="4800" spc="-52" strike="noStrike">
                <a:solidFill>
                  <a:srgbClr val="404040"/>
                </a:solidFill>
                <a:latin typeface="Calibri Light"/>
              </a:rPr>
              <a:t>sty</a:t>
            </a:r>
            <a:r>
              <a:rPr b="0" lang="en-US" sz="4800" spc="-52" strike="noStrike">
                <a:solidFill>
                  <a:srgbClr val="404040"/>
                </a:solidFill>
                <a:latin typeface="Calibri Light"/>
              </a:rPr>
              <a:t>le</a:t>
            </a:r>
            <a:endParaRPr b="0" lang="en-US" sz="4800" spc="-1" strike="noStrike">
              <a:solidFill>
                <a:srgbClr val="000000"/>
              </a:solidFill>
              <a:latin typeface="Calibri"/>
            </a:endParaRPr>
          </a:p>
        </p:txBody>
      </p:sp>
      <p:sp>
        <p:nvSpPr>
          <p:cNvPr id="51"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3"/>
          <p:cNvSpPr>
            <a:spLocks noGrp="1"/>
          </p:cNvSpPr>
          <p:nvPr>
            <p:ph type="dt" idx="4"/>
          </p:nvPr>
        </p:nvSpPr>
        <p:spPr>
          <a:xfrm>
            <a:off x="1097280" y="6459840"/>
            <a:ext cx="2471760" cy="364680"/>
          </a:xfrm>
          <a:prstGeom prst="rect">
            <a:avLst/>
          </a:prstGeom>
          <a:noFill/>
          <a:ln w="0">
            <a:noFill/>
          </a:ln>
        </p:spPr>
        <p:txBody>
          <a:bodyPr anchor="ctr">
            <a:noAutofit/>
          </a:bodyPr>
          <a:lstStyle>
            <a:lvl1pPr>
              <a:lnSpc>
                <a:spcPct val="100000"/>
              </a:lnSpc>
              <a:buNone/>
              <a:defRPr b="0" lang="en-US" sz="900" spc="-1" strike="noStrike">
                <a:solidFill>
                  <a:srgbClr val="ffffff"/>
                </a:solidFill>
                <a:latin typeface="Calibri"/>
              </a:defRPr>
            </a:lvl1pPr>
          </a:lstStyle>
          <a:p>
            <a:pPr>
              <a:lnSpc>
                <a:spcPct val="100000"/>
              </a:lnSpc>
              <a:buNone/>
            </a:pPr>
            <a:r>
              <a:rPr b="0" lang="en-US" sz="900" spc="-1" strike="noStrike">
                <a:solidFill>
                  <a:srgbClr val="ffffff"/>
                </a:solidFill>
                <a:latin typeface="Calibri"/>
              </a:rPr>
              <a:t>&lt;date/time&gt;</a:t>
            </a:r>
            <a:endParaRPr b="0" lang="en-US" sz="900" spc="-1" strike="noStrike">
              <a:latin typeface="Times New Roman"/>
            </a:endParaRPr>
          </a:p>
        </p:txBody>
      </p:sp>
      <p:sp>
        <p:nvSpPr>
          <p:cNvPr id="53" name="PlaceHolder 4"/>
          <p:cNvSpPr>
            <a:spLocks noGrp="1"/>
          </p:cNvSpPr>
          <p:nvPr>
            <p:ph type="ftr" idx="5"/>
          </p:nvPr>
        </p:nvSpPr>
        <p:spPr>
          <a:xfrm>
            <a:off x="3686040" y="6459840"/>
            <a:ext cx="482256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4" name="PlaceHolder 5"/>
          <p:cNvSpPr>
            <a:spLocks noGrp="1"/>
          </p:cNvSpPr>
          <p:nvPr>
            <p:ph type="sldNum" idx="6"/>
          </p:nvPr>
        </p:nvSpPr>
        <p:spPr>
          <a:xfrm>
            <a:off x="9900360" y="6459840"/>
            <a:ext cx="131184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174CD8AE-52F0-4C02-A448-D19F8F70959E}" type="slidenum">
              <a:rPr b="0" lang="en-US" sz="1050" spc="-1" strike="noStrike">
                <a:solidFill>
                  <a:srgbClr val="ffffff"/>
                </a:solidFill>
                <a:latin typeface="Calibri"/>
              </a:rPr>
              <a:t>&lt;number&gt;</a:t>
            </a:fld>
            <a:endParaRPr b="0" lang="en-US"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94" name="Rectangl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5" name="Rectangl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dt" idx="7"/>
          </p:nvPr>
        </p:nvSpPr>
        <p:spPr>
          <a:xfrm>
            <a:off x="1097280" y="6459840"/>
            <a:ext cx="2471760" cy="364680"/>
          </a:xfrm>
          <a:prstGeom prst="rect">
            <a:avLst/>
          </a:prstGeom>
          <a:noFill/>
          <a:ln w="0">
            <a:noFill/>
          </a:ln>
        </p:spPr>
        <p:txBody>
          <a:bodyPr anchor="ctr">
            <a:noAutofit/>
          </a:bodyPr>
          <a:lstStyle>
            <a:lvl1pPr>
              <a:lnSpc>
                <a:spcPct val="100000"/>
              </a:lnSpc>
              <a:buNone/>
              <a:defRPr b="0" lang="en-US" sz="900" spc="-1" strike="noStrike">
                <a:solidFill>
                  <a:srgbClr val="ffffff"/>
                </a:solidFill>
                <a:latin typeface="Calibri"/>
              </a:defRPr>
            </a:lvl1pPr>
          </a:lstStyle>
          <a:p>
            <a:pPr>
              <a:lnSpc>
                <a:spcPct val="100000"/>
              </a:lnSpc>
              <a:buNone/>
            </a:pPr>
            <a:r>
              <a:rPr b="0" lang="en-US" sz="900" spc="-1" strike="noStrike">
                <a:solidFill>
                  <a:srgbClr val="ffffff"/>
                </a:solidFill>
                <a:latin typeface="Calibri"/>
              </a:rPr>
              <a:t>&lt;date/time&gt;</a:t>
            </a:r>
            <a:endParaRPr b="0" lang="en-US" sz="900" spc="-1" strike="noStrike">
              <a:latin typeface="Times New Roman"/>
            </a:endParaRPr>
          </a:p>
        </p:txBody>
      </p:sp>
      <p:sp>
        <p:nvSpPr>
          <p:cNvPr id="97" name="PlaceHolder 2"/>
          <p:cNvSpPr>
            <a:spLocks noGrp="1"/>
          </p:cNvSpPr>
          <p:nvPr>
            <p:ph type="ftr" idx="8"/>
          </p:nvPr>
        </p:nvSpPr>
        <p:spPr>
          <a:xfrm>
            <a:off x="3686040" y="6459840"/>
            <a:ext cx="482256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8" name="PlaceHolder 3"/>
          <p:cNvSpPr>
            <a:spLocks noGrp="1"/>
          </p:cNvSpPr>
          <p:nvPr>
            <p:ph type="sldNum" idx="9"/>
          </p:nvPr>
        </p:nvSpPr>
        <p:spPr>
          <a:xfrm>
            <a:off x="9900360" y="6459840"/>
            <a:ext cx="131184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20DA7A7A-5E20-47AA-9601-0A74C3156055}" type="slidenum">
              <a:rPr b="0" lang="en-US" sz="1050" spc="-1" strike="noStrike">
                <a:solidFill>
                  <a:srgbClr val="ffffff"/>
                </a:solidFill>
                <a:latin typeface="Calibri"/>
              </a:rPr>
              <a:t>&lt;number&gt;</a:t>
            </a:fld>
            <a:endParaRPr b="0" lang="en-US" sz="1050" spc="-1" strike="noStrike">
              <a:latin typeface="Times New Roman"/>
            </a:endParaRPr>
          </a:p>
        </p:txBody>
      </p:sp>
      <p:sp>
        <p:nvSpPr>
          <p:cNvPr id="9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0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users.cse.umn.edu/~arnold/disasters/ariane.html" TargetMode="External"/><Relationship Id="rId2" Type="http://schemas.openxmlformats.org/officeDocument/2006/relationships/image" Target="../media/image1.jpeg"/><Relationship Id="rId3" Type="http://schemas.openxmlformats.org/officeDocument/2006/relationships/hyperlink" Target="https://www-users.cse.umn.edu/~arnold/disasters/ariane.html" TargetMode="External"/><Relationship Id="rId4" Type="http://schemas.openxmlformats.org/officeDocument/2006/relationships/hyperlink" Target="https://www-users.cse.umn.edu/~arnold/disasters/ariane.html" TargetMode="External"/><Relationship Id="rId5" Type="http://schemas.openxmlformats.org/officeDocument/2006/relationships/image" Target="../media/image2.jpeg"/><Relationship Id="rId6"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angle 2"/>
          <p:cNvSpPr/>
          <p:nvPr/>
        </p:nvSpPr>
        <p:spPr>
          <a:xfrm>
            <a:off x="6003720" y="-201960"/>
            <a:ext cx="183960" cy="639360"/>
          </a:xfrm>
          <a:prstGeom prst="rect">
            <a:avLst/>
          </a:prstGeom>
          <a:noFill/>
          <a:ln w="0">
            <a:noFill/>
          </a:ln>
        </p:spPr>
        <p:style>
          <a:lnRef idx="0"/>
          <a:fillRef idx="0"/>
          <a:effectRef idx="0"/>
          <a:fontRef idx="minor"/>
        </p:style>
        <p:txBody>
          <a:bodyPr numCol="1" spcCol="0" wrap="none" anchor="ctr">
            <a:spAutoFit/>
          </a:bodyPr>
          <a:p>
            <a:pPr algn="ctr">
              <a:lnSpc>
                <a:spcPct val="100000"/>
              </a:lnSpc>
              <a:buNone/>
              <a:tabLst>
                <a:tab algn="l" pos="0"/>
              </a:tabLst>
            </a:pPr>
            <a:br>
              <a:rPr sz="1800"/>
            </a:br>
            <a:endParaRPr b="0" lang="en-US" sz="1800" spc="-1" strike="noStrike">
              <a:latin typeface="Arial"/>
            </a:endParaRPr>
          </a:p>
        </p:txBody>
      </p:sp>
      <p:pic>
        <p:nvPicPr>
          <p:cNvPr id="138" name="Picture 4" descr="">
            <a:hlinkClick r:id="rId1"/>
          </p:cNvPr>
          <p:cNvPicPr/>
          <p:nvPr/>
        </p:nvPicPr>
        <p:blipFill>
          <a:blip r:embed="rId2"/>
          <a:stretch/>
        </p:blipFill>
        <p:spPr>
          <a:xfrm>
            <a:off x="0" y="0"/>
            <a:ext cx="12191760" cy="6857640"/>
          </a:xfrm>
          <a:prstGeom prst="rect">
            <a:avLst/>
          </a:prstGeom>
          <a:ln w="0">
            <a:noFill/>
          </a:ln>
        </p:spPr>
      </p:pic>
      <p:sp>
        <p:nvSpPr>
          <p:cNvPr id="139" name="TextBox 2">
            <a:hlinkClick r:id="rId3"/>
          </p:cNvPr>
          <p:cNvSpPr/>
          <p:nvPr/>
        </p:nvSpPr>
        <p:spPr>
          <a:xfrm>
            <a:off x="0" y="0"/>
            <a:ext cx="12191760" cy="2100600"/>
          </a:xfrm>
          <a:prstGeom prst="rect">
            <a:avLst/>
          </a:prstGeom>
          <a:solidFill>
            <a:srgbClr val="ffff00"/>
          </a:solidFill>
          <a:ln w="0">
            <a:noFill/>
          </a:ln>
        </p:spPr>
        <p:style>
          <a:lnRef idx="0"/>
          <a:fillRef idx="0"/>
          <a:effectRef idx="0"/>
          <a:fontRef idx="minor"/>
        </p:style>
        <p:txBody>
          <a:bodyPr lIns="90000" rIns="90000" tIns="45000" bIns="45000" anchor="t">
            <a:spAutoFit/>
          </a:bodyPr>
          <a:p>
            <a:pPr algn="ctr">
              <a:lnSpc>
                <a:spcPct val="100000"/>
              </a:lnSpc>
              <a:buNone/>
            </a:pPr>
            <a:r>
              <a:rPr b="1" lang="en-US" sz="6600" spc="-1" strike="noStrike">
                <a:solidFill>
                  <a:srgbClr val="000000"/>
                </a:solidFill>
                <a:latin typeface="Adobe Song Std L"/>
                <a:ea typeface="Adobe Song Std L"/>
              </a:rPr>
              <a:t>The Explosion of the Ariane 5</a:t>
            </a:r>
            <a:endParaRPr b="0" lang="en-US" sz="6600" spc="-1" strike="noStrike">
              <a:latin typeface="Arial"/>
            </a:endParaRPr>
          </a:p>
        </p:txBody>
      </p:sp>
      <p:pic>
        <p:nvPicPr>
          <p:cNvPr id="140" name="Picture 5" descr="">
            <a:hlinkClick r:id="rId4"/>
          </p:cNvPr>
          <p:cNvPicPr/>
          <p:nvPr/>
        </p:nvPicPr>
        <p:blipFill>
          <a:blip r:embed="rId5"/>
          <a:stretch/>
        </p:blipFill>
        <p:spPr>
          <a:xfrm>
            <a:off x="0" y="4101120"/>
            <a:ext cx="2756520" cy="2756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Rectangle 1"/>
          <p:cNvSpPr/>
          <p:nvPr/>
        </p:nvSpPr>
        <p:spPr>
          <a:xfrm>
            <a:off x="664920" y="736560"/>
            <a:ext cx="11526480" cy="4294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4800" spc="-1" strike="noStrike">
                <a:solidFill>
                  <a:srgbClr val="4a4a4a"/>
                </a:solidFill>
                <a:latin typeface="Open Sans"/>
              </a:rPr>
              <a:t>“</a:t>
            </a:r>
            <a:r>
              <a:rPr b="0" i="1" lang="en-US" sz="4800" spc="-1" strike="noStrike">
                <a:solidFill>
                  <a:srgbClr val="4a4a4a"/>
                </a:solidFill>
                <a:latin typeface="Open Sans"/>
              </a:rPr>
              <a:t>Quality is never an accident; it is always the result of intelligent effort.”</a:t>
            </a:r>
            <a:r>
              <a:rPr b="0" lang="en-US" sz="4800" spc="-1" strike="noStrike">
                <a:solidFill>
                  <a:srgbClr val="4a4a4a"/>
                </a:solidFill>
                <a:latin typeface="Open Sans"/>
              </a:rPr>
              <a:t> </a:t>
            </a:r>
            <a:endParaRPr b="0" lang="en-US" sz="4800" spc="-1" strike="noStrike">
              <a:latin typeface="Arial"/>
            </a:endParaRPr>
          </a:p>
          <a:p>
            <a:pPr>
              <a:lnSpc>
                <a:spcPct val="100000"/>
              </a:lnSpc>
              <a:buNone/>
            </a:pPr>
            <a:endParaRPr b="0" lang="en-US" sz="4800" spc="-1" strike="noStrike">
              <a:latin typeface="Arial"/>
            </a:endParaRPr>
          </a:p>
          <a:p>
            <a:pPr>
              <a:lnSpc>
                <a:spcPct val="100000"/>
              </a:lnSpc>
              <a:buNone/>
            </a:pPr>
            <a:endParaRPr b="0" lang="en-US" sz="4800" spc="-1" strike="noStrike">
              <a:latin typeface="Arial"/>
            </a:endParaRPr>
          </a:p>
          <a:p>
            <a:pPr>
              <a:lnSpc>
                <a:spcPct val="100000"/>
              </a:lnSpc>
              <a:buNone/>
            </a:pPr>
            <a:endParaRPr b="0" lang="en-US" sz="4800" spc="-1" strike="noStrike">
              <a:latin typeface="Arial"/>
            </a:endParaRPr>
          </a:p>
          <a:p>
            <a:pPr>
              <a:lnSpc>
                <a:spcPct val="100000"/>
              </a:lnSpc>
              <a:buNone/>
            </a:pPr>
            <a:r>
              <a:rPr b="0" i="1" lang="en-US" sz="3600" spc="-1" strike="noStrike">
                <a:solidFill>
                  <a:srgbClr val="c1cab6"/>
                </a:solidFill>
                <a:latin typeface="Open Sans"/>
              </a:rPr>
              <a:t>– </a:t>
            </a:r>
            <a:r>
              <a:rPr b="0" i="1" lang="en-US" sz="3600" spc="-1" strike="noStrike">
                <a:solidFill>
                  <a:srgbClr val="c1cab6"/>
                </a:solidFill>
                <a:latin typeface="Open Sans"/>
              </a:rPr>
              <a:t>John Ruskin.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Box 1"/>
          <p:cNvSpPr/>
          <p:nvPr/>
        </p:nvSpPr>
        <p:spPr>
          <a:xfrm>
            <a:off x="395280" y="530280"/>
            <a:ext cx="11124720" cy="72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200" spc="-1" strike="noStrike">
                <a:solidFill>
                  <a:srgbClr val="000000"/>
                </a:solidFill>
                <a:latin typeface="Adobe Song Std L"/>
                <a:ea typeface="Adobe Song Std L"/>
              </a:rPr>
              <a:t>Software Testing</a:t>
            </a:r>
            <a:endParaRPr b="0" lang="en-US" sz="4200" spc="-1" strike="noStrike">
              <a:latin typeface="Arial"/>
            </a:endParaRPr>
          </a:p>
        </p:txBody>
      </p:sp>
      <p:sp>
        <p:nvSpPr>
          <p:cNvPr id="143" name="Rectangle 3"/>
          <p:cNvSpPr/>
          <p:nvPr/>
        </p:nvSpPr>
        <p:spPr>
          <a:xfrm>
            <a:off x="526320" y="1323360"/>
            <a:ext cx="11055600" cy="17362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US" sz="1800" spc="-1" strike="noStrike">
                <a:solidFill>
                  <a:srgbClr val="000000"/>
                </a:solidFill>
                <a:latin typeface="Calibri"/>
              </a:rPr>
              <a:t>Software Testing is a method to check whether the actual software product matches expected reqauirements and to ensure that software product is Defect free. It involves execution of software/system components using manual or automated tools to evaluate one or more properties of interest. The purpose of software testing is to identify errors, gaps or missing requirements in contrast to actual requirements.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Box 1"/>
          <p:cNvSpPr/>
          <p:nvPr/>
        </p:nvSpPr>
        <p:spPr>
          <a:xfrm>
            <a:off x="194040" y="263160"/>
            <a:ext cx="11124720" cy="730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200" spc="-1" strike="noStrike">
                <a:solidFill>
                  <a:srgbClr val="000000"/>
                </a:solidFill>
                <a:latin typeface="Ubuntu"/>
                <a:ea typeface="Adobe Song Std L"/>
              </a:rPr>
              <a:t>Why Software Testing is Important?</a:t>
            </a:r>
            <a:endParaRPr b="1" lang="en-US" sz="4200" spc="-1" strike="noStrike">
              <a:latin typeface="Ubuntu"/>
            </a:endParaRPr>
          </a:p>
        </p:txBody>
      </p:sp>
      <p:sp>
        <p:nvSpPr>
          <p:cNvPr id="145" name="Rectangle 3"/>
          <p:cNvSpPr/>
          <p:nvPr/>
        </p:nvSpPr>
        <p:spPr>
          <a:xfrm>
            <a:off x="526320" y="1323360"/>
            <a:ext cx="11055600" cy="912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Calibri"/>
              </a:rPr>
              <a:t>Software Testing is Important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endParaRPr b="0" lang="en-US" sz="1800" spc="-1" strike="noStrike">
              <a:latin typeface="Arial"/>
            </a:endParaRPr>
          </a:p>
        </p:txBody>
      </p:sp>
      <p:sp>
        <p:nvSpPr>
          <p:cNvPr id="146" name="TextBox 4"/>
          <p:cNvSpPr/>
          <p:nvPr/>
        </p:nvSpPr>
        <p:spPr>
          <a:xfrm>
            <a:off x="194040" y="2360160"/>
            <a:ext cx="1177596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600" spc="-1" strike="noStrike">
                <a:solidFill>
                  <a:srgbClr val="000000"/>
                </a:solidFill>
                <a:latin typeface="Adobe Song Std L"/>
                <a:ea typeface="Adobe Song Std L"/>
              </a:rPr>
              <a:t>What are the benefits of Software Testing?</a:t>
            </a:r>
            <a:endParaRPr b="0" lang="en-US" sz="3600" spc="-1" strike="noStrike">
              <a:latin typeface="Arial"/>
            </a:endParaRPr>
          </a:p>
          <a:p>
            <a:pPr>
              <a:lnSpc>
                <a:spcPct val="100000"/>
              </a:lnSpc>
              <a:buNone/>
            </a:pPr>
            <a:br>
              <a:rPr sz="5400"/>
            </a:br>
            <a:endParaRPr b="0" lang="en-US" sz="5400" spc="-1" strike="noStrike">
              <a:latin typeface="Arial"/>
            </a:endParaRPr>
          </a:p>
        </p:txBody>
      </p:sp>
      <p:sp>
        <p:nvSpPr>
          <p:cNvPr id="147" name="Rectangle 5"/>
          <p:cNvSpPr/>
          <p:nvPr/>
        </p:nvSpPr>
        <p:spPr>
          <a:xfrm>
            <a:off x="574920" y="3240000"/>
            <a:ext cx="1105560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Cost-Effective: </a:t>
            </a:r>
            <a:r>
              <a:rPr b="0" lang="en-US" sz="1800" spc="-1" strike="noStrike">
                <a:solidFill>
                  <a:srgbClr val="000000"/>
                </a:solidFill>
                <a:latin typeface="Calibri"/>
              </a:rPr>
              <a:t>It is one of the important advantages of software testing. Testing any IT project on time helps you to save your money for the long term. In case if the bugs caught in the earlier stage of software testing, it costs less to fix.</a:t>
            </a:r>
            <a:endParaRPr b="0" lang="en-US" sz="1800" spc="-1" strike="noStrike">
              <a:latin typeface="Arial"/>
            </a:endParaRPr>
          </a:p>
          <a:p>
            <a:pPr>
              <a:lnSpc>
                <a:spcPct val="100000"/>
              </a:lnSpc>
              <a:buNone/>
            </a:pPr>
            <a:r>
              <a:rPr b="1" lang="en-US" sz="1800" spc="-1" strike="noStrike">
                <a:solidFill>
                  <a:srgbClr val="000000"/>
                </a:solidFill>
                <a:latin typeface="Calibri"/>
              </a:rPr>
              <a:t>Security: </a:t>
            </a:r>
            <a:r>
              <a:rPr b="0" lang="en-US" sz="1800" spc="-1" strike="noStrike">
                <a:solidFill>
                  <a:srgbClr val="000000"/>
                </a:solidFill>
                <a:latin typeface="Calibri"/>
              </a:rPr>
              <a:t>It is the most vulnerable and sensitive benefit of software testing. People are looking for trusted products. It helps in removing risks and problems earlier.</a:t>
            </a:r>
            <a:endParaRPr b="0" lang="en-US" sz="1800" spc="-1" strike="noStrike">
              <a:latin typeface="Arial"/>
            </a:endParaRPr>
          </a:p>
          <a:p>
            <a:pPr>
              <a:lnSpc>
                <a:spcPct val="100000"/>
              </a:lnSpc>
              <a:buNone/>
            </a:pPr>
            <a:r>
              <a:rPr b="1" lang="en-US" sz="1800" spc="-1" strike="noStrike">
                <a:solidFill>
                  <a:srgbClr val="000000"/>
                </a:solidFill>
                <a:latin typeface="Calibri"/>
              </a:rPr>
              <a:t>Product quality: </a:t>
            </a:r>
            <a:r>
              <a:rPr b="0" lang="en-US" sz="1800" spc="-1" strike="noStrike">
                <a:solidFill>
                  <a:srgbClr val="000000"/>
                </a:solidFill>
                <a:latin typeface="Calibri"/>
              </a:rPr>
              <a:t>It is an essential requirement of any software product. Testing ensures a quality product is delivered to customers.</a:t>
            </a:r>
            <a:endParaRPr b="0" lang="en-US" sz="1800" spc="-1" strike="noStrike">
              <a:latin typeface="Arial"/>
            </a:endParaRPr>
          </a:p>
          <a:p>
            <a:pPr>
              <a:lnSpc>
                <a:spcPct val="100000"/>
              </a:lnSpc>
              <a:buNone/>
            </a:pPr>
            <a:r>
              <a:rPr b="1" lang="en-US" sz="1800" spc="-1" strike="noStrike">
                <a:solidFill>
                  <a:srgbClr val="000000"/>
                </a:solidFill>
                <a:latin typeface="Calibri"/>
              </a:rPr>
              <a:t>Customer Satisfaction: </a:t>
            </a:r>
            <a:r>
              <a:rPr b="0" lang="en-US" sz="1800" spc="-1" strike="noStrike">
                <a:solidFill>
                  <a:srgbClr val="000000"/>
                </a:solidFill>
                <a:latin typeface="Calibri"/>
              </a:rPr>
              <a:t>The main aim of any product is to give satisfaction to their customers. UI/UX Testing ensures the best user experience.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1"/>
          <p:cNvSpPr/>
          <p:nvPr/>
        </p:nvSpPr>
        <p:spPr>
          <a:xfrm>
            <a:off x="290880" y="138600"/>
            <a:ext cx="11651400" cy="4433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200" spc="-1" strike="noStrike">
                <a:solidFill>
                  <a:srgbClr val="4a4a4a"/>
                </a:solidFill>
                <a:latin typeface="Open Sans"/>
              </a:rPr>
              <a:t>Benefits of Unit Testing</a:t>
            </a:r>
            <a:endParaRPr b="0" lang="en-US" sz="4200" spc="-1" strike="noStrike">
              <a:latin typeface="Arial"/>
            </a:endParaRPr>
          </a:p>
          <a:p>
            <a:pPr lvl="1" marL="457200" indent="-216000" algn="just">
              <a:lnSpc>
                <a:spcPct val="150000"/>
              </a:lnSpc>
              <a:buClr>
                <a:srgbClr val="4a4a4a"/>
              </a:buClr>
              <a:buFont typeface="Arial"/>
              <a:buChar char="•"/>
            </a:pPr>
            <a:r>
              <a:rPr b="0" lang="en-US" sz="1800" spc="-1" strike="noStrike">
                <a:solidFill>
                  <a:srgbClr val="4a4a4a"/>
                </a:solidFill>
                <a:latin typeface="Open Sans"/>
              </a:rPr>
              <a:t>Unit testing increases confidence in changing or maintaining code. If good unit tests are written and if they are run every time any code is changed.</a:t>
            </a:r>
            <a:endParaRPr b="0" lang="en-US" sz="1800" spc="-1" strike="noStrike">
              <a:latin typeface="Arial"/>
            </a:endParaRPr>
          </a:p>
          <a:p>
            <a:pPr lvl="1" marL="457200" indent="-216000" algn="just">
              <a:lnSpc>
                <a:spcPct val="150000"/>
              </a:lnSpc>
              <a:buClr>
                <a:srgbClr val="4a4a4a"/>
              </a:buClr>
              <a:buFont typeface="Arial"/>
              <a:buChar char="•"/>
            </a:pPr>
            <a:r>
              <a:rPr b="0" lang="en-US" sz="1800" spc="-1" strike="noStrike">
                <a:solidFill>
                  <a:srgbClr val="4a4a4a"/>
                </a:solidFill>
                <a:latin typeface="Open Sans"/>
              </a:rPr>
              <a:t>Codes are more reusable. In order to make unit testing possible, codes need to be modular.</a:t>
            </a:r>
            <a:endParaRPr b="0" lang="en-US" sz="1800" spc="-1" strike="noStrike">
              <a:latin typeface="Arial"/>
            </a:endParaRPr>
          </a:p>
          <a:p>
            <a:pPr lvl="1" marL="457200" indent="-216000" algn="just">
              <a:lnSpc>
                <a:spcPct val="150000"/>
              </a:lnSpc>
              <a:buClr>
                <a:srgbClr val="4a4a4a"/>
              </a:buClr>
              <a:buFont typeface="Arial"/>
              <a:buChar char="•"/>
            </a:pPr>
            <a:r>
              <a:rPr b="0" lang="en-US" sz="1800" spc="-1" strike="noStrike">
                <a:solidFill>
                  <a:srgbClr val="4a4a4a"/>
                </a:solidFill>
                <a:latin typeface="Open Sans"/>
              </a:rPr>
              <a:t>Development is faster. The effort required to find and fix defects found during unit testing is very less in comparison to the effort required to fix defects found during system testing or acceptance testing.</a:t>
            </a:r>
            <a:endParaRPr b="0" lang="en-US" sz="1800" spc="-1" strike="noStrike">
              <a:latin typeface="Arial"/>
            </a:endParaRPr>
          </a:p>
          <a:p>
            <a:pPr lvl="1" marL="457200" indent="-216000" algn="just">
              <a:lnSpc>
                <a:spcPct val="150000"/>
              </a:lnSpc>
              <a:buClr>
                <a:srgbClr val="4a4a4a"/>
              </a:buClr>
              <a:buFont typeface="Arial"/>
              <a:buChar char="•"/>
            </a:pPr>
            <a:r>
              <a:rPr b="0" lang="en-US" sz="1800" spc="-1" strike="noStrike">
                <a:solidFill>
                  <a:srgbClr val="4a4a4a"/>
                </a:solidFill>
                <a:latin typeface="Open Sans"/>
              </a:rPr>
              <a:t>The cost of fixing a defect detected during unit testing is lesser in comparison to that of defects detected at higher levels.</a:t>
            </a:r>
            <a:endParaRPr b="0" lang="en-US" sz="1800" spc="-1" strike="noStrike">
              <a:latin typeface="Arial"/>
            </a:endParaRPr>
          </a:p>
          <a:p>
            <a:pPr lvl="1" marL="457200" indent="-216000" algn="just">
              <a:lnSpc>
                <a:spcPct val="150000"/>
              </a:lnSpc>
              <a:buClr>
                <a:srgbClr val="4a4a4a"/>
              </a:buClr>
              <a:buFont typeface="Arial"/>
              <a:buChar char="•"/>
            </a:pPr>
            <a:r>
              <a:rPr b="0" lang="en-US" sz="1800" spc="-1" strike="noStrike">
                <a:solidFill>
                  <a:srgbClr val="4a4a4a"/>
                </a:solidFill>
                <a:latin typeface="Open Sans"/>
              </a:rPr>
              <a:t>Debugging is easy. When a test fails, only the latest changes need to be debugged.</a:t>
            </a:r>
            <a:endParaRPr b="0" lang="en-US" sz="1800" spc="-1" strike="noStrike">
              <a:latin typeface="Arial"/>
            </a:endParaRPr>
          </a:p>
        </p:txBody>
      </p:sp>
      <p:pic>
        <p:nvPicPr>
          <p:cNvPr id="149" name="Picture 2" descr="Unit Testing- Types of Software Testing - Edureka"/>
          <p:cNvPicPr/>
          <p:nvPr/>
        </p:nvPicPr>
        <p:blipFill>
          <a:blip r:embed="rId1"/>
          <a:stretch/>
        </p:blipFill>
        <p:spPr>
          <a:xfrm>
            <a:off x="5171040" y="4680360"/>
            <a:ext cx="2857320" cy="1437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TM02900769[[fn=Retrospect]]</Template>
  <TotalTime>1028</TotalTime>
  <Application>LibreOffice/7.3.7.2$Linux_X86_64 LibreOffice_project/30$Build-2</Application>
  <AppVersion>15.0000</AppVersion>
  <Words>835</Words>
  <Paragraphs>120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2022-06-22T14:41:48Z</dcterms:created>
  <dc:creator>Negin Rayaneh</dc:creator>
  <dc:description/>
  <dc:language>fa-IR</dc:language>
  <cp:lastModifiedBy/>
  <dcterms:modified xsi:type="dcterms:W3CDTF">2023-04-30T15:10:21Z</dcterms:modified>
  <cp:revision>73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PresentationFormat">
    <vt:lpwstr>Widescreen</vt:lpwstr>
  </property>
  <property fmtid="{D5CDD505-2E9C-101B-9397-08002B2CF9AE}" pid="4" name="Slides">
    <vt:i4>24</vt:i4>
  </property>
</Properties>
</file>