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1"/>
    <p:restoredTop sz="94700"/>
  </p:normalViewPr>
  <p:slideViewPr>
    <p:cSldViewPr snapToGrid="0">
      <p:cViewPr varScale="1">
        <p:scale>
          <a:sx n="203" d="100"/>
          <a:sy n="203" d="100"/>
        </p:scale>
        <p:origin x="14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dcec6d6e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dcec6d6e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dcec6d6e1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dcec6d6e1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dcec6d6e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dcec6d6e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cec6d6e1_0_1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cec6d6e1_0_1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cec6d6e1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cec6d6e1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cec6d6e1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cec6d6e1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cec6d6e1_0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cec6d6e1_0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cec6d6e1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cec6d6e1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804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Kuberise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24000" y="3446025"/>
            <a:ext cx="49341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GitOps Principles and Platform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Mojtaba Imani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1EC3-5861-972B-4209-F289A665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Talking about competitors and where is the place for my product </a:t>
            </a:r>
          </a:p>
        </p:txBody>
      </p:sp>
    </p:spTree>
    <p:extLst>
      <p:ext uri="{BB962C8B-B14F-4D97-AF65-F5344CB8AC3E}">
        <p14:creationId xmlns:p14="http://schemas.microsoft.com/office/powerpoint/2010/main" val="12948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A92D-6FD7-BDFC-D235-15F7CB1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1D98-FB33-63A5-37B5-42B7366A1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Monitoring</a:t>
            </a:r>
          </a:p>
          <a:p>
            <a:pPr lvl="1"/>
            <a:r>
              <a:rPr lang="en-US" dirty="0"/>
              <a:t>Dashboards </a:t>
            </a:r>
          </a:p>
          <a:p>
            <a:pPr lvl="1"/>
            <a:r>
              <a:rPr lang="en-US" dirty="0"/>
              <a:t>Alerting </a:t>
            </a:r>
          </a:p>
          <a:p>
            <a:r>
              <a:rPr lang="en-US" dirty="0"/>
              <a:t>Security </a:t>
            </a:r>
          </a:p>
          <a:p>
            <a:pPr lvl="1"/>
            <a:r>
              <a:rPr lang="en-US" dirty="0" err="1"/>
              <a:t>Hashicorp</a:t>
            </a:r>
            <a:r>
              <a:rPr lang="en-US" dirty="0"/>
              <a:t> Vault </a:t>
            </a:r>
          </a:p>
          <a:p>
            <a:pPr lvl="1"/>
            <a:r>
              <a:rPr lang="en-US" dirty="0"/>
              <a:t>Access and roles </a:t>
            </a:r>
          </a:p>
          <a:p>
            <a:pPr lvl="1"/>
            <a:r>
              <a:rPr lang="en-US" dirty="0"/>
              <a:t>SSL (Cert-Manager) </a:t>
            </a:r>
          </a:p>
          <a:p>
            <a:r>
              <a:rPr lang="en-US" dirty="0"/>
              <a:t>Automation </a:t>
            </a:r>
          </a:p>
          <a:p>
            <a:pPr lvl="1"/>
            <a:r>
              <a:rPr lang="en-US" dirty="0"/>
              <a:t>CI Automation </a:t>
            </a:r>
          </a:p>
          <a:p>
            <a:r>
              <a:rPr lang="en-US" dirty="0"/>
              <a:t>Articles and readme (how to run) </a:t>
            </a:r>
          </a:p>
          <a:p>
            <a:r>
              <a:rPr lang="en-US" dirty="0"/>
              <a:t>Identify target audience (competitors and position in the market) </a:t>
            </a:r>
          </a:p>
          <a:p>
            <a:r>
              <a:rPr lang="en-US"/>
              <a:t>Finding the first client </a:t>
            </a:r>
            <a:endParaRPr lang="en-US" dirty="0"/>
          </a:p>
          <a:p>
            <a:r>
              <a:rPr lang="en-US" dirty="0"/>
              <a:t>(remove: backstage, </a:t>
            </a:r>
            <a:r>
              <a:rPr lang="en-US" dirty="0" err="1"/>
              <a:t>Postgresql</a:t>
            </a:r>
            <a:r>
              <a:rPr lang="en-US" dirty="0"/>
              <a:t>, )</a:t>
            </a:r>
          </a:p>
        </p:txBody>
      </p:sp>
    </p:spTree>
    <p:extLst>
      <p:ext uri="{BB962C8B-B14F-4D97-AF65-F5344CB8AC3E}">
        <p14:creationId xmlns:p14="http://schemas.microsoft.com/office/powerpoint/2010/main" val="4171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service platform products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Deployment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pipelines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Environment-specific configuration parameters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parameters during run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parameters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as the container management platform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Kubernetes cluster dta: test and acceptance, prd: production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isolated namespaces per environment per team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3998" cy="378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GitOps principle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Engineering Method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ArgoCD in Pull Mode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in Helm or Kustomize format or simple group of yaml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templates and configuration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into main will deploy to test environment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to acceptance and production is based on tags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Services Repository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Self-service tools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Core platform services (Grafana, Prometheus, Sealed-Secrets, Loki)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Configurations and Templates are separated.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ArgoCD</a:t>
            </a:r>
            <a:r>
              <a:rPr lang="en" dirty="0"/>
              <a:t> using the app-of-the-apps pattern.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Real-time changes to configuration are deployed by </a:t>
            </a:r>
            <a:r>
              <a:rPr lang="en" dirty="0" err="1"/>
              <a:t>ArgoCD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Version-tagged platform tools for independent updates.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Namespaces for teams and access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Services Repositories 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team can have one or multiple repositories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can only view and deploy to the namespaces provided by the platform team. (e.g., blue-</a:t>
            </a:r>
            <a:r>
              <a:rPr lang="en" dirty="0" err="1"/>
              <a:t>tst</a:t>
            </a:r>
            <a:r>
              <a:rPr lang="en" dirty="0"/>
              <a:t>, blue-acc, blue-</a:t>
            </a:r>
            <a:r>
              <a:rPr lang="en" dirty="0" err="1"/>
              <a:t>prd</a:t>
            </a:r>
            <a:r>
              <a:rPr lang="en" dirty="0"/>
              <a:t>, etc.)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Teams can use platform tools or develop their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Templates and configurations are separated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use </a:t>
            </a:r>
            <a:r>
              <a:rPr lang="en" dirty="0" err="1"/>
              <a:t>ArgoCD</a:t>
            </a:r>
            <a:r>
              <a:rPr lang="en" dirty="0"/>
              <a:t> app-of-the-apps pattern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Applications can be enabled/disabled in app of </a:t>
            </a:r>
            <a:r>
              <a:rPr lang="en-US"/>
              <a:t>apps value file.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Management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Secrets are stored in Kubernetes Secrets and their sealed one in git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sealed-secrets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Kubeseal</a:t>
            </a:r>
            <a:r>
              <a:rPr lang="en" dirty="0"/>
              <a:t> the secret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encrypted secret to the repo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ArgoCD deploys sealed secret to the cluster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Sealed-Secret operator will generate the secret inside each cluster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Secrets inside </a:t>
            </a:r>
            <a:r>
              <a:rPr lang="en" dirty="0" err="1"/>
              <a:t>kubernetes</a:t>
            </a:r>
            <a:r>
              <a:rPr lang="en" dirty="0"/>
              <a:t> are protected using RBAC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Secrets can be different for each environment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the encrypted secrets to the repository keeps track of history and changes responsibility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922800" y="3234850"/>
            <a:ext cx="22050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1504550" y="2719854"/>
            <a:ext cx="82221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Code (platform/teams)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Live dta,prd clusters (K9s)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ArgoCD Dashboard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Grafana Dashboard</a:t>
            </a:r>
            <a:endParaRPr sz="25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374</Words>
  <Application>Microsoft Macintosh PowerPoint</Application>
  <PresentationFormat>On-screen Show (16:9)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Kuberise</vt:lpstr>
      <vt:lpstr>Problems to solve</vt:lpstr>
      <vt:lpstr>Assumptions</vt:lpstr>
      <vt:lpstr>PowerPoint Presentation</vt:lpstr>
      <vt:lpstr>Solution</vt:lpstr>
      <vt:lpstr>Platform Services Repository</vt:lpstr>
      <vt:lpstr>Team Services Repositories </vt:lpstr>
      <vt:lpstr>Secrets Management</vt:lpstr>
      <vt:lpstr>Live Demo </vt:lpstr>
      <vt:lpstr>Talking about competitors and where is the place for my product 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Kubernetes</dc:title>
  <cp:lastModifiedBy>Mojtaba Imani</cp:lastModifiedBy>
  <cp:revision>2</cp:revision>
  <dcterms:modified xsi:type="dcterms:W3CDTF">2024-02-25T07:21:06Z</dcterms:modified>
</cp:coreProperties>
</file>