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1211-5CB8-A02C-F558-D41B80C1F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96565-550F-2DFF-D7CE-A79809104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080E2-922D-93CB-5580-13ADDCC5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DFA2-0F9B-565F-5D69-D41B4B90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5A14-7F81-1D22-0D1F-474DDD04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4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4D0A-A885-FA64-4016-E594E52C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F970B-FD20-130C-78DA-11B9BA45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B654-4FA6-1EA8-0246-26C04B9D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1270-3B64-8085-B8BA-08606E6E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FEB1-BBEA-E21B-7293-40861D32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A20B8-04E5-DD7B-59AC-22EFC031C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B5F88-1C8A-B0D2-6186-D85CA27E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B7D5-2BD9-C3E0-1151-B2520ED6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7AAE-2279-4169-7FCF-C3A61B4F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5CEB-4E74-ED39-70BC-F86A635C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2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773B-5072-D916-928A-F0C97F61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4630-B07B-DC65-D3E1-A737422A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ED47-9396-3A64-2620-5D37626F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42A5-CB9D-7C77-5426-C35EA45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8C83C-1369-371C-C44E-6C2A2133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8F23-53C5-6024-112D-0DEF96AC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D38AC-AB67-3BBF-D346-B0A06B47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EA1E-5755-A2D7-4EFC-79C59467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C02D-F0E2-F65A-FD2B-1EE1EE05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4470-6539-DE62-254F-84464E58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F1F7-5A19-160F-969E-DF449D05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31F6-4242-5825-102B-2303158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CC9E7-6B34-57B5-4E96-756745226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03E35-36AC-E152-E5F7-BE30D33D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0EC4E-CAD2-C3B9-C32C-36035613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94B7-8A10-2BFC-EE66-9F68C9FB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F64F-DC50-5C77-7009-DB80A5D8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72115-DA10-4F2D-2F13-2335E1DC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1801-0356-DE3D-EC9E-8376F22E8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3E5B9-8C42-D1FB-ADE8-705D10834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BB940-AADE-38B8-0CBE-47F736E2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73927-8F59-7FB4-ACA2-AFEFB21C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7ED8-5E4B-F64C-F670-A0F97A4A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A0FCA-C62F-90B1-29F9-9AAB4C95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DD5B-7F36-F189-5B38-BB42C3B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5E0B1-8DF3-6284-8EB9-06C18C8D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00B9F-544B-6B87-D92D-A1F0CE6E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0D22E-5CF7-1924-CA2A-EA8E6AF1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E2B00-5154-CE85-549F-7ACCCFC9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5672B-6A0E-34E9-1138-96C9D34A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D5D9C-D162-378F-5B4A-644A16EB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C7B7-26CB-4695-055C-C8951925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C643-FC97-859D-1A7F-9B17F56B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42EA4-79FC-7258-6744-76AD8F57B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4E350-C0D0-8723-2CD6-3EFA702B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BED97-8174-2DFA-B601-22F511B3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B97EA-8F31-23ED-7605-54D66D7E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4201-FD51-0DB1-D35C-AAE9EC8E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3454A-CA0B-6B0E-5F8F-ABEE5EEAF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6DA97-F7EA-0676-F332-E6D3D0B9C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B42A3-116D-C10E-C8AE-1D25A116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DE46-99B1-B2A9-33AC-9CCD4613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0081E-FCD5-4C67-4832-D020D632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B62CF-6452-83B5-4527-71A08B6C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978C6-9857-00CD-1A03-25485997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5B89-2404-386D-DB4F-00EEC907D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250FF-822B-4FEB-8E19-7D47FBBB905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C854-78D3-AEDD-71AF-F9B19F561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F810-52C9-3BE7-A457-11006363A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97D1A3-3D8E-4DC5-AE39-684EFD955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60C18DA-4F30-7423-6886-C84B6178A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8" y="1656322"/>
            <a:ext cx="7182852" cy="23434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EF2E96C-7094-DDE3-D86E-44AB3579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8" y="118753"/>
            <a:ext cx="7506748" cy="13432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DD5514F-461A-EC36-CD5E-728443A7F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8" y="4424348"/>
            <a:ext cx="7354326" cy="23148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787DC723-BF90-512B-CF8D-E17D70E38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8" y="4195089"/>
            <a:ext cx="9564435" cy="16004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738661D7-DD4C-F3FF-3EDB-17EEFD548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74675" y="2781251"/>
            <a:ext cx="6572945" cy="12479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5364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model&#10;&#10;Description automatically generated">
            <a:extLst>
              <a:ext uri="{FF2B5EF4-FFF2-40B4-BE49-F238E27FC236}">
                <a16:creationId xmlns:a16="http://schemas.microsoft.com/office/drawing/2014/main" id="{BC52C62C-5136-BF4D-2F35-685204CD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20" y="82177"/>
            <a:ext cx="4295257" cy="42070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9902515-061E-0F39-759A-94D13CF3B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5" y="3508292"/>
            <a:ext cx="5317065" cy="326753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C0E0477-B153-6BE3-1F5E-D638AD9B0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59" y="5273927"/>
            <a:ext cx="6223817" cy="14415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2FF746D-43DC-7D45-E96B-E67FEF185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3" y="82177"/>
            <a:ext cx="7537506" cy="30710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54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E4C37BE1-3E08-5E5C-8C8E-AFA0C38C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2781607"/>
            <a:ext cx="8630854" cy="37819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C6B56-51EF-A590-AE69-8D0235554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152"/>
            <a:ext cx="4544059" cy="4953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 descr="A close-up of black text&#10;&#10;Description automatically generated">
            <a:extLst>
              <a:ext uri="{FF2B5EF4-FFF2-40B4-BE49-F238E27FC236}">
                <a16:creationId xmlns:a16="http://schemas.microsoft.com/office/drawing/2014/main" id="{A2595440-5D0B-0B1B-8C1D-9CA39E036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737635"/>
            <a:ext cx="6839301" cy="15240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179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7A48DB8D-2B03-D334-809E-982618E1B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35" y="3743496"/>
            <a:ext cx="7468642" cy="30103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741FB55D-4A9C-38D3-26F2-88F49ADBE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" y="104184"/>
            <a:ext cx="5580389" cy="34055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A986CCD-7688-06CD-A641-C95C83E99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09" y="104184"/>
            <a:ext cx="6098616" cy="34055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361C758-3D74-5F7A-CD53-B3588D5C80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" y="4282450"/>
            <a:ext cx="4305907" cy="22944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199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33FF6DC5-8F31-1E8E-9890-8A37368B5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5" y="94960"/>
            <a:ext cx="7763958" cy="14194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08F958BE-59CF-DA6A-3245-8BCC23DE7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5" y="1679549"/>
            <a:ext cx="7744906" cy="12860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 descr="A math equations and formulas on a white background&#10;&#10;Description automatically generated">
            <a:extLst>
              <a:ext uri="{FF2B5EF4-FFF2-40B4-BE49-F238E27FC236}">
                <a16:creationId xmlns:a16="http://schemas.microsoft.com/office/drawing/2014/main" id="{87A24906-6B3A-C628-E493-297DE1946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5" y="3054096"/>
            <a:ext cx="7763958" cy="37089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F5676-AD16-21C2-A9CA-EEEC0429F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64499" y="3005254"/>
            <a:ext cx="6611273" cy="7906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13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th equations and formulas&#10;&#10;Description automatically generated">
            <a:extLst>
              <a:ext uri="{FF2B5EF4-FFF2-40B4-BE49-F238E27FC236}">
                <a16:creationId xmlns:a16="http://schemas.microsoft.com/office/drawing/2014/main" id="{C52EB0D4-FCA6-8CCE-86EF-A77F0F865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" y="118413"/>
            <a:ext cx="6006790" cy="64239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9A2CC2D-9660-C44E-FE87-FB63B0C27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7158" y="577779"/>
            <a:ext cx="6574994" cy="56562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8147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MOJTABA</dc:creator>
  <cp:lastModifiedBy>MOJTABA</cp:lastModifiedBy>
  <cp:revision>1</cp:revision>
  <dcterms:created xsi:type="dcterms:W3CDTF">2024-11-22T12:18:56Z</dcterms:created>
  <dcterms:modified xsi:type="dcterms:W3CDTF">2024-11-22T12:26:11Z</dcterms:modified>
</cp:coreProperties>
</file>