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5153-9DD2-49A6-B900-B8639B40A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71A5E-FF75-4EC5-965A-E8DCC0C57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A580-DA0E-46AC-B9D2-0CB0D799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9083-D4E2-4405-8DBC-9D038676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AA28-4A71-4269-AF61-D0479F34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02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C1CB-ECF2-4FD0-A929-312B2375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0FAA-39E5-443F-A1AD-FF172170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C392-EE54-4559-A9A3-A6A1506D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6ED3-F006-4878-BD1D-D2551417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8DB4-930B-4302-A5D8-FBC8FF47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8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9670C-BE60-493C-B33A-D6866CAEC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502EB-88DE-4E5F-954C-E5443DFEB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4F65-B847-43C0-916D-CF6C47A4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53F9-2EEE-4BCD-AAE8-B8E6A0E5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555E-6D12-49F2-A1A1-EC6851D0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31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264A-2DEF-409A-8147-DB0139C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818E-5769-4FE8-99E3-6C41DD72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B913-082C-4A9E-918D-CB9D8ECE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5008-B373-46E4-89A6-A0A649D4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5EEA-E8C8-42D3-80C8-C51C44A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26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3416-5FD3-409A-A6FB-16D7B33B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FA92-FD46-4B96-9639-AE25678C8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3165-FDD6-40A1-9F13-2E495FAE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B7D8-FA20-427D-9C35-589FA4F5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D344-D68C-43B1-A75D-FD25D89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32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2DB9-0F3A-4AB6-A2E9-767A1030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ABF2-D556-4B71-8DED-DAC0D6EC0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7890-91C0-4195-8521-9A738589A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13E9A-F26C-4DAF-9BFC-14864D7F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1EAE6-523B-4F0F-9B25-F57BDAA2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1D39A-1444-463D-BED6-31383E1D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8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BC59-0F03-49E6-B091-A2295881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260E4-EFFF-4D3D-8169-75CA5BF5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4BC4-4873-4024-90B3-82F0F76E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9DA14-0D46-4A83-8C98-FBB050B98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36A75-E8A7-4D80-9608-DF43ED8F7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E74C1-D695-417D-970D-0D8E1BA8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E28C2-9DC1-43F8-98CA-718A8951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DF34F-B9DE-4007-807E-54F65F66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39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18F5-8E2D-40EE-BE42-F8E2EADE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63E33-9AA4-4EBE-836F-54715AEF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7EE2F-F481-4B97-8F86-33154F6E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BC91-090F-4483-991E-888EE298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78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0E077-F56D-4EEE-A6B5-0BF2DA13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91B21-2128-429E-AADB-61BE438E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C70DC-2982-4DA1-B500-746E0CD8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71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EE0D-5C5B-4C80-9800-D03ABEC9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0DB0-17DE-4B97-B49D-313EEBD1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020F7-F527-48AE-9082-F01B48A4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1DB6-74B8-4F78-B7AF-5232578E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23E86-0806-4D9F-8C6D-29194939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CD0D-842A-47B5-BF2F-90377E2A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39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88A8-B932-434E-9FDC-8D13BA58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0EBBE-8C5A-43AF-8032-BDDB03ACA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70139-9B52-4FC3-909F-B6E894743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2152B-D2BE-4355-ACB0-7A20635D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A5E18-B14A-4181-A117-AAF9FFA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A4F7D-0108-4543-A91C-EAF90E8D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9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E75EA-FFAF-4F4B-8CA9-6E91C267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5DC73-99C1-4C06-9A09-8BE8722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E369-F2FA-423D-8459-59E531F0C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4D64-EEB4-4D7A-9C12-CE7F73B1331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E216-C2ED-4810-8731-D64EDBD08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CB64-FC93-4A1B-B162-C0FCEDD30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5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4D26-9E41-4625-8235-9D010294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1020"/>
          </a:xfrm>
        </p:spPr>
        <p:txBody>
          <a:bodyPr>
            <a:normAutofit fontScale="90000"/>
          </a:bodyPr>
          <a:lstStyle/>
          <a:p>
            <a:b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Project: The Battle of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05D5F-18A4-4434-94C9-5BFBFBA7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9048"/>
            <a:ext cx="9144000" cy="2096589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74816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6CF-DA1E-4EF1-81C4-017F9EE8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Directions</a:t>
            </a: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8F13-DA83-499D-9A71-08408220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recommendations to the people who want to live temporary or for a long period in Toronto including new residents, tourists, and people who want to change their neighborhood to choose their new area.  </a:t>
            </a:r>
          </a:p>
          <a:p>
            <a:pPr algn="just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other algorithms to cluster neighborhoods and compare the results of different algorithms. </a:t>
            </a:r>
          </a:p>
          <a:p>
            <a:pPr algn="just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way to determine the optimal number of clusters (k) before performing the K-means algorithm.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190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A046-E2C1-46E2-AD29-92C96B8A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7074"/>
            <a:ext cx="10515600" cy="3459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84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132-583B-4ECB-993A-E48BB720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84BD-4EE2-4B99-B4CD-FB8BB191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Toronto,  with 2,731,571  population in 2016, is the capital of Ontario  Province, the most populous city in Canada, and the fourth largest populous city in North America. </a:t>
            </a:r>
          </a:p>
          <a:p>
            <a:pPr algn="just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 contains a geographical area previously administered by different municipalities. </a:t>
            </a:r>
          </a:p>
          <a:p>
            <a:pPr algn="just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municipalities have each created a unique history and identity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34617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A2F1-6B43-409B-8823-505D348E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and Interest</a:t>
            </a: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E391-2387-4191-9662-62F9467B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want to explore the neighborhoods in Toronto and group them into similar and dissimilar clusters. </a:t>
            </a:r>
          </a:p>
          <a:p>
            <a:pPr algn="just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can be interesting for those who want to live temporary or for a long period in Toronto including new residents, tourists, and people who want to change their neighborhood. </a:t>
            </a:r>
          </a:p>
          <a:p>
            <a:pPr algn="just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help them to know every area in Toronto and choose their new and favorite neighborhood.</a:t>
            </a:r>
          </a:p>
        </p:txBody>
      </p:sp>
    </p:spTree>
    <p:extLst>
      <p:ext uri="{BB962C8B-B14F-4D97-AF65-F5344CB8AC3E}">
        <p14:creationId xmlns:p14="http://schemas.microsoft.com/office/powerpoint/2010/main" val="19415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AD83-B27F-4452-AA39-3ED8E1A4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8A59-13BC-413F-9C60-A6E7A22F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neighborhoods in Toronto: </a:t>
            </a:r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endParaRPr lang="en-CA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geographical coordinates of different neighborhoods: </a:t>
            </a:r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http://cocl.us/Geospatial_data</a:t>
            </a:r>
            <a:endParaRPr lang="en-CA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request the venue data for each neighborhood from the Foursquare API. </a:t>
            </a:r>
          </a:p>
        </p:txBody>
      </p:sp>
    </p:spTree>
    <p:extLst>
      <p:ext uri="{BB962C8B-B14F-4D97-AF65-F5344CB8AC3E}">
        <p14:creationId xmlns:p14="http://schemas.microsoft.com/office/powerpoint/2010/main" val="245377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6B1A-1160-4E99-A63C-2155E7D4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2958-8B17-4AF0-83F8-2D99CC01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the merging and cleaning data, we consider the following table (there are 103 rows and five columns). </a:t>
            </a:r>
          </a:p>
          <a:p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3602B-AA4D-49D7-988D-DA6ED68A6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7" y="3161211"/>
            <a:ext cx="7458892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6ED0-9073-4AF5-8C6B-183C053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Toronto Neighborhoods on the Map</a:t>
            </a: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3EF4021-A0CC-4066-BEFF-20306F1F5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19" y="1825625"/>
            <a:ext cx="7276761" cy="4351338"/>
          </a:xfrm>
        </p:spPr>
      </p:pic>
    </p:spTree>
    <p:extLst>
      <p:ext uri="{BB962C8B-B14F-4D97-AF65-F5344CB8AC3E}">
        <p14:creationId xmlns:p14="http://schemas.microsoft.com/office/powerpoint/2010/main" val="4494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FF49-5B36-40A8-8C05-B4551DA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Foursquare API to Explore each Neighborhood</a:t>
            </a:r>
            <a:endParaRPr lang="en-CA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F0795E-3FD9-AA46-B84E-9568E4638C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0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5B65-37D3-478C-B1BD-8C620895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D77F-57B0-4956-AF6B-1E9D53FD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categorize the neighborhoods into 5 clusters (by using K-means algorithm). </a:t>
            </a: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map visualizes the cluster of each neighborhood in Toronto by using the Folium package and Matplotlib library.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539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EE7F-348A-48DB-96F4-AEBB46D3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7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CDF4C-891F-F740-8790-1EC319FD8C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54034"/>
            <a:ext cx="10515600" cy="46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Capstone Project: The Battle of Neighbourhoods</vt:lpstr>
      <vt:lpstr>Background</vt:lpstr>
      <vt:lpstr>Problem Definition and Interest</vt:lpstr>
      <vt:lpstr>Data Sources</vt:lpstr>
      <vt:lpstr>Feature Selection</vt:lpstr>
      <vt:lpstr>Toronto Neighborhoods on the Map</vt:lpstr>
      <vt:lpstr>Using Foursquare API to Explore each Neighborhood</vt:lpstr>
      <vt:lpstr>Results</vt:lpstr>
      <vt:lpstr>Results</vt:lpstr>
      <vt:lpstr>Conclusion and 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Capstone Project: The Battle of Neighbourhoods</dc:title>
  <dc:creator>M. Zargoush</dc:creator>
  <cp:lastModifiedBy>Mojtaba Zargoush</cp:lastModifiedBy>
  <cp:revision>27</cp:revision>
  <dcterms:created xsi:type="dcterms:W3CDTF">2019-12-14T18:31:56Z</dcterms:created>
  <dcterms:modified xsi:type="dcterms:W3CDTF">2020-03-24T14:18:19Z</dcterms:modified>
</cp:coreProperties>
</file>