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1" r:id="rId3"/>
    <p:sldId id="263" r:id="rId4"/>
    <p:sldId id="268" r:id="rId5"/>
    <p:sldId id="262" r:id="rId6"/>
    <p:sldId id="264" r:id="rId7"/>
    <p:sldId id="265" r:id="rId8"/>
    <p:sldId id="266" r:id="rId9"/>
    <p:sldId id="267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33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8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39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68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82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50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17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93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73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1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9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1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9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4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F24A-984E-49E1-A489-BBAA7BA39510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385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Bill_Gates" TargetMode="External"/><Relationship Id="rId2" Type="http://schemas.openxmlformats.org/officeDocument/2006/relationships/hyperlink" Target="https://hu.wikipedia.org/wiki/Paul_All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Window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Microsoft</a:t>
            </a:r>
            <a:endParaRPr lang="hu-HU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hu.wikipedia.org/wiki/Paul_Allen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hu.wikipedia.org/wiki/Bill_Gates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hu.wikipedia.org/wiki/Windows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1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Készítette: </a:t>
            </a:r>
            <a:r>
              <a:rPr lang="hu-HU" b="1" dirty="0" err="1" smtClean="0"/>
              <a:t>Mojzes</a:t>
            </a:r>
            <a:r>
              <a:rPr lang="hu-HU" b="1" dirty="0" smtClean="0"/>
              <a:t> Ervin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897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Megalapítása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Új-Mexikó, 1975 Bill </a:t>
            </a:r>
            <a:r>
              <a:rPr lang="hu-HU" sz="2400" dirty="0" err="1" smtClean="0"/>
              <a:t>Gates</a:t>
            </a:r>
            <a:r>
              <a:rPr lang="hu-HU" sz="2400" dirty="0" smtClean="0"/>
              <a:t> és Paul Allen</a:t>
            </a:r>
          </a:p>
          <a:p>
            <a:r>
              <a:rPr lang="hu-HU" sz="2400" dirty="0" smtClean="0"/>
              <a:t>Micro-</a:t>
            </a:r>
            <a:r>
              <a:rPr lang="hu-HU" sz="2400" dirty="0" err="1" smtClean="0"/>
              <a:t>soft</a:t>
            </a:r>
            <a:r>
              <a:rPr lang="hu-HU" sz="2400" dirty="0" smtClean="0"/>
              <a:t> néven alapították meg a </a:t>
            </a:r>
            <a:r>
              <a:rPr lang="hu-HU" sz="2400" dirty="0" err="1" smtClean="0"/>
              <a:t>microcomputer</a:t>
            </a:r>
            <a:r>
              <a:rPr lang="hu-HU" sz="2400" dirty="0" smtClean="0"/>
              <a:t> és a software szak összevonásából</a:t>
            </a:r>
          </a:p>
          <a:p>
            <a:r>
              <a:rPr lang="hu-HU" sz="2400" dirty="0" smtClean="0"/>
              <a:t>1976 november 26.-án vált bejegyzett védjeggyé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6" b="36902"/>
          <a:stretch/>
        </p:blipFill>
        <p:spPr>
          <a:xfrm>
            <a:off x="1339850" y="4495800"/>
            <a:ext cx="8750300" cy="15621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365250" y="6045478"/>
            <a:ext cx="598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https://support.office.com/SocImages/SMC_SharingImage.png</a:t>
            </a:r>
          </a:p>
        </p:txBody>
      </p:sp>
    </p:spTree>
    <p:extLst>
      <p:ext uri="{BB962C8B-B14F-4D97-AF65-F5344CB8AC3E}">
        <p14:creationId xmlns:p14="http://schemas.microsoft.com/office/powerpoint/2010/main" val="3160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Bill </a:t>
            </a:r>
            <a:r>
              <a:rPr lang="hu-HU" dirty="0" err="1" smtClean="0"/>
              <a:t>Gates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(Henry William </a:t>
            </a:r>
            <a:r>
              <a:rPr lang="hu-HU" dirty="0" err="1" smtClean="0"/>
              <a:t>Gates</a:t>
            </a:r>
            <a:r>
              <a:rPr lang="hu-HU" dirty="0" smtClean="0"/>
              <a:t> III.)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082800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Született: Seattle 1955 október 28.</a:t>
            </a:r>
          </a:p>
          <a:p>
            <a:r>
              <a:rPr lang="hu-HU" sz="2400" dirty="0" smtClean="0"/>
              <a:t>2013-ban 72 milliárd dollárra, 2018-ban 97,4 milliárd dollárra becsülték</a:t>
            </a:r>
          </a:p>
          <a:p>
            <a:r>
              <a:rPr lang="hu-HU" sz="2400" dirty="0"/>
              <a:t>1987 óta szerepel a Forbes magazin világ leggazdagabb embereit felvonultató </a:t>
            </a:r>
            <a:r>
              <a:rPr lang="hu-HU" sz="2400" dirty="0" smtClean="0"/>
              <a:t>listáján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82800"/>
            <a:ext cx="2000963" cy="27305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596364" y="4834438"/>
            <a:ext cx="302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https://tinyurl.com/8ddmcnk7</a:t>
            </a:r>
          </a:p>
        </p:txBody>
      </p:sp>
    </p:spTree>
    <p:extLst>
      <p:ext uri="{BB962C8B-B14F-4D97-AF65-F5344CB8AC3E}">
        <p14:creationId xmlns:p14="http://schemas.microsoft.com/office/powerpoint/2010/main" val="300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Paul </a:t>
            </a:r>
            <a:r>
              <a:rPr lang="hu-HU" dirty="0" err="1" smtClean="0"/>
              <a:t>allen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Született: Seatlle1953 január 21.</a:t>
            </a:r>
          </a:p>
          <a:p>
            <a:r>
              <a:rPr lang="hu-HU" dirty="0" smtClean="0"/>
              <a:t>Meghalt: 2018 október 18.</a:t>
            </a:r>
          </a:p>
          <a:p>
            <a:r>
              <a:rPr lang="hu-HU" dirty="0"/>
              <a:t> Seattle </a:t>
            </a:r>
            <a:r>
              <a:rPr lang="hu-HU" dirty="0" err="1" smtClean="0"/>
              <a:t>Seahawks,Portland</a:t>
            </a:r>
            <a:r>
              <a:rPr lang="hu-HU" dirty="0" smtClean="0"/>
              <a:t> </a:t>
            </a:r>
            <a:r>
              <a:rPr lang="hu-HU" dirty="0" err="1"/>
              <a:t>Trail</a:t>
            </a:r>
            <a:r>
              <a:rPr lang="hu-HU" dirty="0"/>
              <a:t> </a:t>
            </a:r>
            <a:r>
              <a:rPr lang="hu-HU" dirty="0" err="1" smtClean="0"/>
              <a:t>Blazers</a:t>
            </a:r>
            <a:endParaRPr lang="hu-HU" dirty="0" smtClean="0"/>
          </a:p>
          <a:p>
            <a:r>
              <a:rPr lang="hu-HU" dirty="0" smtClean="0"/>
              <a:t>2000-2006 Tíz leggazdagabb ember 22 milliárd dollár</a:t>
            </a:r>
          </a:p>
          <a:p>
            <a:r>
              <a:rPr lang="hu-HU" dirty="0" smtClean="0"/>
              <a:t>2013, 15 milliárd dollár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42" y="618518"/>
            <a:ext cx="2131469" cy="26670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915942" y="3285518"/>
            <a:ext cx="288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https://tinyurl.com/4vedyrb8</a:t>
            </a:r>
          </a:p>
        </p:txBody>
      </p:sp>
    </p:spTree>
    <p:extLst>
      <p:ext uri="{BB962C8B-B14F-4D97-AF65-F5344CB8AC3E}">
        <p14:creationId xmlns:p14="http://schemas.microsoft.com/office/powerpoint/2010/main" val="12265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BASIC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Kezdetben BASIC-fordítóprogramokat fejlesztettek és árusítottak</a:t>
            </a:r>
          </a:p>
          <a:p>
            <a:r>
              <a:rPr lang="hu-HU" sz="2400" dirty="0" smtClean="0"/>
              <a:t>Ahogy nőtt a BASIC népszerűsége más gyártók átvettek </a:t>
            </a:r>
            <a:r>
              <a:rPr lang="hu-HU" sz="2400" dirty="0"/>
              <a:t>a szintaxisát, hogy megőrizzék a már létező Microsoft BASIC-implementációkkal a </a:t>
            </a:r>
            <a:r>
              <a:rPr lang="hu-HU" sz="2400" dirty="0" smtClean="0"/>
              <a:t>kompatibilitást</a:t>
            </a:r>
          </a:p>
          <a:p>
            <a:r>
              <a:rPr lang="hu-HU" sz="2400" dirty="0" smtClean="0"/>
              <a:t>Microsoft BASIC szabványossá vált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020344"/>
            <a:ext cx="4254500" cy="239315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5440235" y="6413500"/>
            <a:ext cx="560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https://thurrott.s3.amazonaws.com/2019/07/qbasic-1.jpg</a:t>
            </a:r>
          </a:p>
        </p:txBody>
      </p:sp>
    </p:spTree>
    <p:extLst>
      <p:ext uri="{BB962C8B-B14F-4D97-AF65-F5344CB8AC3E}">
        <p14:creationId xmlns:p14="http://schemas.microsoft.com/office/powerpoint/2010/main" val="2373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Első </a:t>
            </a:r>
            <a:r>
              <a:rPr lang="hu-HU" dirty="0" err="1" smtClean="0"/>
              <a:t>vállakozása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Paul Allennel közösen alapított </a:t>
            </a:r>
            <a:r>
              <a:rPr lang="hu-HU" sz="2400" dirty="0" err="1" smtClean="0"/>
              <a:t>Traf</a:t>
            </a:r>
            <a:r>
              <a:rPr lang="hu-HU" sz="2400" dirty="0" smtClean="0"/>
              <a:t>-O-Data</a:t>
            </a:r>
          </a:p>
          <a:p>
            <a:r>
              <a:rPr lang="hu-HU" sz="2400" dirty="0" smtClean="0"/>
              <a:t>1973 őszén több ezer dollárt kerestek a statisztikák segítségével</a:t>
            </a:r>
          </a:p>
          <a:p>
            <a:r>
              <a:rPr lang="hu-HU" sz="2400" dirty="0" smtClean="0"/>
              <a:t>Fel kellett függeszteni állami konkurencia miatt 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42" y="3803227"/>
            <a:ext cx="3495675" cy="1304925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4378642" y="5108152"/>
            <a:ext cx="283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https://tinyurl.com/84ztrm9f</a:t>
            </a:r>
          </a:p>
        </p:txBody>
      </p:sp>
    </p:spTree>
    <p:extLst>
      <p:ext uri="{BB962C8B-B14F-4D97-AF65-F5344CB8AC3E}">
        <p14:creationId xmlns:p14="http://schemas.microsoft.com/office/powerpoint/2010/main" val="18582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Apple operációs rendszerének alapötletét felhasználva fejlesztették ki</a:t>
            </a:r>
          </a:p>
          <a:p>
            <a:r>
              <a:rPr lang="hu-HU" sz="2400" dirty="0" smtClean="0"/>
              <a:t>Olcsóbban hozzá lehetett jutni mint a konkurenshez</a:t>
            </a:r>
          </a:p>
          <a:p>
            <a:r>
              <a:rPr lang="hu-HU" sz="2400" dirty="0" smtClean="0"/>
              <a:t>Az 1.0 és a 3.0 rendszer után a konkurens cég majdnem csődbe is ment</a:t>
            </a:r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1" b="25090"/>
          <a:stretch/>
        </p:blipFill>
        <p:spPr>
          <a:xfrm>
            <a:off x="1097280" y="3716020"/>
            <a:ext cx="9269841" cy="2044700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1141413" y="5738150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https://tinyurl.com/ms73f2av</a:t>
            </a:r>
          </a:p>
        </p:txBody>
      </p:sp>
    </p:spTree>
    <p:extLst>
      <p:ext uri="{BB962C8B-B14F-4D97-AF65-F5344CB8AC3E}">
        <p14:creationId xmlns:p14="http://schemas.microsoft.com/office/powerpoint/2010/main" val="101167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név eredete: az </a:t>
            </a:r>
            <a:r>
              <a:rPr lang="hu-HU" dirty="0" err="1" smtClean="0"/>
              <a:t>experience</a:t>
            </a:r>
            <a:r>
              <a:rPr lang="hu-HU" dirty="0" smtClean="0"/>
              <a:t> szóból ered</a:t>
            </a:r>
          </a:p>
          <a:p>
            <a:r>
              <a:rPr lang="hu-HU" dirty="0" smtClean="0"/>
              <a:t>2001-ben adták ki</a:t>
            </a:r>
          </a:p>
          <a:p>
            <a:r>
              <a:rPr lang="hu-HU" dirty="0" smtClean="0"/>
              <a:t>Megjelent  64 bites verziója is</a:t>
            </a:r>
          </a:p>
          <a:p>
            <a:r>
              <a:rPr lang="hu-HU" dirty="0" smtClean="0"/>
              <a:t>14 éven keresztül érkezett rá terméktámogatás</a:t>
            </a:r>
          </a:p>
          <a:p>
            <a:r>
              <a:rPr lang="hu-HU" dirty="0" smtClean="0"/>
              <a:t>A Microsoft legsikeresebb operációs rendszerének is tekinthető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76" y="1119531"/>
            <a:ext cx="3626923" cy="2900813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130266" y="3651012"/>
            <a:ext cx="291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https://tinyurl.com/mvufa8b4</a:t>
            </a:r>
          </a:p>
        </p:txBody>
      </p:sp>
    </p:spTree>
    <p:extLst>
      <p:ext uri="{BB962C8B-B14F-4D97-AF65-F5344CB8AC3E}">
        <p14:creationId xmlns:p14="http://schemas.microsoft.com/office/powerpoint/2010/main" val="3759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2009-ben adták ki</a:t>
            </a:r>
          </a:p>
          <a:p>
            <a:r>
              <a:rPr lang="hu-HU" dirty="0"/>
              <a:t>E</a:t>
            </a:r>
            <a:r>
              <a:rPr lang="hu-HU" dirty="0" smtClean="0"/>
              <a:t>z volt az első teljesen magyar nyelvű </a:t>
            </a:r>
            <a:r>
              <a:rPr lang="hu-HU" dirty="0" err="1" smtClean="0"/>
              <a:t>windows</a:t>
            </a:r>
            <a:r>
              <a:rPr lang="hu-HU" dirty="0" smtClean="0"/>
              <a:t> operációs rendszer</a:t>
            </a:r>
          </a:p>
          <a:p>
            <a:r>
              <a:rPr lang="hu-HU" dirty="0" smtClean="0"/>
              <a:t>Új GUI-</a:t>
            </a:r>
            <a:r>
              <a:rPr lang="hu-HU" dirty="0" err="1" smtClean="0"/>
              <a:t>val</a:t>
            </a:r>
            <a:r>
              <a:rPr lang="hu-HU" dirty="0" smtClean="0"/>
              <a:t> rendelkezett</a:t>
            </a:r>
          </a:p>
          <a:p>
            <a:r>
              <a:rPr lang="hu-HU" dirty="0" smtClean="0"/>
              <a:t>Több ismert cég szerint csak egy álruhába öltöztetett</a:t>
            </a:r>
            <a:r>
              <a:rPr lang="hu-HU" dirty="0"/>
              <a:t> </a:t>
            </a:r>
            <a:r>
              <a:rPr lang="hu-HU" dirty="0" smtClean="0"/>
              <a:t>Vista</a:t>
            </a:r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333" y1="23000" x2="46444" y2="37200"/>
                        <a14:foregroundMark x1="37111" y1="41000" x2="43778" y2="57600"/>
                        <a14:foregroundMark x1="47889" y1="44400" x2="55333" y2="60200"/>
                        <a14:foregroundMark x1="68000" y1="59800" x2="73333" y2="59800"/>
                        <a14:foregroundMark x1="71333" y1="68600" x2="71333" y2="68600"/>
                        <a14:foregroundMark x1="69889" y1="74800" x2="69889" y2="74800"/>
                        <a14:foregroundMark x1="62111" y1="71600" x2="62111" y2="71600"/>
                        <a14:foregroundMark x1="61778" y1="69600" x2="61778" y2="69600"/>
                        <a14:foregroundMark x1="64000" y1="74000" x2="64000" y2="74000"/>
                        <a14:foregroundMark x1="62667" y1="76400" x2="62667" y2="76400"/>
                        <a14:foregroundMark x1="63111" y1="68000" x2="63111" y2="68000"/>
                        <a14:foregroundMark x1="54444" y1="69600" x2="54778" y2="72200"/>
                        <a14:foregroundMark x1="55556" y1="75800" x2="55556" y2="75800"/>
                        <a14:foregroundMark x1="57111" y1="69000" x2="57111" y2="69000"/>
                        <a14:foregroundMark x1="56667" y1="71200" x2="56667" y2="71200"/>
                        <a14:foregroundMark x1="57889" y1="71400" x2="57889" y2="71400"/>
                        <a14:foregroundMark x1="58667" y1="76000" x2="58667" y2="76000"/>
                        <a14:foregroundMark x1="60111" y1="71000" x2="60111" y2="71000"/>
                        <a14:foregroundMark x1="60111" y1="68400" x2="60111" y2="68400"/>
                        <a14:foregroundMark x1="50333" y1="68400" x2="50333" y2="68400"/>
                        <a14:foregroundMark x1="48778" y1="72000" x2="48778" y2="72000"/>
                        <a14:foregroundMark x1="51444" y1="75800" x2="51444" y2="75800"/>
                        <a14:foregroundMark x1="52444" y1="74400" x2="52444" y2="74400"/>
                        <a14:foregroundMark x1="46667" y1="66400" x2="46667" y2="73800"/>
                        <a14:foregroundMark x1="42778" y1="72800" x2="42778" y2="72800"/>
                        <a14:foregroundMark x1="43667" y1="75800" x2="43667" y2="75800"/>
                        <a14:foregroundMark x1="37667" y1="69600" x2="37667" y2="74200"/>
                        <a14:foregroundMark x1="41111" y1="71200" x2="41000" y2="74400"/>
                        <a14:foregroundMark x1="35222" y1="65600" x2="35222" y2="65600"/>
                        <a14:foregroundMark x1="35111" y1="69400" x2="35111" y2="75200"/>
                        <a14:foregroundMark x1="26333" y1="65200" x2="27667" y2="74800"/>
                        <a14:foregroundMark x1="30222" y1="65000" x2="30222" y2="65000"/>
                        <a14:foregroundMark x1="31778" y1="76000" x2="31778" y2="76000"/>
                        <a14:foregroundMark x1="33444" y1="66400" x2="33444" y2="66400"/>
                        <a14:foregroundMark x1="28889" y1="69600" x2="28889" y2="69600"/>
                        <a14:foregroundMark x1="30222" y1="67000" x2="31556" y2="74400"/>
                        <a14:backgroundMark x1="28000" y1="73800" x2="28000" y2="73800"/>
                        <a14:backgroundMark x1="31778" y1="73000" x2="31778" y2="6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57" y="2821730"/>
            <a:ext cx="6860939" cy="3811633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998341" y="5758934"/>
            <a:ext cx="27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https://tinyurl.com/b85ffhfj</a:t>
            </a:r>
          </a:p>
        </p:txBody>
      </p:sp>
    </p:spTree>
    <p:extLst>
      <p:ext uri="{BB962C8B-B14F-4D97-AF65-F5344CB8AC3E}">
        <p14:creationId xmlns:p14="http://schemas.microsoft.com/office/powerpoint/2010/main" val="9091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168</TotalTime>
  <Words>266</Words>
  <Application>Microsoft Office PowerPoint</Application>
  <PresentationFormat>Szélesvásznú</PresentationFormat>
  <Paragraphs>50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Áramkör</vt:lpstr>
      <vt:lpstr>Microsoft</vt:lpstr>
      <vt:lpstr>Megalapítása</vt:lpstr>
      <vt:lpstr>Bill Gates (Henry William Gates III.)</vt:lpstr>
      <vt:lpstr>Paul allen</vt:lpstr>
      <vt:lpstr>Microsoft BASIC</vt:lpstr>
      <vt:lpstr>Első vállakozása</vt:lpstr>
      <vt:lpstr>Windows</vt:lpstr>
      <vt:lpstr>Windows XP</vt:lpstr>
      <vt:lpstr>Windows 7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Diák Diák</dc:creator>
  <cp:lastModifiedBy>Dorina</cp:lastModifiedBy>
  <cp:revision>19</cp:revision>
  <dcterms:created xsi:type="dcterms:W3CDTF">2022-09-08T09:23:37Z</dcterms:created>
  <dcterms:modified xsi:type="dcterms:W3CDTF">2022-09-28T17:00:25Z</dcterms:modified>
</cp:coreProperties>
</file>