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82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50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9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7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56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985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72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2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9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4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04F24A-984E-49E1-A489-BBAA7BA3951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D8FD6A-7BE7-455D-9B29-3F466719B09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Microsoft</a:t>
            </a:r>
            <a:endParaRPr lang="hu-HU" dirty="0"/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4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16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</a:t>
            </a:r>
            <a:r>
              <a:rPr lang="hu-HU" dirty="0" smtClean="0"/>
              <a:t>figyelmet!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Készítette: </a:t>
            </a:r>
            <a:r>
              <a:rPr lang="hu-HU" b="1" dirty="0" err="1" smtClean="0"/>
              <a:t>Mojzes</a:t>
            </a:r>
            <a:r>
              <a:rPr lang="hu-HU" b="1" dirty="0" smtClean="0"/>
              <a:t> Ervin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8976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Megalapítása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Új-Mexikó, 1975 Bill </a:t>
            </a:r>
            <a:r>
              <a:rPr lang="hu-HU" sz="2400" dirty="0" err="1" smtClean="0"/>
              <a:t>Gates</a:t>
            </a:r>
            <a:r>
              <a:rPr lang="hu-HU" sz="2400" dirty="0" smtClean="0"/>
              <a:t> és Paul Allen</a:t>
            </a:r>
          </a:p>
          <a:p>
            <a:r>
              <a:rPr lang="hu-HU" sz="2400" dirty="0" smtClean="0"/>
              <a:t>Micro-</a:t>
            </a:r>
            <a:r>
              <a:rPr lang="hu-HU" sz="2400" dirty="0" err="1" smtClean="0"/>
              <a:t>soft</a:t>
            </a:r>
            <a:r>
              <a:rPr lang="hu-HU" sz="2400" dirty="0" smtClean="0"/>
              <a:t> néven alapították meg a </a:t>
            </a:r>
            <a:r>
              <a:rPr lang="hu-HU" sz="2400" dirty="0" err="1" smtClean="0"/>
              <a:t>microcomputer</a:t>
            </a:r>
            <a:r>
              <a:rPr lang="hu-HU" sz="2400" dirty="0" smtClean="0"/>
              <a:t> és a software szak összevonásából</a:t>
            </a:r>
          </a:p>
          <a:p>
            <a:r>
              <a:rPr lang="hu-HU" sz="2400" dirty="0" smtClean="0"/>
              <a:t>1976 november 26.-án vált bejegyzett védjeggyé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Microsoft BASIC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Kezdetben BASIC-fordítóprogramokat fejlesztettek és árusítottak</a:t>
            </a:r>
          </a:p>
          <a:p>
            <a:r>
              <a:rPr lang="hu-HU" sz="2400" dirty="0" smtClean="0"/>
              <a:t>Ahogy nőtt a BASIC népszerűsége más gyártók átvettek </a:t>
            </a:r>
            <a:r>
              <a:rPr lang="hu-HU" sz="2400" dirty="0"/>
              <a:t>a szintaxisát, hogy megőrizzék a már létező Microsoft BASIC-implementációkkal a </a:t>
            </a:r>
            <a:r>
              <a:rPr lang="hu-HU" sz="2400" dirty="0" smtClean="0"/>
              <a:t>kompatibilitást</a:t>
            </a:r>
          </a:p>
          <a:p>
            <a:r>
              <a:rPr lang="hu-HU" sz="2400" dirty="0" smtClean="0"/>
              <a:t>Microsoft BASIC szabványossá vált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3731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Bill </a:t>
            </a:r>
            <a:r>
              <a:rPr lang="hu-HU" dirty="0" err="1" smtClean="0"/>
              <a:t>Gates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(Henry William </a:t>
            </a:r>
            <a:r>
              <a:rPr lang="hu-HU" dirty="0" err="1" smtClean="0"/>
              <a:t>Gates</a:t>
            </a:r>
            <a:r>
              <a:rPr lang="hu-HU" dirty="0" smtClean="0"/>
              <a:t> III.)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082800"/>
            <a:ext cx="8596668" cy="388077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Született: Seattle 1955 október 28.</a:t>
            </a:r>
          </a:p>
          <a:p>
            <a:r>
              <a:rPr lang="hu-HU" sz="2400" dirty="0" smtClean="0"/>
              <a:t>2013-ban 72 milliárd dollárra, 2018-ban 97,4 milliárd dollárra becsülték</a:t>
            </a:r>
          </a:p>
          <a:p>
            <a:r>
              <a:rPr lang="hu-HU" sz="2400" dirty="0"/>
              <a:t>1987 óta szerepel a Forbes magazin világ leggazdagabb embereit felvonultató </a:t>
            </a:r>
            <a:r>
              <a:rPr lang="hu-HU" sz="2400" dirty="0" smtClean="0"/>
              <a:t>listáján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17" y="2082800"/>
            <a:ext cx="2000963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Első </a:t>
            </a:r>
            <a:r>
              <a:rPr lang="hu-HU" dirty="0" err="1" smtClean="0"/>
              <a:t>vállakozása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Paul Allennel közösen alapított </a:t>
            </a:r>
            <a:r>
              <a:rPr lang="hu-HU" sz="2400" dirty="0" err="1" smtClean="0"/>
              <a:t>Traf</a:t>
            </a:r>
            <a:r>
              <a:rPr lang="hu-HU" sz="2400" dirty="0" smtClean="0"/>
              <a:t>-O-Data</a:t>
            </a:r>
          </a:p>
          <a:p>
            <a:r>
              <a:rPr lang="hu-HU" sz="2400" dirty="0" smtClean="0"/>
              <a:t>1973 őszén több ezer dollárt kerestek a statisztikák segítségével</a:t>
            </a:r>
          </a:p>
          <a:p>
            <a:r>
              <a:rPr lang="hu-HU" sz="2400" dirty="0" smtClean="0"/>
              <a:t>Fel kellett függeszteni állami konkurencia miatt 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83719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Apple operációs rendszerének alapötletét felhasználva </a:t>
            </a:r>
            <a:r>
              <a:rPr lang="hu-HU" sz="2400" dirty="0" smtClean="0"/>
              <a:t>fejlesztették </a:t>
            </a:r>
            <a:r>
              <a:rPr lang="hu-HU" sz="2400" dirty="0" smtClean="0"/>
              <a:t>ki</a:t>
            </a:r>
          </a:p>
          <a:p>
            <a:r>
              <a:rPr lang="hu-HU" sz="2400" dirty="0" smtClean="0"/>
              <a:t>Olcsóbban hozzá lehetett jutni mint a konkurenshez</a:t>
            </a:r>
          </a:p>
          <a:p>
            <a:r>
              <a:rPr lang="hu-HU" sz="2400" dirty="0" smtClean="0"/>
              <a:t>Az 1.0 és a 3.0 rendszer után a konkurens cég majdnem csődbe is ment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31845"/>
            <a:ext cx="6096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XP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név eredete: az </a:t>
            </a:r>
            <a:r>
              <a:rPr lang="hu-HU" dirty="0" err="1" smtClean="0"/>
              <a:t>experience</a:t>
            </a:r>
            <a:r>
              <a:rPr lang="hu-HU" dirty="0" smtClean="0"/>
              <a:t> szóból ered</a:t>
            </a:r>
          </a:p>
          <a:p>
            <a:r>
              <a:rPr lang="hu-HU" dirty="0" smtClean="0"/>
              <a:t>2001-ben adták ki</a:t>
            </a:r>
          </a:p>
          <a:p>
            <a:r>
              <a:rPr lang="hu-HU" dirty="0" smtClean="0"/>
              <a:t>Megjelent  64 bites verziója is</a:t>
            </a:r>
          </a:p>
          <a:p>
            <a:r>
              <a:rPr lang="hu-HU" dirty="0" smtClean="0"/>
              <a:t>14 éven keresztül érkezett rá terméktámogatás</a:t>
            </a:r>
          </a:p>
          <a:p>
            <a:r>
              <a:rPr lang="hu-HU" dirty="0" smtClean="0"/>
              <a:t>A Microsoft legsikeresebb operációs rendszerének is tekinthető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757" y="2968281"/>
            <a:ext cx="3626923" cy="29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7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2009-ben adták ki</a:t>
            </a:r>
          </a:p>
          <a:p>
            <a:r>
              <a:rPr lang="hu-HU" dirty="0"/>
              <a:t>E</a:t>
            </a:r>
            <a:r>
              <a:rPr lang="hu-HU" dirty="0" smtClean="0"/>
              <a:t>z volt az első teljesen magyar nyelvű </a:t>
            </a:r>
            <a:r>
              <a:rPr lang="hu-HU" dirty="0" err="1" smtClean="0"/>
              <a:t>windows</a:t>
            </a:r>
            <a:r>
              <a:rPr lang="hu-HU" dirty="0" smtClean="0"/>
              <a:t> operációs rendszer</a:t>
            </a:r>
          </a:p>
          <a:p>
            <a:r>
              <a:rPr lang="hu-HU" dirty="0" smtClean="0"/>
              <a:t>Új GUI-</a:t>
            </a:r>
            <a:r>
              <a:rPr lang="hu-HU" dirty="0" err="1" smtClean="0"/>
              <a:t>val</a:t>
            </a:r>
            <a:r>
              <a:rPr lang="hu-HU" dirty="0" smtClean="0"/>
              <a:t> </a:t>
            </a:r>
            <a:r>
              <a:rPr lang="hu-HU" dirty="0" smtClean="0"/>
              <a:t>rendelkezett</a:t>
            </a:r>
          </a:p>
          <a:p>
            <a:r>
              <a:rPr lang="hu-HU" dirty="0" smtClean="0"/>
              <a:t>Több ismert cég szerint csak egy álruhába öltöztetett</a:t>
            </a:r>
            <a:r>
              <a:rPr lang="hu-HU" dirty="0"/>
              <a:t> </a:t>
            </a:r>
            <a:r>
              <a:rPr lang="hu-HU" dirty="0" smtClean="0"/>
              <a:t>Vista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091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5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214</Words>
  <Application>Microsoft Office PowerPoint</Application>
  <PresentationFormat>Szélesvásznú</PresentationFormat>
  <Paragraphs>34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Retrospektív</vt:lpstr>
      <vt:lpstr>Microsoft</vt:lpstr>
      <vt:lpstr>Megalapítása</vt:lpstr>
      <vt:lpstr>Microsoft BASIC</vt:lpstr>
      <vt:lpstr>Bill Gates (Henry William Gates III.)</vt:lpstr>
      <vt:lpstr>Első vállakozása</vt:lpstr>
      <vt:lpstr>Windows</vt:lpstr>
      <vt:lpstr>Windows XP</vt:lpstr>
      <vt:lpstr>Windows 7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Diák Diák</dc:creator>
  <cp:lastModifiedBy>Mojzes Ervin</cp:lastModifiedBy>
  <cp:revision>13</cp:revision>
  <dcterms:created xsi:type="dcterms:W3CDTF">2022-09-08T09:23:37Z</dcterms:created>
  <dcterms:modified xsi:type="dcterms:W3CDTF">2022-09-15T09:34:29Z</dcterms:modified>
</cp:coreProperties>
</file>