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3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57" r:id="rId11"/>
    <p:sldId id="258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F24A-984E-49E1-A489-BBAA7BA39510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FD6A-7BE7-455D-9B29-3F466719B09B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349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F24A-984E-49E1-A489-BBAA7BA39510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FD6A-7BE7-455D-9B29-3F466719B0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2825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F24A-984E-49E1-A489-BBAA7BA39510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FD6A-7BE7-455D-9B29-3F466719B0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503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F24A-984E-49E1-A489-BBAA7BA39510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FD6A-7BE7-455D-9B29-3F466719B0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2966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F24A-984E-49E1-A489-BBAA7BA39510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FD6A-7BE7-455D-9B29-3F466719B09B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87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F24A-984E-49E1-A489-BBAA7BA39510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FD6A-7BE7-455D-9B29-3F466719B0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6569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F24A-984E-49E1-A489-BBAA7BA39510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FD6A-7BE7-455D-9B29-3F466719B0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9859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F24A-984E-49E1-A489-BBAA7BA39510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FD6A-7BE7-455D-9B29-3F466719B0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9729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F24A-984E-49E1-A489-BBAA7BA39510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FD6A-7BE7-455D-9B29-3F466719B0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320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A04F24A-984E-49E1-A489-BBAA7BA39510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D8FD6A-7BE7-455D-9B29-3F466719B0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8991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F24A-984E-49E1-A489-BBAA7BA39510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FD6A-7BE7-455D-9B29-3F466719B0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045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A04F24A-984E-49E1-A489-BBAA7BA39510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5D8FD6A-7BE7-455D-9B29-3F466719B09B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205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 smtClean="0"/>
              <a:t>Microsoft</a:t>
            </a:r>
            <a:endParaRPr lang="hu-HU" dirty="0"/>
          </a:p>
        </p:txBody>
      </p:sp>
      <p:sp>
        <p:nvSpPr>
          <p:cNvPr id="6" name="Alcím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647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3169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2368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Köszönöm a figyelmet</a:t>
            </a:r>
            <a:endParaRPr lang="hu-HU" dirty="0"/>
          </a:p>
        </p:txBody>
      </p:sp>
      <p:sp>
        <p:nvSpPr>
          <p:cNvPr id="5" name="Alcím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</a:t>
            </a:r>
            <a:r>
              <a:rPr lang="hu-HU" dirty="0" err="1" smtClean="0"/>
              <a:t>Mojzes</a:t>
            </a:r>
            <a:r>
              <a:rPr lang="hu-HU" dirty="0" smtClean="0"/>
              <a:t> Ervin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89767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Megalapítása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dirty="0" smtClean="0"/>
              <a:t>Új-Mexikó, 1975 Bill </a:t>
            </a:r>
            <a:r>
              <a:rPr lang="hu-HU" sz="2400" dirty="0" err="1" smtClean="0"/>
              <a:t>Gates</a:t>
            </a:r>
            <a:r>
              <a:rPr lang="hu-HU" sz="2400" dirty="0" smtClean="0"/>
              <a:t> és Paul Allen</a:t>
            </a:r>
          </a:p>
          <a:p>
            <a:r>
              <a:rPr lang="hu-HU" sz="2400" dirty="0" smtClean="0"/>
              <a:t>Micro-</a:t>
            </a:r>
            <a:r>
              <a:rPr lang="hu-HU" sz="2400" dirty="0" err="1" smtClean="0"/>
              <a:t>soft</a:t>
            </a:r>
            <a:r>
              <a:rPr lang="hu-HU" sz="2400" dirty="0" smtClean="0"/>
              <a:t> néven alapították meg a </a:t>
            </a:r>
            <a:r>
              <a:rPr lang="hu-HU" sz="2400" dirty="0" err="1" smtClean="0"/>
              <a:t>microcomputer</a:t>
            </a:r>
            <a:r>
              <a:rPr lang="hu-HU" sz="2400" dirty="0" smtClean="0"/>
              <a:t> és a software szak összevonásából</a:t>
            </a:r>
          </a:p>
          <a:p>
            <a:r>
              <a:rPr lang="hu-HU" sz="2400" dirty="0" smtClean="0"/>
              <a:t>1976 november 26.-án vált bejegyzett védjeggyé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6001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Microsoft BASIC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 smtClean="0"/>
              <a:t>Kezdetben BASIC-fordítóprogramokat fejlesztettek és árusítottak</a:t>
            </a:r>
          </a:p>
          <a:p>
            <a:r>
              <a:rPr lang="hu-HU" sz="2400" dirty="0" smtClean="0"/>
              <a:t>Ahogy nőtt a BASIC népszerűsége más gyártók átvettek </a:t>
            </a:r>
            <a:r>
              <a:rPr lang="hu-HU" sz="2400" dirty="0"/>
              <a:t>a szintaxisát, hogy megőrizzék a már létező Microsoft BASIC-implementációkkal a </a:t>
            </a:r>
            <a:r>
              <a:rPr lang="hu-HU" sz="2400" dirty="0" smtClean="0"/>
              <a:t>kompatibilitást</a:t>
            </a:r>
          </a:p>
          <a:p>
            <a:r>
              <a:rPr lang="hu-HU" sz="2400" dirty="0" smtClean="0"/>
              <a:t>Microsoft BASIC szabványossá vált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37319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Bill </a:t>
            </a:r>
            <a:r>
              <a:rPr lang="hu-HU" dirty="0" err="1" smtClean="0"/>
              <a:t>Gates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(Henry William </a:t>
            </a:r>
            <a:r>
              <a:rPr lang="hu-HU" dirty="0" err="1" smtClean="0"/>
              <a:t>Gates</a:t>
            </a:r>
            <a:r>
              <a:rPr lang="hu-HU" dirty="0" smtClean="0"/>
              <a:t> III.)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7334" y="2082800"/>
            <a:ext cx="8596668" cy="3880773"/>
          </a:xfrm>
        </p:spPr>
        <p:txBody>
          <a:bodyPr>
            <a:normAutofit/>
          </a:bodyPr>
          <a:lstStyle/>
          <a:p>
            <a:r>
              <a:rPr lang="hu-HU" sz="2400" dirty="0" smtClean="0"/>
              <a:t>Született: Seattle 1955 október 28.</a:t>
            </a:r>
          </a:p>
          <a:p>
            <a:r>
              <a:rPr lang="hu-HU" sz="2400" dirty="0" smtClean="0"/>
              <a:t>2013-ban 72 milliárd dollárra, 2018-ban 97,4 milliárd dollárra becsülték</a:t>
            </a:r>
          </a:p>
          <a:p>
            <a:r>
              <a:rPr lang="hu-HU" sz="2400" dirty="0"/>
              <a:t>1987 óta szerepel a Forbes magazin világ leggazdagabb embereit felvonultató </a:t>
            </a:r>
            <a:r>
              <a:rPr lang="hu-HU" sz="2400" dirty="0" smtClean="0"/>
              <a:t>listáján</a:t>
            </a:r>
          </a:p>
        </p:txBody>
      </p:sp>
    </p:spTree>
    <p:extLst>
      <p:ext uri="{BB962C8B-B14F-4D97-AF65-F5344CB8AC3E}">
        <p14:creationId xmlns:p14="http://schemas.microsoft.com/office/powerpoint/2010/main" val="300333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Első </a:t>
            </a:r>
            <a:r>
              <a:rPr lang="hu-HU" dirty="0" err="1" smtClean="0"/>
              <a:t>vállakozása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131734"/>
          </a:xfrm>
        </p:spPr>
        <p:txBody>
          <a:bodyPr>
            <a:normAutofit/>
          </a:bodyPr>
          <a:lstStyle/>
          <a:p>
            <a:r>
              <a:rPr lang="hu-HU" sz="2400" dirty="0" smtClean="0"/>
              <a:t>Paul Allennel közösen alapított </a:t>
            </a:r>
            <a:r>
              <a:rPr lang="hu-HU" sz="2400" dirty="0" err="1" smtClean="0"/>
              <a:t>Traf</a:t>
            </a:r>
            <a:r>
              <a:rPr lang="hu-HU" sz="2400" dirty="0" smtClean="0"/>
              <a:t>-O-Data</a:t>
            </a:r>
          </a:p>
          <a:p>
            <a:r>
              <a:rPr lang="hu-HU" sz="2400" dirty="0" smtClean="0"/>
              <a:t>1973 őszén több ezer dollárt kerestek a statisztikák segítségével</a:t>
            </a:r>
          </a:p>
          <a:p>
            <a:r>
              <a:rPr lang="hu-HU" sz="2400" dirty="0" smtClean="0"/>
              <a:t>Fel kellett függeszteni állami konkurencia miatt </a:t>
            </a:r>
            <a:endParaRPr lang="hu-HU" sz="24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483719"/>
            <a:ext cx="34956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252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Windows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 smtClean="0"/>
              <a:t>Apple operációs rendszerének alapötletét felhasználva </a:t>
            </a:r>
            <a:r>
              <a:rPr lang="hu-HU" sz="2400" dirty="0" err="1" smtClean="0"/>
              <a:t>fejlesztték</a:t>
            </a:r>
            <a:r>
              <a:rPr lang="hu-HU" sz="2400" dirty="0" smtClean="0"/>
              <a:t> ki</a:t>
            </a:r>
          </a:p>
          <a:p>
            <a:r>
              <a:rPr lang="hu-HU" sz="2400" dirty="0" smtClean="0"/>
              <a:t>Olcsóbban hozzá lehetett jutni mint a konkurenshez</a:t>
            </a:r>
          </a:p>
          <a:p>
            <a:r>
              <a:rPr lang="hu-HU" sz="2400" dirty="0" smtClean="0"/>
              <a:t>Az 1.0 és a 3.0 rendszer után a konkurens cég majdnem csődbe is ment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1011671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9403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9157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65825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81</TotalTime>
  <Words>155</Words>
  <Application>Microsoft Office PowerPoint</Application>
  <PresentationFormat>Szélesvásznú</PresentationFormat>
  <Paragraphs>23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Retrospektív</vt:lpstr>
      <vt:lpstr>Microsoft</vt:lpstr>
      <vt:lpstr>Megalapítása</vt:lpstr>
      <vt:lpstr>Microsoft BASIC</vt:lpstr>
      <vt:lpstr>Bill Gates (Henry William Gates III.)</vt:lpstr>
      <vt:lpstr>Első vállakozása</vt:lpstr>
      <vt:lpstr>Windows</vt:lpstr>
      <vt:lpstr>PowerPoint-bemutató</vt:lpstr>
      <vt:lpstr>PowerPoint-bemutató</vt:lpstr>
      <vt:lpstr>PowerPoint-bemutató</vt:lpstr>
      <vt:lpstr>PowerPoint-bemutató</vt:lpstr>
      <vt:lpstr>PowerPoint-bemutató</vt:lpstr>
      <vt:lpstr>Köszönöm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Diák Diák</dc:creator>
  <cp:lastModifiedBy>Diák Diák</cp:lastModifiedBy>
  <cp:revision>9</cp:revision>
  <dcterms:created xsi:type="dcterms:W3CDTF">2022-09-08T09:23:37Z</dcterms:created>
  <dcterms:modified xsi:type="dcterms:W3CDTF">2022-09-13T08:32:53Z</dcterms:modified>
</cp:coreProperties>
</file>