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8" r:id="rId4"/>
    <p:sldId id="267" r:id="rId5"/>
    <p:sldId id="265" r:id="rId6"/>
    <p:sldId id="266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0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3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4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0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78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48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48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8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75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5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2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29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58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13" Type="http://schemas.openxmlformats.org/officeDocument/2006/relationships/image" Target="../media/image27.JP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12" Type="http://schemas.openxmlformats.org/officeDocument/2006/relationships/image" Target="../media/image26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11" Type="http://schemas.openxmlformats.org/officeDocument/2006/relationships/image" Target="../media/image25.JPG"/><Relationship Id="rId5" Type="http://schemas.openxmlformats.org/officeDocument/2006/relationships/image" Target="../media/image19.JPG"/><Relationship Id="rId10" Type="http://schemas.openxmlformats.org/officeDocument/2006/relationships/image" Target="../media/image24.JPG"/><Relationship Id="rId4" Type="http://schemas.openxmlformats.org/officeDocument/2006/relationships/image" Target="../media/image18.JPG"/><Relationship Id="rId9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2790230" y="2631984"/>
            <a:ext cx="66115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b="1" i="1" kern="0" dirty="0">
                <a:solidFill>
                  <a:prstClr val="white"/>
                </a:solidFill>
              </a:rPr>
              <a:t>HCI </a:t>
            </a:r>
            <a:r>
              <a:rPr lang="ko-KR" altLang="en-US" sz="4400" b="1" i="1" kern="0" dirty="0">
                <a:solidFill>
                  <a:prstClr val="white"/>
                </a:solidFill>
              </a:rPr>
              <a:t>기말 프로젝트</a:t>
            </a:r>
            <a:endParaRPr lang="en-US" altLang="ko-KR" sz="4400" b="1" i="1" kern="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8A377-A426-4056-9844-2EB27447E704}"/>
              </a:ext>
            </a:extLst>
          </p:cNvPr>
          <p:cNvSpPr txBox="1"/>
          <p:nvPr/>
        </p:nvSpPr>
        <p:spPr>
          <a:xfrm>
            <a:off x="2652007" y="3549928"/>
            <a:ext cx="6611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202010771 </a:t>
            </a:r>
            <a:r>
              <a:rPr lang="ko-KR" altLang="en-US" b="1" kern="0" dirty="0">
                <a:solidFill>
                  <a:prstClr val="white"/>
                </a:solidFill>
              </a:rPr>
              <a:t>휴먼지능정보공학과 목은경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2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8300" y="322404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81" y="239991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12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데이터 추출</a:t>
            </a:r>
            <a:endParaRPr lang="en-US" altLang="ko-KR" sz="500" kern="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122737" y="5918758"/>
            <a:ext cx="157437" cy="157437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544983" y="5918758"/>
            <a:ext cx="157437" cy="157437"/>
          </a:xfrm>
          <a:prstGeom prst="ellipse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6" name="그림 45" descr="사람, 여자, 의류, 가장이(가) 표시된 사진&#10;&#10;자동 생성된 설명">
            <a:extLst>
              <a:ext uri="{FF2B5EF4-FFF2-40B4-BE49-F238E27FC236}">
                <a16:creationId xmlns:a16="http://schemas.microsoft.com/office/drawing/2014/main" id="{7A085033-8F19-45BC-9055-4B6A016940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52" y="1673077"/>
            <a:ext cx="4417856" cy="4417856"/>
          </a:xfrm>
          <a:prstGeom prst="rect">
            <a:avLst/>
          </a:prstGeom>
        </p:spPr>
      </p:pic>
      <p:pic>
        <p:nvPicPr>
          <p:cNvPr id="48" name="그림 47" descr="의류, 검은색, 머리카락, 가장이(가) 표시된 사진&#10;&#10;자동 생성된 설명">
            <a:extLst>
              <a:ext uri="{FF2B5EF4-FFF2-40B4-BE49-F238E27FC236}">
                <a16:creationId xmlns:a16="http://schemas.microsoft.com/office/drawing/2014/main" id="{0EAD9506-7329-4D3A-B2BE-CB87E4FB3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264" y="1649093"/>
            <a:ext cx="4244541" cy="442710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2D84ED2-BE9F-48D7-82B4-94ADC0391CA4}"/>
              </a:ext>
            </a:extLst>
          </p:cNvPr>
          <p:cNvSpPr txBox="1"/>
          <p:nvPr/>
        </p:nvSpPr>
        <p:spPr>
          <a:xfrm>
            <a:off x="4380641" y="995928"/>
            <a:ext cx="6611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/>
              <a:t>데이터 추출 </a:t>
            </a:r>
            <a:r>
              <a:rPr lang="en-US" altLang="ko-KR" sz="2400" b="1" i="1" kern="0" dirty="0"/>
              <a:t>(Happiness)</a:t>
            </a:r>
            <a:endParaRPr lang="en-US" altLang="ko-KR" sz="500" kern="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0A9B45-7C04-4DC0-89C4-2EA2C53AABE1}"/>
              </a:ext>
            </a:extLst>
          </p:cNvPr>
          <p:cNvSpPr txBox="1"/>
          <p:nvPr/>
        </p:nvSpPr>
        <p:spPr>
          <a:xfrm>
            <a:off x="7915011" y="6196592"/>
            <a:ext cx="1810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kern="0"/>
              <a:t>아바타</a:t>
            </a:r>
            <a:endParaRPr lang="en-US" altLang="ko-KR" kern="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19D36B-EDF9-4AD3-943A-605C4E384581}"/>
              </a:ext>
            </a:extLst>
          </p:cNvPr>
          <p:cNvSpPr txBox="1"/>
          <p:nvPr/>
        </p:nvSpPr>
        <p:spPr>
          <a:xfrm>
            <a:off x="2697198" y="6252046"/>
            <a:ext cx="1810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kern="0"/>
              <a:t>실제 사진</a:t>
            </a:r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208082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8300" y="322404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81" y="239991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12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데이터 추출</a:t>
            </a:r>
            <a:endParaRPr lang="en-US" altLang="ko-KR" sz="500" kern="0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A43BF8-ABFB-4240-8BE8-82532D52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62" y="2213427"/>
            <a:ext cx="7458075" cy="26574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7E2DC09-AAE3-41D1-8DD3-107E96B0A95B}"/>
              </a:ext>
            </a:extLst>
          </p:cNvPr>
          <p:cNvSpPr txBox="1"/>
          <p:nvPr/>
        </p:nvSpPr>
        <p:spPr>
          <a:xfrm>
            <a:off x="4887782" y="1352610"/>
            <a:ext cx="6611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/>
              <a:t>[datasets]</a:t>
            </a:r>
            <a:endParaRPr lang="en-US" altLang="ko-KR" sz="2400" kern="0" dirty="0"/>
          </a:p>
        </p:txBody>
      </p:sp>
    </p:spTree>
    <p:extLst>
      <p:ext uri="{BB962C8B-B14F-4D97-AF65-F5344CB8AC3E}">
        <p14:creationId xmlns:p14="http://schemas.microsoft.com/office/powerpoint/2010/main" val="224968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81" y="239991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12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데이터 추출</a:t>
            </a:r>
            <a:endParaRPr lang="en-US" altLang="ko-KR" sz="500" kern="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122737" y="5918758"/>
            <a:ext cx="157437" cy="157437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544983" y="5918758"/>
            <a:ext cx="157437" cy="157437"/>
          </a:xfrm>
          <a:prstGeom prst="ellipse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22ECF2-8E72-4CED-9A11-5780D1096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809" y="4606422"/>
            <a:ext cx="2918460" cy="1866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D73AD23-13C5-452F-B928-8D7BB716A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246" y="4541935"/>
            <a:ext cx="3025140" cy="178308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AFBDFA0-24F6-43CD-8A57-DE57F187C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557" y="4610621"/>
            <a:ext cx="2872740" cy="17907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30FD9D4-ED62-485C-95DD-C79EB631DE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8" y="4619857"/>
            <a:ext cx="2926080" cy="180594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FF41ECE-601C-4BD4-823D-EB692D0B36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809" y="2677933"/>
            <a:ext cx="2987040" cy="17907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C190225-7017-423F-A7CF-4CBF8DB361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78" y="2735992"/>
            <a:ext cx="2895600" cy="180594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7713457-B212-4AFB-AA5F-868A84EE1C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178" y="2786883"/>
            <a:ext cx="2811780" cy="179832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910D5BF-A46B-4B31-83A2-E3E1D868E9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58" y="2678186"/>
            <a:ext cx="2788920" cy="181356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963EC46-B2D9-482F-A984-FF48FC035E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480" y="868979"/>
            <a:ext cx="2842260" cy="185928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DD6C44B-9FA1-41E1-952E-1DF49D75D6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672" y="870202"/>
            <a:ext cx="2956560" cy="180594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FD5008C-7A0C-44F3-87DB-F1427FEB18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556" y="845326"/>
            <a:ext cx="3093720" cy="181356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8697E893-2EB0-49A5-9717-2DD587D1F0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4" y="855385"/>
            <a:ext cx="2849880" cy="181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4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81" y="239991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12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데이터 정규화</a:t>
            </a:r>
            <a:endParaRPr lang="en-US" altLang="ko-KR" sz="500" kern="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122737" y="5918758"/>
            <a:ext cx="157437" cy="157437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544983" y="5918758"/>
            <a:ext cx="157437" cy="157437"/>
          </a:xfrm>
          <a:prstGeom prst="ellipse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C9700D-A5AE-464D-9244-AE425E62D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644" y="4559554"/>
            <a:ext cx="2887980" cy="1752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42F1F6-4909-45A4-800D-8805DCAB1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25" y="4559554"/>
            <a:ext cx="2857500" cy="177546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8F35465-052B-4A47-BB80-EA09B8CC7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09" y="4570398"/>
            <a:ext cx="2834640" cy="182118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C40BF34-CB12-4CDC-AF71-59A6C93615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4" y="4619928"/>
            <a:ext cx="2758440" cy="172212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F4AE449-8521-4A5B-9929-FEC563BCF2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242" y="2561114"/>
            <a:ext cx="2781300" cy="18288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5D2D9DC-8951-472C-BD2F-5C81597A64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99" y="2613639"/>
            <a:ext cx="2811780" cy="180594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D2CFA73-7C6A-4D15-AAD6-E3E855907B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817" y="2714476"/>
            <a:ext cx="2788920" cy="185928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C15E5F6-E94F-46A0-ADD7-B3AE4291D6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1" y="2566281"/>
            <a:ext cx="2773680" cy="18288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85BBB790-B5D8-46E7-8C72-969636F913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660" y="736472"/>
            <a:ext cx="2750820" cy="179832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CFDAB15A-42A2-4CF5-8373-E1C9D09677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638" y="790856"/>
            <a:ext cx="2689860" cy="177546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76D3078-0633-4FD6-8473-30D89BBE26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051" y="752923"/>
            <a:ext cx="2781300" cy="182118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B31475E2-75D1-4F8A-A98D-2D92BE9E98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00" y="783236"/>
            <a:ext cx="2743200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4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11571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81" y="239991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12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1A18D26-7C15-4356-950A-626E537EC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09" y="1235564"/>
            <a:ext cx="4798394" cy="45665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기계 학습 특징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>
                <a:solidFill>
                  <a:prstClr val="white"/>
                </a:solidFill>
              </a:rPr>
              <a:t>정하기</a:t>
            </a:r>
            <a:endParaRPr lang="en-US" altLang="ko-KR" sz="500" kern="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 rot="1423780">
            <a:off x="1594280" y="2114460"/>
            <a:ext cx="484892" cy="246338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544983" y="5918758"/>
            <a:ext cx="157437" cy="157437"/>
          </a:xfrm>
          <a:prstGeom prst="ellipse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0BBC839-A1F1-4DD6-B189-1638DEAAD380}"/>
              </a:ext>
            </a:extLst>
          </p:cNvPr>
          <p:cNvSpPr/>
          <p:nvPr/>
        </p:nvSpPr>
        <p:spPr>
          <a:xfrm rot="19927575">
            <a:off x="3844640" y="2098198"/>
            <a:ext cx="484892" cy="246338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20E8182-51EE-48B6-AD79-1B600CF841F1}"/>
              </a:ext>
            </a:extLst>
          </p:cNvPr>
          <p:cNvSpPr/>
          <p:nvPr/>
        </p:nvSpPr>
        <p:spPr>
          <a:xfrm>
            <a:off x="2879468" y="3837236"/>
            <a:ext cx="255617" cy="207685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FF31A87-C3EF-47FA-A81C-CA6442ED0151}"/>
              </a:ext>
            </a:extLst>
          </p:cNvPr>
          <p:cNvSpPr/>
          <p:nvPr/>
        </p:nvSpPr>
        <p:spPr>
          <a:xfrm rot="1423780">
            <a:off x="2376912" y="1556045"/>
            <a:ext cx="389472" cy="844901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91A232D-6A36-4BD4-82E0-3FBC2D9BEA82}"/>
              </a:ext>
            </a:extLst>
          </p:cNvPr>
          <p:cNvSpPr/>
          <p:nvPr/>
        </p:nvSpPr>
        <p:spPr>
          <a:xfrm rot="20348075">
            <a:off x="3190637" y="1534169"/>
            <a:ext cx="389472" cy="844901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0802146-FBFB-4A80-9588-C8202A0288AC}"/>
              </a:ext>
            </a:extLst>
          </p:cNvPr>
          <p:cNvSpPr/>
          <p:nvPr/>
        </p:nvSpPr>
        <p:spPr>
          <a:xfrm rot="20348075">
            <a:off x="2087901" y="3960754"/>
            <a:ext cx="271473" cy="249229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DD27929-90F6-4673-ACDA-A89811F41BCF}"/>
              </a:ext>
            </a:extLst>
          </p:cNvPr>
          <p:cNvSpPr/>
          <p:nvPr/>
        </p:nvSpPr>
        <p:spPr>
          <a:xfrm rot="20348075">
            <a:off x="3673829" y="3942801"/>
            <a:ext cx="271473" cy="249229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67AE6D9-715B-4C52-A4DE-BA9B2483FAEB}"/>
              </a:ext>
            </a:extLst>
          </p:cNvPr>
          <p:cNvSpPr/>
          <p:nvPr/>
        </p:nvSpPr>
        <p:spPr>
          <a:xfrm rot="21065034">
            <a:off x="3936192" y="1880811"/>
            <a:ext cx="152154" cy="442751"/>
          </a:xfrm>
          <a:prstGeom prst="ellipse">
            <a:avLst/>
          </a:prstGeom>
          <a:noFill/>
          <a:ln w="28575">
            <a:solidFill>
              <a:srgbClr val="EA049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25775EA-3DEA-4CF9-947C-257742F1FB5A}"/>
              </a:ext>
            </a:extLst>
          </p:cNvPr>
          <p:cNvSpPr/>
          <p:nvPr/>
        </p:nvSpPr>
        <p:spPr>
          <a:xfrm rot="21065034">
            <a:off x="1899749" y="1953412"/>
            <a:ext cx="152154" cy="442751"/>
          </a:xfrm>
          <a:prstGeom prst="ellipse">
            <a:avLst/>
          </a:prstGeom>
          <a:noFill/>
          <a:ln w="28575">
            <a:solidFill>
              <a:srgbClr val="EA049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DAAE411-D5E1-402D-8A78-1420A05AE712}"/>
              </a:ext>
            </a:extLst>
          </p:cNvPr>
          <p:cNvSpPr/>
          <p:nvPr/>
        </p:nvSpPr>
        <p:spPr>
          <a:xfrm rot="16200000">
            <a:off x="2859188" y="3103891"/>
            <a:ext cx="187283" cy="1954007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6BE206A-A2F8-4B6C-8AFA-D65CC28F3C40}"/>
              </a:ext>
            </a:extLst>
          </p:cNvPr>
          <p:cNvSpPr/>
          <p:nvPr/>
        </p:nvSpPr>
        <p:spPr>
          <a:xfrm>
            <a:off x="1461900" y="1457180"/>
            <a:ext cx="255617" cy="207685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prstClr val="white"/>
                </a:solidFill>
              </a:rPr>
              <a:t>ㅊ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4663922-41DB-47E6-AE76-9F169C03B15F}"/>
              </a:ext>
            </a:extLst>
          </p:cNvPr>
          <p:cNvSpPr/>
          <p:nvPr/>
        </p:nvSpPr>
        <p:spPr>
          <a:xfrm>
            <a:off x="4229920" y="1379384"/>
            <a:ext cx="255617" cy="207685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F51577A-6EF4-499B-A3EC-F4695D593506}"/>
              </a:ext>
            </a:extLst>
          </p:cNvPr>
          <p:cNvSpPr/>
          <p:nvPr/>
        </p:nvSpPr>
        <p:spPr>
          <a:xfrm rot="1719481">
            <a:off x="2041558" y="4184475"/>
            <a:ext cx="1131616" cy="359809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21F7ACC-FC56-4EB2-83A9-96DBACF1544A}"/>
              </a:ext>
            </a:extLst>
          </p:cNvPr>
          <p:cNvSpPr/>
          <p:nvPr/>
        </p:nvSpPr>
        <p:spPr>
          <a:xfrm rot="8825196">
            <a:off x="2793919" y="4128028"/>
            <a:ext cx="1237055" cy="275057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896F01D-1FF1-491F-92EB-E8D194B4A155}"/>
              </a:ext>
            </a:extLst>
          </p:cNvPr>
          <p:cNvSpPr/>
          <p:nvPr/>
        </p:nvSpPr>
        <p:spPr>
          <a:xfrm>
            <a:off x="2507327" y="1587069"/>
            <a:ext cx="255617" cy="207685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DDFB221-D5B2-4A93-88D6-5DD23139C93C}"/>
              </a:ext>
            </a:extLst>
          </p:cNvPr>
          <p:cNvSpPr/>
          <p:nvPr/>
        </p:nvSpPr>
        <p:spPr>
          <a:xfrm>
            <a:off x="3156829" y="1610859"/>
            <a:ext cx="255617" cy="207685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182056-A459-48F9-B2A7-0574C3D59547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5436103" y="2098480"/>
            <a:ext cx="1965360" cy="37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80C2CCC-F477-4E46-A2F3-4282D7937EE1}"/>
              </a:ext>
            </a:extLst>
          </p:cNvPr>
          <p:cNvCxnSpPr>
            <a:cxnSpLocks/>
          </p:cNvCxnSpPr>
          <p:nvPr/>
        </p:nvCxnSpPr>
        <p:spPr>
          <a:xfrm flipH="1">
            <a:off x="4996544" y="1457180"/>
            <a:ext cx="24049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E0828A4-75E4-43FD-AD87-48433DF50313}"/>
              </a:ext>
            </a:extLst>
          </p:cNvPr>
          <p:cNvCxnSpPr/>
          <p:nvPr/>
        </p:nvCxnSpPr>
        <p:spPr>
          <a:xfrm flipH="1">
            <a:off x="4156984" y="4517571"/>
            <a:ext cx="33057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81CD8A6-4236-471C-B785-F7EA04357B22}"/>
              </a:ext>
            </a:extLst>
          </p:cNvPr>
          <p:cNvCxnSpPr/>
          <p:nvPr/>
        </p:nvCxnSpPr>
        <p:spPr>
          <a:xfrm flipH="1">
            <a:off x="3809565" y="3211286"/>
            <a:ext cx="35600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460D5CA9-DA36-4F3C-BF6F-100E61350232}"/>
              </a:ext>
            </a:extLst>
          </p:cNvPr>
          <p:cNvSpPr/>
          <p:nvPr/>
        </p:nvSpPr>
        <p:spPr>
          <a:xfrm>
            <a:off x="7432446" y="1309522"/>
            <a:ext cx="283636" cy="310319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D38DF29-42CF-4EDA-A4B4-569096DF9A20}"/>
              </a:ext>
            </a:extLst>
          </p:cNvPr>
          <p:cNvSpPr/>
          <p:nvPr/>
        </p:nvSpPr>
        <p:spPr>
          <a:xfrm>
            <a:off x="7401463" y="1943320"/>
            <a:ext cx="283636" cy="310319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5AECF4E-3267-4F08-9107-46CDA3830FB9}"/>
              </a:ext>
            </a:extLst>
          </p:cNvPr>
          <p:cNvSpPr/>
          <p:nvPr/>
        </p:nvSpPr>
        <p:spPr>
          <a:xfrm>
            <a:off x="7401463" y="3056126"/>
            <a:ext cx="283636" cy="310319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8CDFF9F-2366-43A4-BAF2-410122EAE7A7}"/>
              </a:ext>
            </a:extLst>
          </p:cNvPr>
          <p:cNvSpPr/>
          <p:nvPr/>
        </p:nvSpPr>
        <p:spPr>
          <a:xfrm>
            <a:off x="7462754" y="4345042"/>
            <a:ext cx="283636" cy="310319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DED800C-6277-424B-8A64-8368EAB1BA8C}"/>
              </a:ext>
            </a:extLst>
          </p:cNvPr>
          <p:cNvSpPr/>
          <p:nvPr/>
        </p:nvSpPr>
        <p:spPr>
          <a:xfrm>
            <a:off x="8048937" y="1023368"/>
            <a:ext cx="3507844" cy="7626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눈썹의 높낮이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눈과 눈썹 사이 거리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4C3538C-701A-4094-9D3D-D5ACB7935F9E}"/>
              </a:ext>
            </a:extLst>
          </p:cNvPr>
          <p:cNvSpPr/>
          <p:nvPr/>
        </p:nvSpPr>
        <p:spPr>
          <a:xfrm>
            <a:off x="8040460" y="1871695"/>
            <a:ext cx="3507843" cy="10569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눈사이의 위아래 거리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크기</a:t>
            </a:r>
            <a:r>
              <a:rPr lang="en-US" altLang="ko-KR" sz="1400" dirty="0">
                <a:solidFill>
                  <a:schemeClr val="tx1"/>
                </a:solidFill>
              </a:rPr>
              <a:t>), </a:t>
            </a:r>
            <a:r>
              <a:rPr lang="ko-KR" altLang="en-US" sz="1400" dirty="0">
                <a:solidFill>
                  <a:schemeClr val="tx1"/>
                </a:solidFill>
              </a:rPr>
              <a:t>눈이 찢어짐의 정도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BF30159-DB87-490A-8367-4DCAE74C696C}"/>
              </a:ext>
            </a:extLst>
          </p:cNvPr>
          <p:cNvSpPr/>
          <p:nvPr/>
        </p:nvSpPr>
        <p:spPr>
          <a:xfrm>
            <a:off x="8009477" y="3129268"/>
            <a:ext cx="3507843" cy="10452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관찰 결과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얼굴의 다양성에 있어서 코의 길이에 따른 변화가 많았기에 위험성이 많다고 생각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눈과 입에 집중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65E3C41F-0A12-4E17-A280-0FEBA691E94D}"/>
              </a:ext>
            </a:extLst>
          </p:cNvPr>
          <p:cNvSpPr/>
          <p:nvPr/>
        </p:nvSpPr>
        <p:spPr>
          <a:xfrm>
            <a:off x="8009477" y="4347394"/>
            <a:ext cx="3547303" cy="18820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입술 찢어짐의 정도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가로</a:t>
            </a:r>
            <a:r>
              <a:rPr lang="en-US" altLang="ko-KR" sz="1400" dirty="0">
                <a:solidFill>
                  <a:schemeClr val="tx1"/>
                </a:solidFill>
              </a:rPr>
              <a:t>), </a:t>
            </a:r>
            <a:r>
              <a:rPr lang="ko-KR" altLang="en-US" sz="1400" dirty="0">
                <a:solidFill>
                  <a:schemeClr val="tx1"/>
                </a:solidFill>
              </a:rPr>
              <a:t>윗 입술의 높낮이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입꼬리의 높낮이와 휘어짐 정도</a:t>
            </a:r>
          </a:p>
        </p:txBody>
      </p:sp>
    </p:spTree>
    <p:extLst>
      <p:ext uri="{BB962C8B-B14F-4D97-AF65-F5344CB8AC3E}">
        <p14:creationId xmlns:p14="http://schemas.microsoft.com/office/powerpoint/2010/main" val="104987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81" y="239991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6440536" y="1193502"/>
            <a:ext cx="328258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Sadness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232201" y="4547379"/>
            <a:ext cx="328258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Angry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459780" y="5348573"/>
            <a:ext cx="328258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Surprise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121300" y="3275117"/>
            <a:ext cx="328258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Fear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373910" y="1222223"/>
            <a:ext cx="328258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Happiness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158351" y="1536013"/>
            <a:ext cx="3802174" cy="4365318"/>
            <a:chOff x="4354854" y="1802713"/>
            <a:chExt cx="3802174" cy="4365318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4354854" y="2994164"/>
              <a:ext cx="3802174" cy="19010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18000000">
              <a:off x="4354854" y="2994164"/>
              <a:ext cx="3802174" cy="19010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 flipV="1">
              <a:off x="6310855" y="1802713"/>
              <a:ext cx="40664" cy="436531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/>
            <p:cNvGrpSpPr/>
            <p:nvPr/>
          </p:nvGrpSpPr>
          <p:grpSpPr>
            <a:xfrm>
              <a:off x="4947308" y="2432874"/>
              <a:ext cx="2767759" cy="2994450"/>
              <a:chOff x="3844925" y="1265238"/>
              <a:chExt cx="4535488" cy="4906963"/>
            </a:xfrm>
          </p:grpSpPr>
          <p:sp>
            <p:nvSpPr>
              <p:cNvPr id="87" name="Freeform 6"/>
              <p:cNvSpPr>
                <a:spLocks/>
              </p:cNvSpPr>
              <p:nvPr/>
            </p:nvSpPr>
            <p:spPr bwMode="auto">
              <a:xfrm>
                <a:off x="3844925" y="1265238"/>
                <a:ext cx="4535488" cy="4906963"/>
              </a:xfrm>
              <a:custGeom>
                <a:avLst/>
                <a:gdLst>
                  <a:gd name="T0" fmla="*/ 2971 w 5715"/>
                  <a:gd name="T1" fmla="*/ 6 h 6183"/>
                  <a:gd name="T2" fmla="*/ 3198 w 5715"/>
                  <a:gd name="T3" fmla="*/ 42 h 6183"/>
                  <a:gd name="T4" fmla="*/ 3417 w 5715"/>
                  <a:gd name="T5" fmla="*/ 117 h 6183"/>
                  <a:gd name="T6" fmla="*/ 3625 w 5715"/>
                  <a:gd name="T7" fmla="*/ 227 h 6183"/>
                  <a:gd name="T8" fmla="*/ 5167 w 5715"/>
                  <a:gd name="T9" fmla="*/ 1228 h 6183"/>
                  <a:gd name="T10" fmla="*/ 5340 w 5715"/>
                  <a:gd name="T11" fmla="*/ 1387 h 6183"/>
                  <a:gd name="T12" fmla="*/ 5484 w 5715"/>
                  <a:gd name="T13" fmla="*/ 1569 h 6183"/>
                  <a:gd name="T14" fmla="*/ 5595 w 5715"/>
                  <a:gd name="T15" fmla="*/ 1774 h 6183"/>
                  <a:gd name="T16" fmla="*/ 5671 w 5715"/>
                  <a:gd name="T17" fmla="*/ 1993 h 6183"/>
                  <a:gd name="T18" fmla="*/ 5711 w 5715"/>
                  <a:gd name="T19" fmla="*/ 2224 h 6183"/>
                  <a:gd name="T20" fmla="*/ 5715 w 5715"/>
                  <a:gd name="T21" fmla="*/ 3839 h 6183"/>
                  <a:gd name="T22" fmla="*/ 5696 w 5715"/>
                  <a:gd name="T23" fmla="*/ 4076 h 6183"/>
                  <a:gd name="T24" fmla="*/ 5638 w 5715"/>
                  <a:gd name="T25" fmla="*/ 4303 h 6183"/>
                  <a:gd name="T26" fmla="*/ 5544 w 5715"/>
                  <a:gd name="T27" fmla="*/ 4515 h 6183"/>
                  <a:gd name="T28" fmla="*/ 5416 w 5715"/>
                  <a:gd name="T29" fmla="*/ 4708 h 6183"/>
                  <a:gd name="T30" fmla="*/ 5257 w 5715"/>
                  <a:gd name="T31" fmla="*/ 4879 h 6183"/>
                  <a:gd name="T32" fmla="*/ 5069 w 5715"/>
                  <a:gd name="T33" fmla="*/ 5023 h 6183"/>
                  <a:gd name="T34" fmla="*/ 3522 w 5715"/>
                  <a:gd name="T35" fmla="*/ 6016 h 6183"/>
                  <a:gd name="T36" fmla="*/ 3308 w 5715"/>
                  <a:gd name="T37" fmla="*/ 6110 h 6183"/>
                  <a:gd name="T38" fmla="*/ 3085 w 5715"/>
                  <a:gd name="T39" fmla="*/ 6164 h 6183"/>
                  <a:gd name="T40" fmla="*/ 2856 w 5715"/>
                  <a:gd name="T41" fmla="*/ 6183 h 6183"/>
                  <a:gd name="T42" fmla="*/ 2629 w 5715"/>
                  <a:gd name="T43" fmla="*/ 6164 h 6183"/>
                  <a:gd name="T44" fmla="*/ 2406 w 5715"/>
                  <a:gd name="T45" fmla="*/ 6110 h 6183"/>
                  <a:gd name="T46" fmla="*/ 2192 w 5715"/>
                  <a:gd name="T47" fmla="*/ 6016 h 6183"/>
                  <a:gd name="T48" fmla="*/ 645 w 5715"/>
                  <a:gd name="T49" fmla="*/ 5023 h 6183"/>
                  <a:gd name="T50" fmla="*/ 458 w 5715"/>
                  <a:gd name="T51" fmla="*/ 4879 h 6183"/>
                  <a:gd name="T52" fmla="*/ 298 w 5715"/>
                  <a:gd name="T53" fmla="*/ 4708 h 6183"/>
                  <a:gd name="T54" fmla="*/ 171 w 5715"/>
                  <a:gd name="T55" fmla="*/ 4515 h 6183"/>
                  <a:gd name="T56" fmla="*/ 77 w 5715"/>
                  <a:gd name="T57" fmla="*/ 4303 h 6183"/>
                  <a:gd name="T58" fmla="*/ 19 w 5715"/>
                  <a:gd name="T59" fmla="*/ 4076 h 6183"/>
                  <a:gd name="T60" fmla="*/ 0 w 5715"/>
                  <a:gd name="T61" fmla="*/ 3839 h 6183"/>
                  <a:gd name="T62" fmla="*/ 4 w 5715"/>
                  <a:gd name="T63" fmla="*/ 2224 h 6183"/>
                  <a:gd name="T64" fmla="*/ 43 w 5715"/>
                  <a:gd name="T65" fmla="*/ 1993 h 6183"/>
                  <a:gd name="T66" fmla="*/ 120 w 5715"/>
                  <a:gd name="T67" fmla="*/ 1774 h 6183"/>
                  <a:gd name="T68" fmla="*/ 231 w 5715"/>
                  <a:gd name="T69" fmla="*/ 1569 h 6183"/>
                  <a:gd name="T70" fmla="*/ 375 w 5715"/>
                  <a:gd name="T71" fmla="*/ 1387 h 6183"/>
                  <a:gd name="T72" fmla="*/ 548 w 5715"/>
                  <a:gd name="T73" fmla="*/ 1228 h 6183"/>
                  <a:gd name="T74" fmla="*/ 2089 w 5715"/>
                  <a:gd name="T75" fmla="*/ 227 h 6183"/>
                  <a:gd name="T76" fmla="*/ 2297 w 5715"/>
                  <a:gd name="T77" fmla="*/ 117 h 6183"/>
                  <a:gd name="T78" fmla="*/ 2517 w 5715"/>
                  <a:gd name="T79" fmla="*/ 42 h 6183"/>
                  <a:gd name="T80" fmla="*/ 2742 w 5715"/>
                  <a:gd name="T81" fmla="*/ 6 h 6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15" h="6183">
                    <a:moveTo>
                      <a:pt x="2856" y="0"/>
                    </a:moveTo>
                    <a:lnTo>
                      <a:pt x="2971" y="6"/>
                    </a:lnTo>
                    <a:lnTo>
                      <a:pt x="3085" y="19"/>
                    </a:lnTo>
                    <a:lnTo>
                      <a:pt x="3198" y="42"/>
                    </a:lnTo>
                    <a:lnTo>
                      <a:pt x="3308" y="74"/>
                    </a:lnTo>
                    <a:lnTo>
                      <a:pt x="3417" y="117"/>
                    </a:lnTo>
                    <a:lnTo>
                      <a:pt x="3522" y="167"/>
                    </a:lnTo>
                    <a:lnTo>
                      <a:pt x="3625" y="227"/>
                    </a:lnTo>
                    <a:lnTo>
                      <a:pt x="5069" y="1160"/>
                    </a:lnTo>
                    <a:lnTo>
                      <a:pt x="5167" y="1228"/>
                    </a:lnTo>
                    <a:lnTo>
                      <a:pt x="5257" y="1304"/>
                    </a:lnTo>
                    <a:lnTo>
                      <a:pt x="5340" y="1387"/>
                    </a:lnTo>
                    <a:lnTo>
                      <a:pt x="5416" y="1475"/>
                    </a:lnTo>
                    <a:lnTo>
                      <a:pt x="5484" y="1569"/>
                    </a:lnTo>
                    <a:lnTo>
                      <a:pt x="5544" y="1668"/>
                    </a:lnTo>
                    <a:lnTo>
                      <a:pt x="5595" y="1774"/>
                    </a:lnTo>
                    <a:lnTo>
                      <a:pt x="5638" y="1882"/>
                    </a:lnTo>
                    <a:lnTo>
                      <a:pt x="5671" y="1993"/>
                    </a:lnTo>
                    <a:lnTo>
                      <a:pt x="5696" y="2108"/>
                    </a:lnTo>
                    <a:lnTo>
                      <a:pt x="5711" y="2224"/>
                    </a:lnTo>
                    <a:lnTo>
                      <a:pt x="5715" y="2344"/>
                    </a:lnTo>
                    <a:lnTo>
                      <a:pt x="5715" y="3839"/>
                    </a:lnTo>
                    <a:lnTo>
                      <a:pt x="5711" y="3960"/>
                    </a:lnTo>
                    <a:lnTo>
                      <a:pt x="5696" y="4076"/>
                    </a:lnTo>
                    <a:lnTo>
                      <a:pt x="5671" y="4190"/>
                    </a:lnTo>
                    <a:lnTo>
                      <a:pt x="5638" y="4303"/>
                    </a:lnTo>
                    <a:lnTo>
                      <a:pt x="5595" y="4410"/>
                    </a:lnTo>
                    <a:lnTo>
                      <a:pt x="5544" y="4515"/>
                    </a:lnTo>
                    <a:lnTo>
                      <a:pt x="5484" y="4614"/>
                    </a:lnTo>
                    <a:lnTo>
                      <a:pt x="5416" y="4708"/>
                    </a:lnTo>
                    <a:lnTo>
                      <a:pt x="5340" y="4796"/>
                    </a:lnTo>
                    <a:lnTo>
                      <a:pt x="5257" y="4879"/>
                    </a:lnTo>
                    <a:lnTo>
                      <a:pt x="5167" y="4956"/>
                    </a:lnTo>
                    <a:lnTo>
                      <a:pt x="5069" y="5023"/>
                    </a:lnTo>
                    <a:lnTo>
                      <a:pt x="3625" y="5958"/>
                    </a:lnTo>
                    <a:lnTo>
                      <a:pt x="3522" y="6016"/>
                    </a:lnTo>
                    <a:lnTo>
                      <a:pt x="3417" y="6069"/>
                    </a:lnTo>
                    <a:lnTo>
                      <a:pt x="3308" y="6110"/>
                    </a:lnTo>
                    <a:lnTo>
                      <a:pt x="3198" y="6142"/>
                    </a:lnTo>
                    <a:lnTo>
                      <a:pt x="3085" y="6164"/>
                    </a:lnTo>
                    <a:lnTo>
                      <a:pt x="2971" y="6179"/>
                    </a:lnTo>
                    <a:lnTo>
                      <a:pt x="2856" y="6183"/>
                    </a:lnTo>
                    <a:lnTo>
                      <a:pt x="2742" y="6179"/>
                    </a:lnTo>
                    <a:lnTo>
                      <a:pt x="2629" y="6164"/>
                    </a:lnTo>
                    <a:lnTo>
                      <a:pt x="2517" y="6142"/>
                    </a:lnTo>
                    <a:lnTo>
                      <a:pt x="2406" y="6110"/>
                    </a:lnTo>
                    <a:lnTo>
                      <a:pt x="2297" y="6069"/>
                    </a:lnTo>
                    <a:lnTo>
                      <a:pt x="2192" y="6016"/>
                    </a:lnTo>
                    <a:lnTo>
                      <a:pt x="2089" y="5958"/>
                    </a:lnTo>
                    <a:lnTo>
                      <a:pt x="645" y="5023"/>
                    </a:lnTo>
                    <a:lnTo>
                      <a:pt x="548" y="4956"/>
                    </a:lnTo>
                    <a:lnTo>
                      <a:pt x="458" y="4879"/>
                    </a:lnTo>
                    <a:lnTo>
                      <a:pt x="375" y="4796"/>
                    </a:lnTo>
                    <a:lnTo>
                      <a:pt x="298" y="4708"/>
                    </a:lnTo>
                    <a:lnTo>
                      <a:pt x="231" y="4614"/>
                    </a:lnTo>
                    <a:lnTo>
                      <a:pt x="171" y="4515"/>
                    </a:lnTo>
                    <a:lnTo>
                      <a:pt x="120" y="4410"/>
                    </a:lnTo>
                    <a:lnTo>
                      <a:pt x="77" y="4303"/>
                    </a:lnTo>
                    <a:lnTo>
                      <a:pt x="43" y="4190"/>
                    </a:lnTo>
                    <a:lnTo>
                      <a:pt x="19" y="4076"/>
                    </a:lnTo>
                    <a:lnTo>
                      <a:pt x="4" y="3960"/>
                    </a:lnTo>
                    <a:lnTo>
                      <a:pt x="0" y="3839"/>
                    </a:lnTo>
                    <a:lnTo>
                      <a:pt x="0" y="2344"/>
                    </a:lnTo>
                    <a:lnTo>
                      <a:pt x="4" y="2224"/>
                    </a:lnTo>
                    <a:lnTo>
                      <a:pt x="19" y="2108"/>
                    </a:lnTo>
                    <a:lnTo>
                      <a:pt x="43" y="1993"/>
                    </a:lnTo>
                    <a:lnTo>
                      <a:pt x="77" y="1882"/>
                    </a:lnTo>
                    <a:lnTo>
                      <a:pt x="120" y="1774"/>
                    </a:lnTo>
                    <a:lnTo>
                      <a:pt x="171" y="1668"/>
                    </a:lnTo>
                    <a:lnTo>
                      <a:pt x="231" y="1569"/>
                    </a:lnTo>
                    <a:lnTo>
                      <a:pt x="298" y="1475"/>
                    </a:lnTo>
                    <a:lnTo>
                      <a:pt x="375" y="1387"/>
                    </a:lnTo>
                    <a:lnTo>
                      <a:pt x="458" y="1304"/>
                    </a:lnTo>
                    <a:lnTo>
                      <a:pt x="548" y="1228"/>
                    </a:lnTo>
                    <a:lnTo>
                      <a:pt x="645" y="1160"/>
                    </a:lnTo>
                    <a:lnTo>
                      <a:pt x="2089" y="227"/>
                    </a:lnTo>
                    <a:lnTo>
                      <a:pt x="2192" y="167"/>
                    </a:lnTo>
                    <a:lnTo>
                      <a:pt x="2297" y="117"/>
                    </a:lnTo>
                    <a:lnTo>
                      <a:pt x="2406" y="74"/>
                    </a:lnTo>
                    <a:lnTo>
                      <a:pt x="2517" y="42"/>
                    </a:lnTo>
                    <a:lnTo>
                      <a:pt x="2629" y="19"/>
                    </a:lnTo>
                    <a:lnTo>
                      <a:pt x="2742" y="6"/>
                    </a:lnTo>
                    <a:lnTo>
                      <a:pt x="285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4DCA0"/>
                  </a:gs>
                  <a:gs pos="100000">
                    <a:srgbClr val="25ABC8"/>
                  </a:gs>
                </a:gsLst>
                <a:path path="circle">
                  <a:fillToRect l="50000" t="50000" r="50000" b="50000"/>
                </a:path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Freeform 6"/>
              <p:cNvSpPr>
                <a:spLocks/>
              </p:cNvSpPr>
              <p:nvPr/>
            </p:nvSpPr>
            <p:spPr bwMode="auto">
              <a:xfrm>
                <a:off x="5018782" y="2535238"/>
                <a:ext cx="2187774" cy="2366962"/>
              </a:xfrm>
              <a:custGeom>
                <a:avLst/>
                <a:gdLst>
                  <a:gd name="T0" fmla="*/ 2971 w 5715"/>
                  <a:gd name="T1" fmla="*/ 6 h 6183"/>
                  <a:gd name="T2" fmla="*/ 3198 w 5715"/>
                  <a:gd name="T3" fmla="*/ 42 h 6183"/>
                  <a:gd name="T4" fmla="*/ 3417 w 5715"/>
                  <a:gd name="T5" fmla="*/ 117 h 6183"/>
                  <a:gd name="T6" fmla="*/ 3625 w 5715"/>
                  <a:gd name="T7" fmla="*/ 227 h 6183"/>
                  <a:gd name="T8" fmla="*/ 5167 w 5715"/>
                  <a:gd name="T9" fmla="*/ 1228 h 6183"/>
                  <a:gd name="T10" fmla="*/ 5340 w 5715"/>
                  <a:gd name="T11" fmla="*/ 1387 h 6183"/>
                  <a:gd name="T12" fmla="*/ 5484 w 5715"/>
                  <a:gd name="T13" fmla="*/ 1569 h 6183"/>
                  <a:gd name="T14" fmla="*/ 5595 w 5715"/>
                  <a:gd name="T15" fmla="*/ 1774 h 6183"/>
                  <a:gd name="T16" fmla="*/ 5671 w 5715"/>
                  <a:gd name="T17" fmla="*/ 1993 h 6183"/>
                  <a:gd name="T18" fmla="*/ 5711 w 5715"/>
                  <a:gd name="T19" fmla="*/ 2224 h 6183"/>
                  <a:gd name="T20" fmla="*/ 5715 w 5715"/>
                  <a:gd name="T21" fmla="*/ 3839 h 6183"/>
                  <a:gd name="T22" fmla="*/ 5696 w 5715"/>
                  <a:gd name="T23" fmla="*/ 4076 h 6183"/>
                  <a:gd name="T24" fmla="*/ 5638 w 5715"/>
                  <a:gd name="T25" fmla="*/ 4303 h 6183"/>
                  <a:gd name="T26" fmla="*/ 5544 w 5715"/>
                  <a:gd name="T27" fmla="*/ 4515 h 6183"/>
                  <a:gd name="T28" fmla="*/ 5416 w 5715"/>
                  <a:gd name="T29" fmla="*/ 4708 h 6183"/>
                  <a:gd name="T30" fmla="*/ 5257 w 5715"/>
                  <a:gd name="T31" fmla="*/ 4879 h 6183"/>
                  <a:gd name="T32" fmla="*/ 5069 w 5715"/>
                  <a:gd name="T33" fmla="*/ 5023 h 6183"/>
                  <a:gd name="T34" fmla="*/ 3522 w 5715"/>
                  <a:gd name="T35" fmla="*/ 6016 h 6183"/>
                  <a:gd name="T36" fmla="*/ 3308 w 5715"/>
                  <a:gd name="T37" fmla="*/ 6110 h 6183"/>
                  <a:gd name="T38" fmla="*/ 3085 w 5715"/>
                  <a:gd name="T39" fmla="*/ 6164 h 6183"/>
                  <a:gd name="T40" fmla="*/ 2856 w 5715"/>
                  <a:gd name="T41" fmla="*/ 6183 h 6183"/>
                  <a:gd name="T42" fmla="*/ 2629 w 5715"/>
                  <a:gd name="T43" fmla="*/ 6164 h 6183"/>
                  <a:gd name="T44" fmla="*/ 2406 w 5715"/>
                  <a:gd name="T45" fmla="*/ 6110 h 6183"/>
                  <a:gd name="T46" fmla="*/ 2192 w 5715"/>
                  <a:gd name="T47" fmla="*/ 6016 h 6183"/>
                  <a:gd name="T48" fmla="*/ 645 w 5715"/>
                  <a:gd name="T49" fmla="*/ 5023 h 6183"/>
                  <a:gd name="T50" fmla="*/ 458 w 5715"/>
                  <a:gd name="T51" fmla="*/ 4879 h 6183"/>
                  <a:gd name="T52" fmla="*/ 298 w 5715"/>
                  <a:gd name="T53" fmla="*/ 4708 h 6183"/>
                  <a:gd name="T54" fmla="*/ 171 w 5715"/>
                  <a:gd name="T55" fmla="*/ 4515 h 6183"/>
                  <a:gd name="T56" fmla="*/ 77 w 5715"/>
                  <a:gd name="T57" fmla="*/ 4303 h 6183"/>
                  <a:gd name="T58" fmla="*/ 19 w 5715"/>
                  <a:gd name="T59" fmla="*/ 4076 h 6183"/>
                  <a:gd name="T60" fmla="*/ 0 w 5715"/>
                  <a:gd name="T61" fmla="*/ 3839 h 6183"/>
                  <a:gd name="T62" fmla="*/ 4 w 5715"/>
                  <a:gd name="T63" fmla="*/ 2224 h 6183"/>
                  <a:gd name="T64" fmla="*/ 43 w 5715"/>
                  <a:gd name="T65" fmla="*/ 1993 h 6183"/>
                  <a:gd name="T66" fmla="*/ 120 w 5715"/>
                  <a:gd name="T67" fmla="*/ 1774 h 6183"/>
                  <a:gd name="T68" fmla="*/ 231 w 5715"/>
                  <a:gd name="T69" fmla="*/ 1569 h 6183"/>
                  <a:gd name="T70" fmla="*/ 375 w 5715"/>
                  <a:gd name="T71" fmla="*/ 1387 h 6183"/>
                  <a:gd name="T72" fmla="*/ 548 w 5715"/>
                  <a:gd name="T73" fmla="*/ 1228 h 6183"/>
                  <a:gd name="T74" fmla="*/ 2089 w 5715"/>
                  <a:gd name="T75" fmla="*/ 227 h 6183"/>
                  <a:gd name="T76" fmla="*/ 2297 w 5715"/>
                  <a:gd name="T77" fmla="*/ 117 h 6183"/>
                  <a:gd name="T78" fmla="*/ 2517 w 5715"/>
                  <a:gd name="T79" fmla="*/ 42 h 6183"/>
                  <a:gd name="T80" fmla="*/ 2742 w 5715"/>
                  <a:gd name="T81" fmla="*/ 6 h 6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15" h="6183">
                    <a:moveTo>
                      <a:pt x="2856" y="0"/>
                    </a:moveTo>
                    <a:lnTo>
                      <a:pt x="2971" y="6"/>
                    </a:lnTo>
                    <a:lnTo>
                      <a:pt x="3085" y="19"/>
                    </a:lnTo>
                    <a:lnTo>
                      <a:pt x="3198" y="42"/>
                    </a:lnTo>
                    <a:lnTo>
                      <a:pt x="3308" y="74"/>
                    </a:lnTo>
                    <a:lnTo>
                      <a:pt x="3417" y="117"/>
                    </a:lnTo>
                    <a:lnTo>
                      <a:pt x="3522" y="167"/>
                    </a:lnTo>
                    <a:lnTo>
                      <a:pt x="3625" y="227"/>
                    </a:lnTo>
                    <a:lnTo>
                      <a:pt x="5069" y="1160"/>
                    </a:lnTo>
                    <a:lnTo>
                      <a:pt x="5167" y="1228"/>
                    </a:lnTo>
                    <a:lnTo>
                      <a:pt x="5257" y="1304"/>
                    </a:lnTo>
                    <a:lnTo>
                      <a:pt x="5340" y="1387"/>
                    </a:lnTo>
                    <a:lnTo>
                      <a:pt x="5416" y="1475"/>
                    </a:lnTo>
                    <a:lnTo>
                      <a:pt x="5484" y="1569"/>
                    </a:lnTo>
                    <a:lnTo>
                      <a:pt x="5544" y="1668"/>
                    </a:lnTo>
                    <a:lnTo>
                      <a:pt x="5595" y="1774"/>
                    </a:lnTo>
                    <a:lnTo>
                      <a:pt x="5638" y="1882"/>
                    </a:lnTo>
                    <a:lnTo>
                      <a:pt x="5671" y="1993"/>
                    </a:lnTo>
                    <a:lnTo>
                      <a:pt x="5696" y="2108"/>
                    </a:lnTo>
                    <a:lnTo>
                      <a:pt x="5711" y="2224"/>
                    </a:lnTo>
                    <a:lnTo>
                      <a:pt x="5715" y="2344"/>
                    </a:lnTo>
                    <a:lnTo>
                      <a:pt x="5715" y="3839"/>
                    </a:lnTo>
                    <a:lnTo>
                      <a:pt x="5711" y="3960"/>
                    </a:lnTo>
                    <a:lnTo>
                      <a:pt x="5696" y="4076"/>
                    </a:lnTo>
                    <a:lnTo>
                      <a:pt x="5671" y="4190"/>
                    </a:lnTo>
                    <a:lnTo>
                      <a:pt x="5638" y="4303"/>
                    </a:lnTo>
                    <a:lnTo>
                      <a:pt x="5595" y="4410"/>
                    </a:lnTo>
                    <a:lnTo>
                      <a:pt x="5544" y="4515"/>
                    </a:lnTo>
                    <a:lnTo>
                      <a:pt x="5484" y="4614"/>
                    </a:lnTo>
                    <a:lnTo>
                      <a:pt x="5416" y="4708"/>
                    </a:lnTo>
                    <a:lnTo>
                      <a:pt x="5340" y="4796"/>
                    </a:lnTo>
                    <a:lnTo>
                      <a:pt x="5257" y="4879"/>
                    </a:lnTo>
                    <a:lnTo>
                      <a:pt x="5167" y="4956"/>
                    </a:lnTo>
                    <a:lnTo>
                      <a:pt x="5069" y="5023"/>
                    </a:lnTo>
                    <a:lnTo>
                      <a:pt x="3625" y="5958"/>
                    </a:lnTo>
                    <a:lnTo>
                      <a:pt x="3522" y="6016"/>
                    </a:lnTo>
                    <a:lnTo>
                      <a:pt x="3417" y="6069"/>
                    </a:lnTo>
                    <a:lnTo>
                      <a:pt x="3308" y="6110"/>
                    </a:lnTo>
                    <a:lnTo>
                      <a:pt x="3198" y="6142"/>
                    </a:lnTo>
                    <a:lnTo>
                      <a:pt x="3085" y="6164"/>
                    </a:lnTo>
                    <a:lnTo>
                      <a:pt x="2971" y="6179"/>
                    </a:lnTo>
                    <a:lnTo>
                      <a:pt x="2856" y="6183"/>
                    </a:lnTo>
                    <a:lnTo>
                      <a:pt x="2742" y="6179"/>
                    </a:lnTo>
                    <a:lnTo>
                      <a:pt x="2629" y="6164"/>
                    </a:lnTo>
                    <a:lnTo>
                      <a:pt x="2517" y="6142"/>
                    </a:lnTo>
                    <a:lnTo>
                      <a:pt x="2406" y="6110"/>
                    </a:lnTo>
                    <a:lnTo>
                      <a:pt x="2297" y="6069"/>
                    </a:lnTo>
                    <a:lnTo>
                      <a:pt x="2192" y="6016"/>
                    </a:lnTo>
                    <a:lnTo>
                      <a:pt x="2089" y="5958"/>
                    </a:lnTo>
                    <a:lnTo>
                      <a:pt x="645" y="5023"/>
                    </a:lnTo>
                    <a:lnTo>
                      <a:pt x="548" y="4956"/>
                    </a:lnTo>
                    <a:lnTo>
                      <a:pt x="458" y="4879"/>
                    </a:lnTo>
                    <a:lnTo>
                      <a:pt x="375" y="4796"/>
                    </a:lnTo>
                    <a:lnTo>
                      <a:pt x="298" y="4708"/>
                    </a:lnTo>
                    <a:lnTo>
                      <a:pt x="231" y="4614"/>
                    </a:lnTo>
                    <a:lnTo>
                      <a:pt x="171" y="4515"/>
                    </a:lnTo>
                    <a:lnTo>
                      <a:pt x="120" y="4410"/>
                    </a:lnTo>
                    <a:lnTo>
                      <a:pt x="77" y="4303"/>
                    </a:lnTo>
                    <a:lnTo>
                      <a:pt x="43" y="4190"/>
                    </a:lnTo>
                    <a:lnTo>
                      <a:pt x="19" y="4076"/>
                    </a:lnTo>
                    <a:lnTo>
                      <a:pt x="4" y="3960"/>
                    </a:lnTo>
                    <a:lnTo>
                      <a:pt x="0" y="3839"/>
                    </a:lnTo>
                    <a:lnTo>
                      <a:pt x="0" y="2344"/>
                    </a:lnTo>
                    <a:lnTo>
                      <a:pt x="4" y="2224"/>
                    </a:lnTo>
                    <a:lnTo>
                      <a:pt x="19" y="2108"/>
                    </a:lnTo>
                    <a:lnTo>
                      <a:pt x="43" y="1993"/>
                    </a:lnTo>
                    <a:lnTo>
                      <a:pt x="77" y="1882"/>
                    </a:lnTo>
                    <a:lnTo>
                      <a:pt x="120" y="1774"/>
                    </a:lnTo>
                    <a:lnTo>
                      <a:pt x="171" y="1668"/>
                    </a:lnTo>
                    <a:lnTo>
                      <a:pt x="231" y="1569"/>
                    </a:lnTo>
                    <a:lnTo>
                      <a:pt x="298" y="1475"/>
                    </a:lnTo>
                    <a:lnTo>
                      <a:pt x="375" y="1387"/>
                    </a:lnTo>
                    <a:lnTo>
                      <a:pt x="458" y="1304"/>
                    </a:lnTo>
                    <a:lnTo>
                      <a:pt x="548" y="1228"/>
                    </a:lnTo>
                    <a:lnTo>
                      <a:pt x="645" y="1160"/>
                    </a:lnTo>
                    <a:lnTo>
                      <a:pt x="2089" y="227"/>
                    </a:lnTo>
                    <a:lnTo>
                      <a:pt x="2192" y="167"/>
                    </a:lnTo>
                    <a:lnTo>
                      <a:pt x="2297" y="117"/>
                    </a:lnTo>
                    <a:lnTo>
                      <a:pt x="2406" y="74"/>
                    </a:lnTo>
                    <a:lnTo>
                      <a:pt x="2517" y="42"/>
                    </a:lnTo>
                    <a:lnTo>
                      <a:pt x="2629" y="19"/>
                    </a:lnTo>
                    <a:lnTo>
                      <a:pt x="2742" y="6"/>
                    </a:lnTo>
                    <a:lnTo>
                      <a:pt x="285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직사각형 62"/>
            <p:cNvSpPr/>
            <p:nvPr/>
          </p:nvSpPr>
          <p:spPr>
            <a:xfrm>
              <a:off x="5756988" y="3745865"/>
              <a:ext cx="1128066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CONTENTS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665116" y="2860773"/>
              <a:ext cx="317716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</a:rPr>
                <a:t>6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629186" y="2849311"/>
              <a:ext cx="317716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>
                  <a:solidFill>
                    <a:prstClr val="white"/>
                  </a:solidFill>
                </a:rPr>
                <a:t>1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75282" y="4639865"/>
              <a:ext cx="317716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>
                  <a:solidFill>
                    <a:prstClr val="white"/>
                  </a:solidFill>
                </a:rPr>
                <a:t>4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639352" y="4628404"/>
              <a:ext cx="317716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>
                  <a:solidFill>
                    <a:prstClr val="white"/>
                  </a:solidFill>
                </a:rPr>
                <a:t>3</a:t>
              </a: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5102230" y="3731351"/>
              <a:ext cx="317716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>
                  <a:solidFill>
                    <a:prstClr val="white"/>
                  </a:solidFill>
                </a:rPr>
                <a:t>5</a:t>
              </a: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177810" y="3731351"/>
              <a:ext cx="317716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>
                  <a:solidFill>
                    <a:prstClr val="white"/>
                  </a:solidFill>
                </a:rPr>
                <a:t>2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03BC8E-DA16-4E07-B620-C3F0785E37DA}"/>
              </a:ext>
            </a:extLst>
          </p:cNvPr>
          <p:cNvSpPr/>
          <p:nvPr/>
        </p:nvSpPr>
        <p:spPr>
          <a:xfrm>
            <a:off x="7667904" y="3328492"/>
            <a:ext cx="328258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Disgust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D9244C8-A531-461D-AE14-238BEB00F67C}"/>
              </a:ext>
            </a:extLst>
          </p:cNvPr>
          <p:cNvSpPr/>
          <p:nvPr/>
        </p:nvSpPr>
        <p:spPr>
          <a:xfrm>
            <a:off x="5786329" y="3015176"/>
            <a:ext cx="87060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neutral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91" name="그림 90" descr="텍스트, 스크린샷, 전자기기, 컴퓨터이(가) 표시된 사진&#10;&#10;자동 생성된 설명">
            <a:extLst>
              <a:ext uri="{FF2B5EF4-FFF2-40B4-BE49-F238E27FC236}">
                <a16:creationId xmlns:a16="http://schemas.microsoft.com/office/drawing/2014/main" id="{ED2048AA-D3C7-4C2F-9A12-DDC1E93737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66" t="1642" r="755" b="26236"/>
          <a:stretch/>
        </p:blipFill>
        <p:spPr>
          <a:xfrm>
            <a:off x="8058575" y="4220165"/>
            <a:ext cx="2963575" cy="2390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3" name="그림 92" descr="텍스트, 전자기기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674EEF9A-1E58-4112-96FE-FD181B31BB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28" t="14536" r="2420" b="10680"/>
          <a:stretch/>
        </p:blipFill>
        <p:spPr>
          <a:xfrm>
            <a:off x="8729680" y="2113659"/>
            <a:ext cx="2594908" cy="2036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4FAF8CEA-284F-4252-8E57-73D9C55F9EE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1" t="12165" r="3261" b="14172"/>
          <a:stretch/>
        </p:blipFill>
        <p:spPr>
          <a:xfrm>
            <a:off x="1044311" y="2594218"/>
            <a:ext cx="2439883" cy="1912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7" name="그림 96" descr="텍스트, 스크린샷, 전자기기, 컴퓨터이(가) 표시된 사진&#10;&#10;자동 생성된 설명">
            <a:extLst>
              <a:ext uri="{FF2B5EF4-FFF2-40B4-BE49-F238E27FC236}">
                <a16:creationId xmlns:a16="http://schemas.microsoft.com/office/drawing/2014/main" id="{6C33FA44-C29A-4011-97AA-37195081402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7" t="8128" r="358" b="28285"/>
          <a:stretch/>
        </p:blipFill>
        <p:spPr>
          <a:xfrm>
            <a:off x="1466508" y="318239"/>
            <a:ext cx="3024269" cy="2156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1C3A1DCA-5978-4F75-A88E-C305D46EF64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6" t="4548" r="-766" b="24915"/>
          <a:stretch/>
        </p:blipFill>
        <p:spPr>
          <a:xfrm>
            <a:off x="7550598" y="118685"/>
            <a:ext cx="2645793" cy="2036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1" name="그림 100" descr="텍스트, 스크린샷, 컴퓨터이(가) 표시된 사진&#10;&#10;자동 생성된 설명">
            <a:extLst>
              <a:ext uri="{FF2B5EF4-FFF2-40B4-BE49-F238E27FC236}">
                <a16:creationId xmlns:a16="http://schemas.microsoft.com/office/drawing/2014/main" id="{54F66D63-C080-49A8-9C57-7AB88ADCEE3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8" t="7827" r="1390" b="25771"/>
          <a:stretch/>
        </p:blipFill>
        <p:spPr>
          <a:xfrm>
            <a:off x="1842144" y="4453043"/>
            <a:ext cx="2851970" cy="2266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" name="그림 102" descr="텍스트, 스크린샷, 전자기기, 컴퓨터이(가) 표시된 사진&#10;&#10;자동 생성된 설명">
            <a:extLst>
              <a:ext uri="{FF2B5EF4-FFF2-40B4-BE49-F238E27FC236}">
                <a16:creationId xmlns:a16="http://schemas.microsoft.com/office/drawing/2014/main" id="{1F7D381C-872E-4C65-90A8-BBC6C0A3A7F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31" t="10738" r="27" b="28021"/>
          <a:stretch/>
        </p:blipFill>
        <p:spPr>
          <a:xfrm>
            <a:off x="5397330" y="3313607"/>
            <a:ext cx="1519027" cy="1099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7501100"/>
      </p:ext>
    </p:extLst>
  </p:cSld>
  <p:clrMapOvr>
    <a:masterClrMapping/>
  </p:clrMapOvr>
</p:sld>
</file>

<file path=ppt/theme/theme1.xml><?xml version="1.0" encoding="utf-8"?>
<a:theme xmlns:a="http://schemas.openxmlformats.org/drawingml/2006/main" name="3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98</Words>
  <Application>Microsoft Office PowerPoint</Application>
  <PresentationFormat>와이드스크린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36_Office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목은경</cp:lastModifiedBy>
  <cp:revision>6</cp:revision>
  <dcterms:created xsi:type="dcterms:W3CDTF">2021-12-06T03:28:24Z</dcterms:created>
  <dcterms:modified xsi:type="dcterms:W3CDTF">2021-12-15T03:28:40Z</dcterms:modified>
</cp:coreProperties>
</file>