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65" r:id="rId14"/>
    <p:sldId id="266" r:id="rId1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47583F-6D7D-0D4B-8272-BE9130119342}" v="9" dt="2024-04-10T13:58:21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0"/>
  </p:normalViewPr>
  <p:slideViewPr>
    <p:cSldViewPr snapToGrid="0">
      <p:cViewPr>
        <p:scale>
          <a:sx n="117" d="100"/>
          <a:sy n="117" d="100"/>
        </p:scale>
        <p:origin x="1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a Victoria Vahedi" userId="72dd49ef-07fe-4a7e-81f3-c1794f6dce5d" providerId="ADAL" clId="{3947583F-6D7D-0D4B-8272-BE9130119342}"/>
    <pc:docChg chg="custSel addSld delSld modSld">
      <pc:chgData name="Mona Victoria Vahedi" userId="72dd49ef-07fe-4a7e-81f3-c1794f6dce5d" providerId="ADAL" clId="{3947583F-6D7D-0D4B-8272-BE9130119342}" dt="2024-04-10T13:58:23.953" v="45" actId="1076"/>
      <pc:docMkLst>
        <pc:docMk/>
      </pc:docMkLst>
      <pc:sldChg chg="modSp mod">
        <pc:chgData name="Mona Victoria Vahedi" userId="72dd49ef-07fe-4a7e-81f3-c1794f6dce5d" providerId="ADAL" clId="{3947583F-6D7D-0D4B-8272-BE9130119342}" dt="2024-04-10T08:46:54.642" v="3" actId="313"/>
        <pc:sldMkLst>
          <pc:docMk/>
          <pc:sldMk cId="3376210725" sldId="264"/>
        </pc:sldMkLst>
        <pc:spChg chg="mod">
          <ac:chgData name="Mona Victoria Vahedi" userId="72dd49ef-07fe-4a7e-81f3-c1794f6dce5d" providerId="ADAL" clId="{3947583F-6D7D-0D4B-8272-BE9130119342}" dt="2024-04-10T08:46:54.642" v="3" actId="313"/>
          <ac:spMkLst>
            <pc:docMk/>
            <pc:sldMk cId="3376210725" sldId="264"/>
            <ac:spMk id="3" creationId="{09F3E1A8-C2A7-7B8C-ED07-AD24919D0D4F}"/>
          </ac:spMkLst>
        </pc:spChg>
      </pc:sldChg>
      <pc:sldChg chg="addSp modSp mod">
        <pc:chgData name="Mona Victoria Vahedi" userId="72dd49ef-07fe-4a7e-81f3-c1794f6dce5d" providerId="ADAL" clId="{3947583F-6D7D-0D4B-8272-BE9130119342}" dt="2024-04-10T13:31:56.092" v="36" actId="1076"/>
        <pc:sldMkLst>
          <pc:docMk/>
          <pc:sldMk cId="325796864" sldId="265"/>
        </pc:sldMkLst>
        <pc:spChg chg="add mod">
          <ac:chgData name="Mona Victoria Vahedi" userId="72dd49ef-07fe-4a7e-81f3-c1794f6dce5d" providerId="ADAL" clId="{3947583F-6D7D-0D4B-8272-BE9130119342}" dt="2024-04-10T13:31:56.092" v="36" actId="1076"/>
          <ac:spMkLst>
            <pc:docMk/>
            <pc:sldMk cId="325796864" sldId="265"/>
            <ac:spMk id="5" creationId="{D7340872-F8B2-F96E-CF2A-4384EBCFFCC5}"/>
          </ac:spMkLst>
        </pc:spChg>
      </pc:sldChg>
      <pc:sldChg chg="addSp delSp modSp mod">
        <pc:chgData name="Mona Victoria Vahedi" userId="72dd49ef-07fe-4a7e-81f3-c1794f6dce5d" providerId="ADAL" clId="{3947583F-6D7D-0D4B-8272-BE9130119342}" dt="2024-04-10T09:47:53.004" v="8" actId="1076"/>
        <pc:sldMkLst>
          <pc:docMk/>
          <pc:sldMk cId="1783086407" sldId="266"/>
        </pc:sldMkLst>
        <pc:spChg chg="del">
          <ac:chgData name="Mona Victoria Vahedi" userId="72dd49ef-07fe-4a7e-81f3-c1794f6dce5d" providerId="ADAL" clId="{3947583F-6D7D-0D4B-8272-BE9130119342}" dt="2024-04-10T09:47:48.161" v="5" actId="478"/>
          <ac:spMkLst>
            <pc:docMk/>
            <pc:sldMk cId="1783086407" sldId="266"/>
            <ac:spMk id="3" creationId="{E18BA415-883B-9671-5A24-8EE98FA85069}"/>
          </ac:spMkLst>
        </pc:spChg>
        <pc:picChg chg="add mod">
          <ac:chgData name="Mona Victoria Vahedi" userId="72dd49ef-07fe-4a7e-81f3-c1794f6dce5d" providerId="ADAL" clId="{3947583F-6D7D-0D4B-8272-BE9130119342}" dt="2024-04-10T09:47:53.004" v="8" actId="1076"/>
          <ac:picMkLst>
            <pc:docMk/>
            <pc:sldMk cId="1783086407" sldId="266"/>
            <ac:picMk id="4" creationId="{CA5586F0-45E1-67A7-620A-E686C00F0EA7}"/>
          </ac:picMkLst>
        </pc:picChg>
      </pc:sldChg>
      <pc:sldChg chg="addSp delSp modSp new mod">
        <pc:chgData name="Mona Victoria Vahedi" userId="72dd49ef-07fe-4a7e-81f3-c1794f6dce5d" providerId="ADAL" clId="{3947583F-6D7D-0D4B-8272-BE9130119342}" dt="2024-04-10T13:30:49.518" v="29" actId="20577"/>
        <pc:sldMkLst>
          <pc:docMk/>
          <pc:sldMk cId="238416521" sldId="267"/>
        </pc:sldMkLst>
        <pc:spChg chg="mod">
          <ac:chgData name="Mona Victoria Vahedi" userId="72dd49ef-07fe-4a7e-81f3-c1794f6dce5d" providerId="ADAL" clId="{3947583F-6D7D-0D4B-8272-BE9130119342}" dt="2024-04-10T13:30:49.518" v="29" actId="20577"/>
          <ac:spMkLst>
            <pc:docMk/>
            <pc:sldMk cId="238416521" sldId="267"/>
            <ac:spMk id="2" creationId="{EC688E08-64BD-D354-1966-D52CBE3E99D8}"/>
          </ac:spMkLst>
        </pc:spChg>
        <pc:spChg chg="del">
          <ac:chgData name="Mona Victoria Vahedi" userId="72dd49ef-07fe-4a7e-81f3-c1794f6dce5d" providerId="ADAL" clId="{3947583F-6D7D-0D4B-8272-BE9130119342}" dt="2024-04-10T13:30:35.774" v="10" actId="478"/>
          <ac:spMkLst>
            <pc:docMk/>
            <pc:sldMk cId="238416521" sldId="267"/>
            <ac:spMk id="3" creationId="{352C3554-B49C-1356-FA62-6AA0C6DD3D40}"/>
          </ac:spMkLst>
        </pc:spChg>
        <pc:picChg chg="add mod">
          <ac:chgData name="Mona Victoria Vahedi" userId="72dd49ef-07fe-4a7e-81f3-c1794f6dce5d" providerId="ADAL" clId="{3947583F-6D7D-0D4B-8272-BE9130119342}" dt="2024-04-10T13:30:44.839" v="14" actId="1076"/>
          <ac:picMkLst>
            <pc:docMk/>
            <pc:sldMk cId="238416521" sldId="267"/>
            <ac:picMk id="1026" creationId="{898320FE-A851-C8A3-7720-B6D3907B4628}"/>
          </ac:picMkLst>
        </pc:picChg>
      </pc:sldChg>
      <pc:sldChg chg="del">
        <pc:chgData name="Mona Victoria Vahedi" userId="72dd49ef-07fe-4a7e-81f3-c1794f6dce5d" providerId="ADAL" clId="{3947583F-6D7D-0D4B-8272-BE9130119342}" dt="2024-04-10T09:47:45.811" v="4" actId="2696"/>
        <pc:sldMkLst>
          <pc:docMk/>
          <pc:sldMk cId="1118271722" sldId="267"/>
        </pc:sldMkLst>
      </pc:sldChg>
      <pc:sldChg chg="new del">
        <pc:chgData name="Mona Victoria Vahedi" userId="72dd49ef-07fe-4a7e-81f3-c1794f6dce5d" providerId="ADAL" clId="{3947583F-6D7D-0D4B-8272-BE9130119342}" dt="2024-04-10T13:31:27.636" v="31" actId="2696"/>
        <pc:sldMkLst>
          <pc:docMk/>
          <pc:sldMk cId="2247105581" sldId="268"/>
        </pc:sldMkLst>
      </pc:sldChg>
      <pc:sldChg chg="addSp delSp modSp new mod">
        <pc:chgData name="Mona Victoria Vahedi" userId="72dd49ef-07fe-4a7e-81f3-c1794f6dce5d" providerId="ADAL" clId="{3947583F-6D7D-0D4B-8272-BE9130119342}" dt="2024-04-10T13:33:22.783" v="41" actId="1076"/>
        <pc:sldMkLst>
          <pc:docMk/>
          <pc:sldMk cId="2434380335" sldId="268"/>
        </pc:sldMkLst>
        <pc:spChg chg="del">
          <ac:chgData name="Mona Victoria Vahedi" userId="72dd49ef-07fe-4a7e-81f3-c1794f6dce5d" providerId="ADAL" clId="{3947583F-6D7D-0D4B-8272-BE9130119342}" dt="2024-04-10T13:33:17.270" v="38" actId="478"/>
          <ac:spMkLst>
            <pc:docMk/>
            <pc:sldMk cId="2434380335" sldId="268"/>
            <ac:spMk id="3" creationId="{3D01A6A6-2143-7201-96AA-14294C71357B}"/>
          </ac:spMkLst>
        </pc:spChg>
        <pc:picChg chg="add mod">
          <ac:chgData name="Mona Victoria Vahedi" userId="72dd49ef-07fe-4a7e-81f3-c1794f6dce5d" providerId="ADAL" clId="{3947583F-6D7D-0D4B-8272-BE9130119342}" dt="2024-04-10T13:33:22.783" v="41" actId="1076"/>
          <ac:picMkLst>
            <pc:docMk/>
            <pc:sldMk cId="2434380335" sldId="268"/>
            <ac:picMk id="4" creationId="{56539EC4-6D27-07E0-C3D6-7336E34E71A0}"/>
          </ac:picMkLst>
        </pc:picChg>
      </pc:sldChg>
      <pc:sldChg chg="addSp delSp modSp new mod">
        <pc:chgData name="Mona Victoria Vahedi" userId="72dd49ef-07fe-4a7e-81f3-c1794f6dce5d" providerId="ADAL" clId="{3947583F-6D7D-0D4B-8272-BE9130119342}" dt="2024-04-10T13:58:23.953" v="45" actId="1076"/>
        <pc:sldMkLst>
          <pc:docMk/>
          <pc:sldMk cId="705779426" sldId="269"/>
        </pc:sldMkLst>
        <pc:spChg chg="del">
          <ac:chgData name="Mona Victoria Vahedi" userId="72dd49ef-07fe-4a7e-81f3-c1794f6dce5d" providerId="ADAL" clId="{3947583F-6D7D-0D4B-8272-BE9130119342}" dt="2024-04-10T13:58:20.360" v="43" actId="478"/>
          <ac:spMkLst>
            <pc:docMk/>
            <pc:sldMk cId="705779426" sldId="269"/>
            <ac:spMk id="3" creationId="{EB82C047-73E3-7AD4-BD4F-83E657A39AAA}"/>
          </ac:spMkLst>
        </pc:spChg>
        <pc:picChg chg="add mod">
          <ac:chgData name="Mona Victoria Vahedi" userId="72dd49ef-07fe-4a7e-81f3-c1794f6dce5d" providerId="ADAL" clId="{3947583F-6D7D-0D4B-8272-BE9130119342}" dt="2024-04-10T13:58:23.953" v="45" actId="1076"/>
          <ac:picMkLst>
            <pc:docMk/>
            <pc:sldMk cId="705779426" sldId="269"/>
            <ac:picMk id="4" creationId="{6F4E0B7A-17DE-8F2F-3FD7-1C7734C9814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432B9D-EE5D-BA37-5434-1AD43BE67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F901A22-3B20-463B-D794-9ED3B34F6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89A7CF6-1FBC-6C1E-C1A7-D7C48CD6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AC14-DCAA-8943-9820-B15ED6D9C35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558415A-476E-46CF-4067-82EB8F0B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D8B922D-2075-AF85-8767-22B9DB2F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AD8-D638-844A-AAF1-765EA19C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523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F3C0EE-B158-CD14-2CBF-8697C650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EFFAB60-B3FC-BAFF-5572-C9B3A31C7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786C53A-B042-F686-BAFA-1A870FBD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AC14-DCAA-8943-9820-B15ED6D9C35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7317BAF-1F5E-5172-B8A0-20FEC189D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65A4164-9745-3018-C9C3-06813959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AD8-D638-844A-AAF1-765EA19C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903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E2AF441-261B-B2FA-E210-158ED985B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6EBC42D-E4F4-07F4-C05A-064DCB244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0039693-B913-624F-3153-51FFA692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AC14-DCAA-8943-9820-B15ED6D9C35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E13EDB8-4A94-2888-1632-96C839AE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527B7BC-3BFB-AC62-4251-CD2DFAA9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AD8-D638-844A-AAF1-765EA19C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941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FB2AA3-5FD1-1268-E57A-9E6242D6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FDA90C8-8DFE-5B7B-09D8-60D568DFE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E28F498-BE10-4FCA-4FBC-8C685094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AC14-DCAA-8943-9820-B15ED6D9C35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B2638DA-8E48-782C-9BCA-BBF1CB27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7412A29-0753-789F-1F91-B0F40C21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AD8-D638-844A-AAF1-765EA19C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507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2E0505-0BEE-C5C5-F3E3-5D8A8EB4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C878905-7A31-0A88-5175-592535496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3F9BB51-90F4-71F8-F058-E02EBB0E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AC14-DCAA-8943-9820-B15ED6D9C35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E295CBF-56F4-BDDC-21DD-274DC6C7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68AB690-A8E6-70DD-5ED4-409BE3B6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AD8-D638-844A-AAF1-765EA19C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351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263F21-5FEA-A368-B349-EFF8F765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5449415-C07D-2487-D8E5-EACC26B0C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5089F5C-D063-BF85-3F41-1B86CC510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B0C47FE-8D54-7F88-A06C-DCCDCB612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AC14-DCAA-8943-9820-B15ED6D9C35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AAC35D6-97D5-DEDA-083A-1F8D33B4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9D0512C-8487-4DDD-9911-392086CF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AD8-D638-844A-AAF1-765EA19C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883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F4EDD2-2649-280C-4D9F-6B8CF0A3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E0E7550-D54A-462A-A31F-BC7932CF0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365FB8B-925B-AA21-1D60-A8A12A410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426C8D1-7CF7-8870-0FCD-D8D3F879A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410ACC39-DE58-4FF4-38CE-3AA16237A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EEED077-9AA4-A266-F867-DF795FC1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AC14-DCAA-8943-9820-B15ED6D9C35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624FC47E-412B-1943-BA68-5567BFD6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4A91F01A-EB38-41AF-74A3-B5F958DE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AD8-D638-844A-AAF1-765EA19C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698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39F584-02E9-148F-5660-24919152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63D919A9-B4CA-7F50-5CCC-E1E5AD47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AC14-DCAA-8943-9820-B15ED6D9C35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A6A036A-C9FA-56D8-D663-6104D189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E9C5B079-6A85-A5E3-0AF3-9883C956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AD8-D638-844A-AAF1-765EA19C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747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9B71FAA9-568F-27C8-1976-3421518F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AC14-DCAA-8943-9820-B15ED6D9C35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D37BD7CE-AF5A-65CE-F3DC-68AEDB2B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6D8722F-25D9-6615-2541-397CBA79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AD8-D638-844A-AAF1-765EA19C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416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018ECD6-1CD7-735D-A7E5-F60E19AB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1D93FBF-3C4B-A625-D5D4-A7348D95C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0DF4C3F-D567-D3E1-C7CC-CB1AFAF32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4B0DC8D-28F9-AC66-10E3-606CDC6C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AC14-DCAA-8943-9820-B15ED6D9C35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0D92376-60C5-3C79-C71C-88B31E55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EA2D54C-0F0B-ECF3-2B32-101A5184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AD8-D638-844A-AAF1-765EA19C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051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5B5DA1A-7FCD-CC89-4E64-2F20541A0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639DDE2F-DFE1-DD4B-44FC-18E3E77E7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01EB5F4-1824-C00C-563B-6A537129F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55FAB40-D87B-0CB2-37F7-E399BCC8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AC14-DCAA-8943-9820-B15ED6D9C35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755F6E0-A4D6-23D4-7515-A81130EF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E423E74-92D2-DC6A-2BBD-5D5D2E83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AD8-D638-844A-AAF1-765EA19C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57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3A43A35-33F2-6F7E-EF19-ADD6E01F5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66C0257-D407-5571-2E16-AB9855326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4439419-11AD-9B5C-A9CF-A307806D8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E0AC14-DCAA-8943-9820-B15ED6D9C35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7D6EDEC-8138-4900-E86E-6773560E5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C902994-70E5-4E9B-EB4B-BC19F5A5C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940AD8-D638-844A-AAF1-765EA19C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34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imbaumann.info/svd-image-compression-demo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9533D2-813E-1596-32A7-719076749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Snublegruppe 9.04.24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C5DE2DC-4534-B0B4-B0D1-482D8BA21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Lineæralgebra til datahåndtering</a:t>
            </a:r>
          </a:p>
        </p:txBody>
      </p:sp>
    </p:spTree>
    <p:extLst>
      <p:ext uri="{BB962C8B-B14F-4D97-AF65-F5344CB8AC3E}">
        <p14:creationId xmlns:p14="http://schemas.microsoft.com/office/powerpoint/2010/main" val="221730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F900B11-6407-3049-AA7F-30A6442A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betyr det at en matrise er positiv </a:t>
            </a:r>
            <a:r>
              <a:rPr lang="nb-NO" dirty="0" err="1"/>
              <a:t>semidefinitt</a:t>
            </a:r>
            <a:r>
              <a:rPr lang="nb-NO" dirty="0"/>
              <a:t>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9F3E1A8-C2A7-7B8C-ED07-AD24919D0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b="1" dirty="0">
                <a:solidFill>
                  <a:srgbClr val="0D0D0D"/>
                </a:solidFill>
                <a:latin typeface="Söhne"/>
              </a:rPr>
              <a:t>E</a:t>
            </a:r>
            <a:r>
              <a:rPr lang="nb-NO" sz="2400" b="1" i="0" u="none" strike="noStrike" dirty="0">
                <a:solidFill>
                  <a:srgbClr val="0D0D0D"/>
                </a:solidFill>
                <a:effectLst/>
                <a:latin typeface="Söhne"/>
              </a:rPr>
              <a:t>genskaper av egenverdier:</a:t>
            </a:r>
            <a:r>
              <a:rPr lang="nb-NO" sz="24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Alle egenverdiene til en positiv </a:t>
            </a:r>
            <a:r>
              <a:rPr lang="nb-NO" sz="2400" b="0" i="0" u="none" strike="noStrike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semidefinit</a:t>
            </a:r>
            <a:r>
              <a:rPr lang="nb-NO" sz="24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matrise er ikke-negative.</a:t>
            </a:r>
          </a:p>
          <a:p>
            <a:r>
              <a:rPr lang="nb-NO" sz="2400" dirty="0">
                <a:effectLst/>
                <a:latin typeface="LMSans10"/>
              </a:rPr>
              <a:t>«I flervariabel statistikk finnes det noe som kalles </a:t>
            </a:r>
            <a:r>
              <a:rPr lang="nb-NO" sz="2400" b="1" dirty="0">
                <a:effectLst/>
                <a:latin typeface="LMSans10"/>
              </a:rPr>
              <a:t>prinsipalkomponentanalyse</a:t>
            </a:r>
            <a:r>
              <a:rPr lang="nb-NO" sz="2400" dirty="0">
                <a:effectLst/>
                <a:latin typeface="LMSans10"/>
              </a:rPr>
              <a:t>.</a:t>
            </a:r>
            <a:r>
              <a:rPr lang="nb-NO" sz="2400" dirty="0">
                <a:effectLst/>
                <a:latin typeface="LMSans8"/>
              </a:rPr>
              <a:t> </a:t>
            </a:r>
            <a:r>
              <a:rPr lang="nb-NO" sz="2400" dirty="0">
                <a:effectLst/>
                <a:latin typeface="LMSans10"/>
              </a:rPr>
              <a:t>Dette er en teknikk for å lete opp akser i datamengden der samvariasjonen er sterk. Teknikken baserer seg </a:t>
            </a:r>
            <a:r>
              <a:rPr lang="nb-NO" sz="2400" dirty="0" err="1">
                <a:effectLst/>
                <a:latin typeface="LMSans10"/>
              </a:rPr>
              <a:t>pa</a:t>
            </a:r>
            <a:r>
              <a:rPr lang="nb-NO" sz="2400" dirty="0">
                <a:effectLst/>
                <a:latin typeface="LMSans10"/>
              </a:rPr>
              <a:t>̊ å projisere </a:t>
            </a:r>
            <a:r>
              <a:rPr lang="nb-NO" sz="2400" dirty="0">
                <a:effectLst/>
                <a:latin typeface="LatinModernMath"/>
              </a:rPr>
              <a:t>𝑋 </a:t>
            </a:r>
            <a:r>
              <a:rPr lang="nb-NO" sz="2400" dirty="0">
                <a:effectLst/>
                <a:latin typeface="LMSans10"/>
              </a:rPr>
              <a:t>inn </a:t>
            </a:r>
            <a:r>
              <a:rPr lang="nb-NO" sz="2400" dirty="0" err="1">
                <a:effectLst/>
                <a:latin typeface="LMSans10"/>
              </a:rPr>
              <a:t>pa</a:t>
            </a:r>
            <a:r>
              <a:rPr lang="nb-NO" sz="2400" dirty="0">
                <a:effectLst/>
                <a:latin typeface="LMSans10"/>
              </a:rPr>
              <a:t>̊ en retning </a:t>
            </a:r>
            <a:r>
              <a:rPr lang="nb-NO" sz="2400" b="1" dirty="0">
                <a:effectLst/>
                <a:latin typeface="LMRoman10"/>
              </a:rPr>
              <a:t>v </a:t>
            </a:r>
            <a:r>
              <a:rPr lang="nb-NO" sz="2400" dirty="0">
                <a:effectLst/>
                <a:latin typeface="LMSans10"/>
              </a:rPr>
              <a:t>slik at den empiriske variansen til de resulterende punktene blir maksimert. Dette </a:t>
            </a:r>
            <a:r>
              <a:rPr lang="nb-NO" sz="2400" dirty="0" err="1">
                <a:effectLst/>
                <a:latin typeface="LMSans10"/>
              </a:rPr>
              <a:t>får</a:t>
            </a:r>
            <a:r>
              <a:rPr lang="nb-NO" sz="2400" dirty="0">
                <a:effectLst/>
                <a:latin typeface="LMSans10"/>
              </a:rPr>
              <a:t> man til ved å lete opp egenvektorene til de største egenverdiene til kovariansmatrisen». </a:t>
            </a:r>
            <a:endParaRPr lang="nb-NO" sz="2400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nb-NO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</a:t>
            </a:r>
            <a:r>
              <a:rPr lang="nb-NO" sz="24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or å sikre at </a:t>
            </a:r>
            <a:r>
              <a:rPr lang="nb-NO" sz="2400" b="1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prinsipalkomponentanalysen</a:t>
            </a:r>
            <a:r>
              <a:rPr lang="nb-NO" sz="24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gir meningsfulle resultater, ønsker vi å vise at den empiriske kovariansmatrisen er positiv </a:t>
            </a:r>
            <a:r>
              <a:rPr lang="nb-NO" sz="2400" b="0" i="0" u="none" strike="noStrike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semidefinit</a:t>
            </a:r>
            <a:r>
              <a:rPr lang="nb-NO" sz="24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Dette sikrer at de resulterende egenverdiene er ikke-negative, og at den geometriske betydningen av prinsipalkomponentene gir mening i forhold til datasettet.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37621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CE930F-D1EE-592C-496D-B21830D6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56539EC4-6D27-07E0-C3D6-7336E34E7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32" y="2870653"/>
            <a:ext cx="9793947" cy="111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8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BAC31E-66B3-8E86-4477-40FEF412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6F4E0B7A-17DE-8F2F-3FD7-1C7734C98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057" y="2436551"/>
            <a:ext cx="7772400" cy="329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79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C8CEE5B-BF34-1C2F-8FC8-970EA096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Singular </a:t>
            </a:r>
            <a:r>
              <a:rPr lang="nb-NO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value</a:t>
            </a:r>
            <a:r>
              <a:rPr lang="nb-NO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nb-NO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decomposition</a:t>
            </a:r>
            <a:r>
              <a:rPr lang="nb-NO" dirty="0">
                <a:solidFill>
                  <a:srgbClr val="000000"/>
                </a:solidFill>
                <a:latin typeface="Aptos" panose="020B0004020202020204" pitchFamily="34" charset="0"/>
              </a:rPr>
              <a:t> (</a:t>
            </a:r>
            <a:r>
              <a:rPr lang="nb-NO" dirty="0">
                <a:latin typeface="Aptos" panose="020B0004020202020204" pitchFamily="34" charset="0"/>
              </a:rPr>
              <a:t>SVD)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023B2D36-76FE-8842-7D58-72CC27BA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217" y="2845707"/>
            <a:ext cx="4212591" cy="970643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D7340872-F8B2-F96E-CF2A-4384EBCFFCC5}"/>
              </a:ext>
            </a:extLst>
          </p:cNvPr>
          <p:cNvSpPr txBox="1"/>
          <p:nvPr/>
        </p:nvSpPr>
        <p:spPr>
          <a:xfrm>
            <a:off x="1110343" y="5846544"/>
            <a:ext cx="7870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hlinkClick r:id="rId3"/>
              </a:rPr>
              <a:t>https://timbaumann.info/svd-image-compression-demo/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5796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4CB00C-FFE6-880F-82AD-5F545586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A5586F0-45E1-67A7-620A-E686C00F0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11" y="2475509"/>
            <a:ext cx="10230760" cy="251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8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688E08-64BD-D354-1966-D52CBE3E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Sentrere data</a:t>
            </a:r>
          </a:p>
        </p:txBody>
      </p:sp>
      <p:pic>
        <p:nvPicPr>
          <p:cNvPr id="1026" name="Picture 2" descr="How does centering the data get rid of the intercept in regression and PCA?  - Cross Validated">
            <a:extLst>
              <a:ext uri="{FF2B5EF4-FFF2-40B4-BE49-F238E27FC236}">
                <a16:creationId xmlns:a16="http://schemas.microsoft.com/office/drawing/2014/main" id="{898320FE-A851-C8A3-7720-B6D3907B4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32061"/>
            <a:ext cx="8747579" cy="413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1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6251582-2211-FA8E-A362-546C104C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Nyttig utregninger for fremtidige oppgaver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E4A0F68-DA94-641F-67D3-1D390FBFC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80" y="2606544"/>
            <a:ext cx="9894639" cy="240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4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00F6F4E-6D9C-E7EC-C73D-0757AC3E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423B9A41-8A7D-EB44-369B-21180B1B4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54" y="2543178"/>
            <a:ext cx="10749146" cy="162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3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5A60ED-34C7-24F7-C31F-6E130AEC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A80CCA80-CC8F-601C-EB5F-A274C0B05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659" y="2551271"/>
            <a:ext cx="9669141" cy="24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8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763CE2-A70A-9448-B917-666C9A30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81BF7830-92FE-03D3-FFA4-F811F77E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22" y="2454314"/>
            <a:ext cx="9248755" cy="238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3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10F210-FB49-EEEE-1354-00C90B22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Multippel regresjon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33EE26D9-A0CE-9D0C-2052-20966E0F7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67" y="2173149"/>
            <a:ext cx="8038538" cy="304772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8F9CA49-960E-7184-8962-ABC319475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095" y="5220873"/>
            <a:ext cx="7772400" cy="77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C8A1307-2DCA-171A-6122-0FAD3DB1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6921600D-3A60-0355-50D7-CE11984DF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958" y="2244823"/>
            <a:ext cx="9230083" cy="309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6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E4F678A-A25F-480A-F534-D0D9876F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0235015-2FB0-9146-D776-08AE60F46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48" y="2089205"/>
            <a:ext cx="8648703" cy="3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07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170</Words>
  <Application>Microsoft Macintosh PowerPoint</Application>
  <PresentationFormat>Widescreen</PresentationFormat>
  <Paragraphs>11</Paragraphs>
  <Slides>14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8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23" baseType="lpstr">
      <vt:lpstr>Aptos</vt:lpstr>
      <vt:lpstr>Aptos Display</vt:lpstr>
      <vt:lpstr>Arial</vt:lpstr>
      <vt:lpstr>LatinModernMath</vt:lpstr>
      <vt:lpstr>LMRoman10</vt:lpstr>
      <vt:lpstr>LMSans10</vt:lpstr>
      <vt:lpstr>LMSans8</vt:lpstr>
      <vt:lpstr>Söhne</vt:lpstr>
      <vt:lpstr>Office-tema</vt:lpstr>
      <vt:lpstr>Snublegruppe 9.04.24</vt:lpstr>
      <vt:lpstr>Sentrere data</vt:lpstr>
      <vt:lpstr>Nyttig utregninger for fremtidige oppgaver</vt:lpstr>
      <vt:lpstr>PowerPoint-presentasjon</vt:lpstr>
      <vt:lpstr>PowerPoint-presentasjon</vt:lpstr>
      <vt:lpstr>PowerPoint-presentasjon</vt:lpstr>
      <vt:lpstr>Multippel regresjon</vt:lpstr>
      <vt:lpstr>PowerPoint-presentasjon</vt:lpstr>
      <vt:lpstr>PowerPoint-presentasjon</vt:lpstr>
      <vt:lpstr>Hva betyr det at en matrise er positiv semidefinitt?</vt:lpstr>
      <vt:lpstr>PowerPoint-presentasjon</vt:lpstr>
      <vt:lpstr>PowerPoint-presentasjon</vt:lpstr>
      <vt:lpstr>Singular value decomposition (SVD)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Snublegruppe 9.04.24</dc:title>
  <dc:creator>Mona Victoria Vahedi</dc:creator>
  <cp:lastModifiedBy>Mona Victoria Vahedi</cp:lastModifiedBy>
  <cp:revision>2</cp:revision>
  <dcterms:created xsi:type="dcterms:W3CDTF">2024-04-09T17:14:38Z</dcterms:created>
  <dcterms:modified xsi:type="dcterms:W3CDTF">2024-04-10T13:58:28Z</dcterms:modified>
</cp:coreProperties>
</file>