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7" r:id="rId10"/>
    <p:sldId id="266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>
        <p:scale>
          <a:sx n="142" d="100"/>
          <a:sy n="142" d="100"/>
        </p:scale>
        <p:origin x="-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9C09DF-BA39-2A10-1995-9C6B155E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C77F9C-9E75-10E0-DA14-C4FFA62B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8C883-59F9-2A7B-046E-E037CA18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5D1479-3CEC-7C6A-07E9-51C8C6F3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11E8A65-6E4C-58E5-34E0-C97C8A9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97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777B04-37BD-8B2C-3F58-FE2DD9E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B7216F3-A524-7989-C19E-4AA13561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71024B-7450-137F-4BAC-FE3243BC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B00479-827F-EA69-77DD-80BB4AED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FD3AE1-DE14-9DFF-6F78-07B6685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41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02FEA25-FC87-EEB4-AD2C-EF85F2607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BCDCFB4-9736-89EB-E421-F5A04BDD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77C081-315D-9AB2-32D8-AF50A596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ED4F03-234B-E4F3-97DC-389359F8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9A2E9C-52FE-4F1B-65CD-A9FB51BD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667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2C7350-F196-58C4-E400-EE625A47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256674-A4A0-1D4F-3C2F-9CDE3F3B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16DAE2-FC7F-DFFF-4AD1-4616B289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8D2D21-6DFA-9FFD-7338-085324F8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27D445-F97E-364C-C581-604079E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81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AAB9F4-D1E0-9728-2C98-F92F9F2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AB9EA96-37C4-EE6C-F38B-A9B92195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56459F-2D1A-908D-3AFE-FCE5D3B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920EA4-78C3-D896-9C1F-1D271B60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176458-4395-BC76-7031-DDB60013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654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96013C-15B9-CBBF-B229-41ABB3E3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FFA4A6-C24A-A670-962A-9B42680ED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13DE17D-ECFC-27AD-457F-DF25C9E44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30B6C6C-8D24-8267-9016-862CF500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E270745-63E5-59F9-4778-F707A0E5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F2AC23F-C204-50E6-84AC-B888A16D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2E22D5-91DB-23A0-8EFC-71B7FFB0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6BA565-AD8B-C209-333C-BB7C329F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44F3BCD-ED6B-85D7-76A1-CE302A098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027DE7-7423-6D4F-E4FD-DFB7A317F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EBDC0FF-377D-C5BF-AB59-CAD57A92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A803C53-8CD7-452A-0503-F9036F13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B054BF9-1F80-8147-C7CD-5EFAD151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4E8CDEE-C98C-825C-FFB8-FEA9F9A8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11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AC8004-CB81-CA28-E2D8-A9F51CA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769474A-08F7-C644-3F35-6A73DD96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7A5797-A080-AD15-B8EF-C74D235E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A273A34-2B3D-AA23-ADBC-D4CDDC0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6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EAA9986-BD42-AE85-6DCB-9DCD4D3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A334470-E776-383B-4AB5-BB8802F6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1A87317-37ED-F8B2-B605-D04E98E3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136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5C8019-FB02-EFE1-8A61-4FAD3C9B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CCFD45-35ED-EDA6-4DC9-1718BBF8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A783B2-3A46-1B54-0883-D31EC8BA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C05E9D-89CA-96FF-775C-EAF00DAF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7CD9D2-980B-20AC-2969-B96B0A1E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FB7686E-D7F6-EB42-4BBE-A353B9F6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502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2BA8FD-6186-F62C-B1EF-7FF4772F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193A433-5323-AEEF-8880-E850F5972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0FF6246-0278-068D-1CFC-1A5451C1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EF24F4-91A1-C232-6B33-1801111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2BAFCF-84AF-57D8-4A52-C6B190D7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75EFF7-9D58-5E9D-8760-6F5C1BF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5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D8C44D6-C30E-3565-2217-9BA96DF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D730E3-72E3-E354-0A8D-B8342D39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06595F-18D9-8816-9D84-E109D279F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AFE13-5633-A547-BDD9-F6D16B9FD0C3}" type="datetimeFigureOut">
              <a:rPr lang="nb-NO" smtClean="0"/>
              <a:t>16.04.2024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99E999-0853-BCDB-1138-46ABAC3A3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2F173A-1EB9-F461-172B-C5573C16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9F736-A510-3A41-8D25-B3A9C0D24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46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stackexchan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ma41x1.math.ntnu.no/12/epsilon-%20del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FA4CB7-D317-BBDC-002B-7902463E3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Snublegruppe 16.04.2024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D0E45FC-DB0E-D728-A175-CD3B8571E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08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9E24B7-0E16-02F5-37C3-92F1C3F4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6724EA1-B373-4EA6-A030-15CF00E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40" y="2567609"/>
            <a:ext cx="9926708" cy="2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0637DE-F70A-8AD4-80E5-460DC732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7B11842-6527-53DD-12C3-EBA77362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6" y="2327262"/>
            <a:ext cx="9511807" cy="24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1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9C5772B-C7F2-79AA-29D7-DCBDAC58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01" y="662367"/>
            <a:ext cx="8798798" cy="55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1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6AE5F-20F8-BB3C-E68A-B60F2AF3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478B471-EDF5-4DA2-A216-221F05AF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9" y="2743648"/>
            <a:ext cx="11568002" cy="20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70B283-2A55-665D-1F8E-D96F932D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gå frem for å løse oppgaver i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463272-BAA6-B04D-D672-FB9E34FD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https://math.stackexchange.com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49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273043-77BF-50E5-B22A-B4BDE7F1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389"/>
            <a:ext cx="10515600" cy="4894573"/>
          </a:xfrm>
        </p:spPr>
        <p:txBody>
          <a:bodyPr/>
          <a:lstStyle/>
          <a:p>
            <a:r>
              <a:rPr lang="nb-NO" sz="2000" dirty="0">
                <a:effectLst/>
                <a:latin typeface="LMSans10"/>
              </a:rPr>
              <a:t>Den innafor der igjen heter </a:t>
            </a:r>
            <a:r>
              <a:rPr lang="nb-NO" sz="2000" b="1" dirty="0">
                <a:effectLst/>
                <a:latin typeface="LMSans10"/>
              </a:rPr>
              <a:t>kontinuerlig funksjon</a:t>
            </a:r>
            <a:r>
              <a:rPr lang="nb-NO" sz="2000" dirty="0">
                <a:effectLst/>
                <a:latin typeface="LMSans10"/>
              </a:rPr>
              <a:t>. Det finnes to klassiske strategier for å definere kontinuerlig funksjon. Den første er å gå rett </a:t>
            </a:r>
            <a:r>
              <a:rPr lang="nb-NO" sz="2000" dirty="0" err="1">
                <a:effectLst/>
                <a:latin typeface="LMSans10"/>
              </a:rPr>
              <a:t>pa</a:t>
            </a:r>
            <a:r>
              <a:rPr lang="nb-NO" sz="2000" dirty="0">
                <a:effectLst/>
                <a:latin typeface="LMSans10"/>
              </a:rPr>
              <a:t>̊. Vi sier at en funksjon er kontinuerlig i punktet </a:t>
            </a:r>
            <a:r>
              <a:rPr lang="nb-NO" sz="2000" dirty="0">
                <a:effectLst/>
                <a:latin typeface="LatinModernMath"/>
              </a:rPr>
              <a:t>𝑥0 </a:t>
            </a:r>
            <a:r>
              <a:rPr lang="nb-NO" sz="2000" dirty="0">
                <a:effectLst/>
                <a:latin typeface="LMSans10"/>
              </a:rPr>
              <a:t>dersom for det for enhver </a:t>
            </a:r>
            <a:r>
              <a:rPr lang="nb-NO" sz="2000" dirty="0">
                <a:effectLst/>
                <a:latin typeface="LatinModernMath"/>
              </a:rPr>
              <a:t>𝜖 &gt; 0 </a:t>
            </a:r>
            <a:r>
              <a:rPr lang="nb-NO" sz="2000" dirty="0">
                <a:effectLst/>
                <a:latin typeface="LMSans10"/>
              </a:rPr>
              <a:t>finnes </a:t>
            </a:r>
            <a:r>
              <a:rPr lang="nb-NO" sz="2000" dirty="0">
                <a:effectLst/>
                <a:latin typeface="LatinModernMath"/>
              </a:rPr>
              <a:t>𝛿 &gt; 0 </a:t>
            </a:r>
            <a:r>
              <a:rPr lang="nb-NO" sz="2000" dirty="0">
                <a:effectLst/>
                <a:latin typeface="LMSans10"/>
              </a:rPr>
              <a:t>slik at </a:t>
            </a:r>
            <a:endParaRPr lang="nb-NO" sz="2000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73BFAD3-714C-9AD6-789E-45B702CF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36082"/>
            <a:ext cx="7772400" cy="78583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E07EA96-2A68-C682-C6A5-981245B0B8C9}"/>
              </a:ext>
            </a:extLst>
          </p:cNvPr>
          <p:cNvSpPr txBox="1"/>
          <p:nvPr/>
        </p:nvSpPr>
        <p:spPr>
          <a:xfrm>
            <a:off x="1339327" y="4630108"/>
            <a:ext cx="6099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dirty="0">
                <a:effectLst/>
                <a:latin typeface="LMSans10"/>
              </a:rPr>
              <a:t>for alle </a:t>
            </a:r>
            <a:r>
              <a:rPr lang="nb-NO" sz="2000" dirty="0">
                <a:effectLst/>
                <a:latin typeface="LatinModernMath"/>
              </a:rPr>
              <a:t>𝑥 </a:t>
            </a:r>
            <a:r>
              <a:rPr lang="nb-NO" sz="2000" dirty="0">
                <a:effectLst/>
                <a:latin typeface="LMSans10"/>
              </a:rPr>
              <a:t>i nærheten av </a:t>
            </a:r>
            <a:r>
              <a:rPr lang="nb-NO" sz="2000" dirty="0">
                <a:effectLst/>
                <a:latin typeface="LatinModernMath"/>
              </a:rPr>
              <a:t>𝑥0</a:t>
            </a:r>
            <a:r>
              <a:rPr lang="nb-NO" sz="2000" dirty="0">
                <a:effectLst/>
                <a:latin typeface="LMSans10"/>
              </a:rPr>
              <a:t>. 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5196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E8BA50-96EE-7238-E1A0-A6629393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Alternativ definisjon av en kontinuerlig funksjon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5FEC99E-8F3F-3031-6531-2DA4CCBF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19" y="2298513"/>
            <a:ext cx="9224161" cy="24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76FB2D-DD81-58B2-AC32-903CDF56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1903D3-1BF2-E693-6AA5-DC7F072C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effectLst/>
                <a:latin typeface="LMMono10"/>
                <a:hlinkClick r:id="rId2"/>
              </a:rPr>
              <a:t>https://tma41x1.math.ntnu.no/12/epsilon- delta/</a:t>
            </a:r>
            <a:endParaRPr lang="nb-NO" sz="2400" dirty="0">
              <a:effectLst/>
              <a:latin typeface="LMMono1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292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EEBB41-FEE8-FC77-DC48-86F991B9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ADEBF7C-A586-F8A4-C08B-1A3AA202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82" y="2388344"/>
            <a:ext cx="8743653" cy="2081311"/>
          </a:xfrm>
          <a:prstGeom prst="rect">
            <a:avLst/>
          </a:prstGeom>
        </p:spPr>
      </p:pic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611F7B70-C2A5-7B7F-ABAA-ED3A8A43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7557"/>
            <a:ext cx="10515600" cy="700502"/>
          </a:xfrm>
        </p:spPr>
        <p:txBody>
          <a:bodyPr/>
          <a:lstStyle/>
          <a:p>
            <a:r>
              <a:rPr lang="nb-NO" dirty="0">
                <a:hlinkClick r:id="rId3"/>
              </a:rPr>
              <a:t>https://www.desmos.com/calculator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7F71CA-7E4D-395A-0F6F-FE85E646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C9D193D-1696-0DCB-00BF-23F9B17A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79" y="2545420"/>
            <a:ext cx="9668282" cy="2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603E17-8C64-8FEA-3FEF-907FDE02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CC98AE8-2F2A-F69B-CB36-41C2A1B7E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76"/>
          <a:stretch/>
        </p:blipFill>
        <p:spPr>
          <a:xfrm>
            <a:off x="1910933" y="1861549"/>
            <a:ext cx="8058015" cy="23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7B9A95-EAC0-E298-6487-074C7A7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91AC42C-B42F-1814-9F44-D9AC7F50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60" y="2496717"/>
            <a:ext cx="8803240" cy="21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112</Words>
  <Application>Microsoft Macintosh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LatinModernMath</vt:lpstr>
      <vt:lpstr>LMMono10</vt:lpstr>
      <vt:lpstr>LMSans10</vt:lpstr>
      <vt:lpstr>Office-tema</vt:lpstr>
      <vt:lpstr>Snublegruppe 16.04.2024</vt:lpstr>
      <vt:lpstr>Hvordan gå frem for å løse oppgaver i </vt:lpstr>
      <vt:lpstr>PowerPoint-presentasjon</vt:lpstr>
      <vt:lpstr>Alternativ definisjon av en kontinuerlig funksjon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Snublegruppe 16.04.2024</dc:title>
  <dc:creator>Mona Victoria Vahedi</dc:creator>
  <cp:lastModifiedBy>Mona Victoria Vahedi</cp:lastModifiedBy>
  <cp:revision>1</cp:revision>
  <dcterms:created xsi:type="dcterms:W3CDTF">2024-04-16T17:26:38Z</dcterms:created>
  <dcterms:modified xsi:type="dcterms:W3CDTF">2024-04-17T09:56:27Z</dcterms:modified>
</cp:coreProperties>
</file>