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13F9E-EA28-F041-8179-FD3F2E6347F1}" v="3" dt="2024-03-09T12:01:2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Victoria Vahedi" userId="72dd49ef-07fe-4a7e-81f3-c1794f6dce5d" providerId="ADAL" clId="{4DF13F9E-EA28-F041-8179-FD3F2E6347F1}"/>
    <pc:docChg chg="custSel addSld delSld modSld">
      <pc:chgData name="Mona Victoria Vahedi" userId="72dd49ef-07fe-4a7e-81f3-c1794f6dce5d" providerId="ADAL" clId="{4DF13F9E-EA28-F041-8179-FD3F2E6347F1}" dt="2024-03-09T12:12:15.232" v="19" actId="2696"/>
      <pc:docMkLst>
        <pc:docMk/>
      </pc:docMkLst>
      <pc:sldChg chg="modSp mod">
        <pc:chgData name="Mona Victoria Vahedi" userId="72dd49ef-07fe-4a7e-81f3-c1794f6dce5d" providerId="ADAL" clId="{4DF13F9E-EA28-F041-8179-FD3F2E6347F1}" dt="2024-03-06T10:45:55.535" v="3" actId="20577"/>
        <pc:sldMkLst>
          <pc:docMk/>
          <pc:sldMk cId="2864953007" sldId="256"/>
        </pc:sldMkLst>
        <pc:spChg chg="mod">
          <ac:chgData name="Mona Victoria Vahedi" userId="72dd49ef-07fe-4a7e-81f3-c1794f6dce5d" providerId="ADAL" clId="{4DF13F9E-EA28-F041-8179-FD3F2E6347F1}" dt="2024-03-06T10:45:55.535" v="3" actId="20577"/>
          <ac:spMkLst>
            <pc:docMk/>
            <pc:sldMk cId="2864953007" sldId="256"/>
            <ac:spMk id="2" creationId="{D5DEF7FA-C908-C729-0550-91B127807EA0}"/>
          </ac:spMkLst>
        </pc:spChg>
      </pc:sldChg>
      <pc:sldChg chg="modSp mod">
        <pc:chgData name="Mona Victoria Vahedi" userId="72dd49ef-07fe-4a7e-81f3-c1794f6dce5d" providerId="ADAL" clId="{4DF13F9E-EA28-F041-8179-FD3F2E6347F1}" dt="2024-03-06T10:57:55.657" v="13" actId="20577"/>
        <pc:sldMkLst>
          <pc:docMk/>
          <pc:sldMk cId="3508078161" sldId="259"/>
        </pc:sldMkLst>
        <pc:spChg chg="mod">
          <ac:chgData name="Mona Victoria Vahedi" userId="72dd49ef-07fe-4a7e-81f3-c1794f6dce5d" providerId="ADAL" clId="{4DF13F9E-EA28-F041-8179-FD3F2E6347F1}" dt="2024-03-06T10:57:55.657" v="13" actId="20577"/>
          <ac:spMkLst>
            <pc:docMk/>
            <pc:sldMk cId="3508078161" sldId="259"/>
            <ac:spMk id="2" creationId="{6ED2AD0A-F80F-351F-76CD-27C34E45DAB8}"/>
          </ac:spMkLst>
        </pc:spChg>
      </pc:sldChg>
      <pc:sldChg chg="addSp delSp modSp new del mod">
        <pc:chgData name="Mona Victoria Vahedi" userId="72dd49ef-07fe-4a7e-81f3-c1794f6dce5d" providerId="ADAL" clId="{4DF13F9E-EA28-F041-8179-FD3F2E6347F1}" dt="2024-03-09T12:12:15.232" v="19" actId="2696"/>
        <pc:sldMkLst>
          <pc:docMk/>
          <pc:sldMk cId="4013640538" sldId="269"/>
        </pc:sldMkLst>
        <pc:spChg chg="del">
          <ac:chgData name="Mona Victoria Vahedi" userId="72dd49ef-07fe-4a7e-81f3-c1794f6dce5d" providerId="ADAL" clId="{4DF13F9E-EA28-F041-8179-FD3F2E6347F1}" dt="2024-03-09T12:01:16.831" v="15" actId="478"/>
          <ac:spMkLst>
            <pc:docMk/>
            <pc:sldMk cId="4013640538" sldId="269"/>
            <ac:spMk id="3" creationId="{B7984AB3-B412-311B-CCD9-6FC53F053E3E}"/>
          </ac:spMkLst>
        </pc:spChg>
        <pc:picChg chg="add mod">
          <ac:chgData name="Mona Victoria Vahedi" userId="72dd49ef-07fe-4a7e-81f3-c1794f6dce5d" providerId="ADAL" clId="{4DF13F9E-EA28-F041-8179-FD3F2E6347F1}" dt="2024-03-09T12:01:23.350" v="18" actId="1076"/>
          <ac:picMkLst>
            <pc:docMk/>
            <pc:sldMk cId="4013640538" sldId="269"/>
            <ac:picMk id="1026" creationId="{EAC459CD-9980-09EB-F917-66876C9D90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CBF7A-216D-DF23-EE34-E2740DC7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AB5DCE1-AA2B-E0CD-1282-09E96DC8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DC4015-1BBA-0CE1-D888-384F42FA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CCD31D-8583-1A2B-0302-8D3BAB66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F42FE8-0B49-3EF7-26DB-417F673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0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99FF3E-F0B9-807F-0912-42B0854D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4B5807-7B72-48F8-360C-AF2A5D7B0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51C9EC-A6CC-DD00-4526-74A41A0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21D9AF-BE45-5831-5DC8-BB81EEF1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892A8A-69F2-2A5D-3BB2-099A0954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82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A5A7004-3D31-CE0C-DA80-AA014C01C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2A60FD-CFBC-9BE9-7B86-0BF0072A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FAB480-AA53-81EF-449F-BAD106DB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5C4789-BBC1-3615-1AD6-68508A36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2E847F-33C9-DB43-3C38-4E99B655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8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543941-6B81-825A-5414-331B46BE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B926-DFF2-B5B0-35B3-4D7D41E6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266C38-1F85-A01F-720B-E91CA87D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712507-B7BB-E8FC-936A-B5195DA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12451A-E169-8EC9-56CE-511B2B4D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7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43BDE4-F159-A8D4-CBDA-D01CA6DA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907D0C-08FA-DD69-D0F6-C5586F50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FF7B63-EC87-146E-D72D-DF02C20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510B7D-DD47-64F6-EA50-A36CFE47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E1822A-270D-D91C-609E-D428E034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7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586AC7-E3DA-4BDD-18F4-587D9F34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4673EA-08A3-2013-AB40-D4A04AD0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DA9B1F6-3CEC-7B7A-72AE-583C8541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7E1BF8A-E5F1-B38E-13EB-8424E2F6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D5DA085-8A43-5B12-DD3F-29560BB9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3BA0C62-4408-ED71-3BC9-FE2815EB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506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07D862-0CFC-2479-9677-8C30F7C3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7F16400-0F51-D75E-6769-FF2D0D4A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F19F87B-C0AC-F0F0-C461-E776C462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49D53D-CC43-612D-3B5E-D53C3AE4D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04119CE-B5D7-7F25-01EB-1FFA1266D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4C2D355-C887-D17C-DF98-72A54BCF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BEABCD-6F67-7257-2BBE-9EEDBEFB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D03448D-A609-954A-3FCC-274883D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2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D032A4-F456-667C-85D0-806625C7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3EC655C-D8E4-3124-AFB7-0B793770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0C337D3-532E-2E32-BBA5-3B5A040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C89D74E-A7B7-B40D-8C96-032B5350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87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6607660-A649-B8C5-0EFB-FBA8E6F2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24D98E4-9DE3-34E4-6901-A1A457BB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FDEB93D-CB30-6666-0053-750D90FC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97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782D1D-900F-A969-8DE6-4202A93A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50A467-8D89-A25C-D31C-2B8A4C6B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73E3F24-D57C-58A6-DCA5-D072A880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C5D5482-10F9-B396-BEC7-71610FB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366E38-84F5-63A1-ACE5-82DE1B1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7B958E1-44AA-9C45-80A1-DAC7C607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61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18A5E0-3ECE-BC50-1B6C-9ADB17B4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327AB96-9F3D-E6FC-B376-A4E9E2FB2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3BF59F2-EF81-A3F1-96F0-F25BD33D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DC4B43D-98BE-0D00-C2D4-14E6D2B0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71B09D1-8B95-741F-AEF5-7C2FBD2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0DCC38-4F15-2D23-5FBE-D06F846E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2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92429F7-9BC8-16C0-05B0-E79014E2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ABA2E3-E38B-6AB5-C194-A3F84F82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49ABDA-82C6-762B-7086-A2DEB2BCF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97C7-4AA6-C343-80B6-3F7E8B458AB0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ECCAAC-DBE6-8ED1-0564-FFD14ED00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B2DC87-E524-06E8-11C9-2665F1F00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197FC-80D9-C641-988A-4FB03F5C19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7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DEF7FA-C908-C729-0550-91B127807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Snublegruppe 6.03.24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2A7CB70-4825-613A-0BFD-C6DB3D5B4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495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5F31BB-4D3F-83EF-87C4-B9DC1B79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Hermitiske</a:t>
            </a:r>
            <a:r>
              <a:rPr lang="nb-NO" dirty="0"/>
              <a:t> matriser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F6C8A7-D212-EA71-B3A6-698E10D5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unitær</a:t>
            </a:r>
            <a:r>
              <a:rPr lang="nb-NO" dirty="0"/>
              <a:t> matrise kan også være </a:t>
            </a:r>
            <a:r>
              <a:rPr lang="nb-NO" dirty="0" err="1"/>
              <a:t>hermitisk</a:t>
            </a:r>
            <a:r>
              <a:rPr lang="nb-NO" dirty="0"/>
              <a:t>.</a:t>
            </a:r>
          </a:p>
          <a:p>
            <a:r>
              <a:rPr lang="nb-NO" dirty="0"/>
              <a:t>Det vil si at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FE168BC-8CCB-E2AC-89AA-3E71EF5D9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5" t="22249"/>
          <a:stretch/>
        </p:blipFill>
        <p:spPr>
          <a:xfrm>
            <a:off x="3101009" y="2438399"/>
            <a:ext cx="1866624" cy="3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1F9547-BC75-BB2D-A0F6-9FEDFA61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4B19D0-6E1E-C24E-821E-9B8FF89C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A10B24A-BDEB-F069-F464-AFBEE2C5B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68"/>
          <a:stretch/>
        </p:blipFill>
        <p:spPr>
          <a:xfrm>
            <a:off x="838200" y="1679360"/>
            <a:ext cx="9864435" cy="34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3FA08A-7B35-A0C7-4775-905B38E6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4EE7E16-EB79-1AD6-0934-2941FD35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8" y="2329755"/>
            <a:ext cx="10503412" cy="26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B6D40A-F325-2EAC-BFAD-1956208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FC1666E-2B99-5AAD-8FE0-C8BCBBB3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22" y="1974861"/>
            <a:ext cx="9529678" cy="36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7BA46A-21EB-D337-E359-C8EA545A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Tema i dag: komplekse indreproduktrom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04263F-2620-15A0-454F-353E4D90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Aksiomene ligner veldig på aksiomene til vanlige indreprodukter, men har en viktig forskjell!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D7CCF0B-130A-64A3-D604-48D73160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06700"/>
            <a:ext cx="3810000" cy="1244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C3AAF3C-027E-6A1A-877A-35AE5D29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631531"/>
            <a:ext cx="4038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EBF9A7-6DEA-F022-FEAE-DAEAFB2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00EBCDC-766D-405F-88AD-32305793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29" y="2537515"/>
            <a:ext cx="4838700" cy="7493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13740A42-6CA5-7945-E35C-F31DBD6F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29" y="3760856"/>
            <a:ext cx="5524500" cy="6350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7BC64E9F-13C1-5510-3A75-950DB04715A0}"/>
              </a:ext>
            </a:extLst>
          </p:cNvPr>
          <p:cNvSpPr txBox="1"/>
          <p:nvPr/>
        </p:nvSpPr>
        <p:spPr>
          <a:xfrm>
            <a:off x="950260" y="178000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200" dirty="0"/>
              <a:t>Hvis indreproduktet er lineært i første faktor, så er den antilineær i andre faktor!</a:t>
            </a:r>
          </a:p>
        </p:txBody>
      </p:sp>
    </p:spTree>
    <p:extLst>
      <p:ext uri="{BB962C8B-B14F-4D97-AF65-F5344CB8AC3E}">
        <p14:creationId xmlns:p14="http://schemas.microsoft.com/office/powerpoint/2010/main" val="418411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D2AD0A-F80F-351F-76CD-27C34E4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Adjugat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659DCA6-B1C2-9145-0904-16D1E798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46" y="1690688"/>
            <a:ext cx="5930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7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BD1501-0486-6794-C135-19CAC2BF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D5E4B04-11ED-1597-B2D9-6B37026C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73" y="2251112"/>
            <a:ext cx="8580727" cy="2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650575-C176-2CAE-8D09-74822A62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E9AEFC1-37DF-E916-C792-3A921422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44" y="2805232"/>
            <a:ext cx="10461047" cy="16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B38B8E-0BA0-30FC-97DB-5A4FDDE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59D3A8-50E2-D6F8-764B-D2438F08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91" y="1834480"/>
            <a:ext cx="9408818" cy="39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946E8A-ABFB-7C01-0314-6AB9EF3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0085623-E1CA-020A-5E88-2C6F5572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07583"/>
            <a:ext cx="7772400" cy="22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B1105-64FD-E900-3807-48EC820A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Unitær</a:t>
            </a:r>
            <a:r>
              <a:rPr lang="nb-NO" dirty="0"/>
              <a:t> matrise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45D86A-25E5-4846-EB2D-4A284521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Ortonormale kolonner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941A026-0DDD-F1CE-D389-DD4FC636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2597944"/>
            <a:ext cx="7213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63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Office-tema</vt:lpstr>
      <vt:lpstr>Snublegruppe 6.03.24</vt:lpstr>
      <vt:lpstr>Tema i dag: komplekse indreproduktrom</vt:lpstr>
      <vt:lpstr>PowerPoint-presentasjon</vt:lpstr>
      <vt:lpstr>Adjugat</vt:lpstr>
      <vt:lpstr>PowerPoint-presentasjon</vt:lpstr>
      <vt:lpstr>PowerPoint-presentasjon</vt:lpstr>
      <vt:lpstr>PowerPoint-presentasjon</vt:lpstr>
      <vt:lpstr>PowerPoint-presentasjon</vt:lpstr>
      <vt:lpstr>Unitær matrise</vt:lpstr>
      <vt:lpstr>Hermitiske matriser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Snublegruppe 6.02.23</dc:title>
  <dc:creator>Mona Victoria Vahedi</dc:creator>
  <cp:lastModifiedBy>Mona Victoria Vahedi</cp:lastModifiedBy>
  <cp:revision>1</cp:revision>
  <dcterms:created xsi:type="dcterms:W3CDTF">2024-03-05T22:50:02Z</dcterms:created>
  <dcterms:modified xsi:type="dcterms:W3CDTF">2024-03-09T12:12:16Z</dcterms:modified>
</cp:coreProperties>
</file>