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80" r:id="rId4"/>
    <p:sldId id="285" r:id="rId5"/>
    <p:sldId id="281" r:id="rId6"/>
    <p:sldId id="282" r:id="rId7"/>
    <p:sldId id="283" r:id="rId8"/>
    <p:sldId id="284" r:id="rId9"/>
    <p:sldId id="286" r:id="rId10"/>
    <p:sldId id="259" r:id="rId11"/>
    <p:sldId id="287" r:id="rId12"/>
    <p:sldId id="261" r:id="rId13"/>
    <p:sldId id="291" r:id="rId14"/>
    <p:sldId id="292" r:id="rId15"/>
    <p:sldId id="298" r:id="rId16"/>
    <p:sldId id="262" r:id="rId17"/>
    <p:sldId id="288" r:id="rId18"/>
    <p:sldId id="289" r:id="rId19"/>
    <p:sldId id="290" r:id="rId20"/>
    <p:sldId id="293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D93ED-D886-8B4F-A72D-D648B6C3C969}" v="12" dt="2024-02-28T14:34:32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59"/>
  </p:normalViewPr>
  <p:slideViewPr>
    <p:cSldViewPr snapToGrid="0">
      <p:cViewPr>
        <p:scale>
          <a:sx n="75" d="100"/>
          <a:sy n="75" d="100"/>
        </p:scale>
        <p:origin x="220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71F79A-48F4-BE15-9573-B6D33B05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1688B7-ABEB-99BD-EDD0-A36D303D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03A14C-69F5-965B-51CE-C329EE46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5AC49CE-3E93-65BA-5D0B-592E645B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AC94B4-A544-3035-C5AC-2CC422B8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6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A7D235-2AD3-32AB-1D96-B155682D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0878435-CC90-6A8F-6600-3A1DA3F8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C5A8A0-EFF2-900F-67FF-00A8D8E8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BA770B-2491-8874-8A23-5333B4DF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9BEFA5-2662-C04D-119C-D4C8EFDB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0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CC0B02A-67C8-0AA2-016C-1B16D4BD5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792C8EE-F22E-C3BF-529F-4A399A44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6141C5-FD36-5829-B2FA-8B7163AA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60EC11-E28B-172C-0AE4-11432466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0CA51F-2D66-B075-2ECB-2508E71E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11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257CB0-152A-B192-638F-49C7816C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8289A4-3B03-1B5B-24DF-12C703B8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93845D-A5C7-3E1A-1F2D-6B4CB48E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310207-F878-DB5E-3982-478F9BEE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C37E01-EE82-66CE-5F32-EF1A99A6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6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4D701B-3787-4881-FA2E-EA84F6C3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0FA937-A5E8-3254-76AC-A56B278E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16A827-77E4-0A4F-BB19-F2934CA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185145-3619-7472-C1E0-EE7B704D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4B1565-0F04-B574-7656-1EFC4712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4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1882E-9A6C-F53C-0EB8-AE7B2D8D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38A09B-5BE2-20C0-5395-BF42ED39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B7A3E49-5967-9723-1935-AE26CB07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68C844-10BD-4322-7BE5-0DB50EC6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CDD0A4-A4FA-1A09-0217-E7BA002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90C7DB-BA5A-F26D-B084-275900F7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07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4B8D9B-D92D-AFE3-EFBF-BE98AF37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7DA3674-8232-15C3-E5EA-550E73AA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75B665-EEEB-3948-CC42-6C087CC9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FF0BCA-65AA-BB7A-7E98-9C8778C3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7049806-ED3E-FEF6-5A22-8AC6D82BD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9D57EB2-2B7B-2E20-EA83-94262F37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BF01336-3E77-B54C-A347-431FBFBC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D28D54B-73E0-7A24-CF99-6E29E4A4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8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86C5C2-8BE8-DA88-CA9D-7F783524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3982B70-D9F0-3B69-DEC7-9F67CB0E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4DCF19A-F061-42CC-7FFB-FFC40A6F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FFB290F-932B-8816-8CFC-E58CD4B3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1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8E42B54-1788-E1B5-3B5B-89BF03F9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FF3A8C-FC1D-4BD7-BB30-936D571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CC4411D-288A-C146-2DB3-0D1B6F52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07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12150A-BCC8-8D02-6ED8-6A49CCEF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C5E579-BEAC-B3FA-CA54-CED47E4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844BDD4-42E8-33A9-28C3-10C9054A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4FAA71A-6CDD-5AF1-8469-CA25CCB5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514639C-2A4D-4FF3-569A-403FC88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9CB9E4C-F379-B426-535E-9F40B65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36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97468C-489C-5762-D11B-07F9A43D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01E5113-F0F2-5DFC-3120-67C485EF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E3B609-3839-C873-B27A-682673768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1892E6-7038-1DC1-05FA-9370AD82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56372F-A430-9159-BB85-D8D41C2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21798EC-CA25-4D5D-BA40-9BA5D6B7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98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0512401-AD56-618B-F6B0-DEFFC04D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DD8381-E378-1147-96F6-E2E68DEA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A3DFE7-8918-4870-90B9-D9BC932F6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CB45B-32E3-FF48-B5F8-409508B511D7}" type="datetimeFigureOut">
              <a:rPr lang="nb-NO" smtClean="0"/>
              <a:t>20.02.2024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5CD432-592B-84A4-9FA9-EEB11938A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719AF5-D428-6455-9707-D185F52E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5FA92-1147-AF4B-8AA7-A3645A46F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1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m&#8211;Schmidt_process#/media/File:Gram-Schmidt_orthonormalization_process.gi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C41641-64AC-AD9D-A658-2AB084C53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Snublegruppe 21. </a:t>
            </a:r>
            <a:r>
              <a:rPr lang="nb-NO" dirty="0" err="1"/>
              <a:t>feb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651DFE5-357B-E846-716D-BEB549834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48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793A09-33B2-832F-0301-788A59DF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Indreprodukt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7A5274-14C9-E2A6-D5E9-076956DA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har brukt det før!</a:t>
            </a:r>
          </a:p>
          <a:p>
            <a:r>
              <a:rPr lang="nb-NO" dirty="0"/>
              <a:t>Noe som tar inn to vektorer eller funksjoner og spytter ut en skalar</a:t>
            </a:r>
          </a:p>
          <a:p>
            <a:pPr lvl="1"/>
            <a:r>
              <a:rPr lang="nb-NO" dirty="0"/>
              <a:t>Skalaren sier </a:t>
            </a:r>
            <a:r>
              <a:rPr lang="nb-NO" b="1" dirty="0"/>
              <a:t>noe</a:t>
            </a:r>
            <a:r>
              <a:rPr lang="nb-NO" dirty="0"/>
              <a:t> om hvor mye det er av en vektor i retningen til en annen vektor</a:t>
            </a:r>
          </a:p>
          <a:p>
            <a:pPr marL="0" indent="0">
              <a:buNone/>
            </a:pP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18464C-CBDF-E0B1-E83B-E87CCCDF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75471"/>
            <a:ext cx="6705600" cy="11430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2B8B96-4019-EEC5-8168-A165F0D8F11C}"/>
              </a:ext>
            </a:extLst>
          </p:cNvPr>
          <p:cNvSpPr txBox="1"/>
          <p:nvPr/>
        </p:nvSpPr>
        <p:spPr>
          <a:xfrm>
            <a:off x="5766955" y="5104767"/>
            <a:ext cx="515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Indreproduktet av to funksjoner høres merkelig ut, men vi har brukt det mange ganger før når vi har jobbet med </a:t>
            </a:r>
            <a:r>
              <a:rPr lang="nb-NO" b="1" dirty="0" err="1"/>
              <a:t>fourierrekker</a:t>
            </a:r>
            <a:r>
              <a:rPr lang="nb-NO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786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8A32B6-3D63-C6A6-094B-16BD0D47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Aksiomer for </a:t>
            </a:r>
            <a:r>
              <a:rPr lang="nb-NO" b="1" dirty="0"/>
              <a:t>reelle</a:t>
            </a:r>
            <a:r>
              <a:rPr lang="nb-NO" dirty="0"/>
              <a:t> indreprodukt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1966DBA1-B09A-6309-EFD0-5ABCCE9A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21" y="2977842"/>
            <a:ext cx="7772400" cy="243333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7F77635-0F4B-74EE-3F7A-2CDAEF264803}"/>
              </a:ext>
            </a:extLst>
          </p:cNvPr>
          <p:cNvSpPr txBox="1"/>
          <p:nvPr/>
        </p:nvSpPr>
        <p:spPr>
          <a:xfrm>
            <a:off x="1422621" y="2411895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Symmetrisk</a:t>
            </a:r>
          </a:p>
        </p:txBody>
      </p:sp>
    </p:spTree>
    <p:extLst>
      <p:ext uri="{BB962C8B-B14F-4D97-AF65-F5344CB8AC3E}">
        <p14:creationId xmlns:p14="http://schemas.microsoft.com/office/powerpoint/2010/main" val="9647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AFC15B-195A-C99A-AD39-CEBDA299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forteller indreproduktet oss?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23849D-38F2-AF46-4F4D-71357BD6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Indreproduktet &lt;x, y&gt; forteller oss noe om x sin komponent i retningen y.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C6C7FD4-FA98-1E81-8228-8EB1CBEA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97" y="3034748"/>
            <a:ext cx="3828553" cy="20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89B49A-8FC6-DDD3-12C1-D4949348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Hvorfor kan x(t) skrives som en </a:t>
            </a:r>
            <a:r>
              <a:rPr lang="nb-NO" sz="2800" dirty="0" err="1"/>
              <a:t>fourierrekke</a:t>
            </a:r>
            <a:r>
              <a:rPr lang="nb-NO" sz="2800" dirty="0"/>
              <a:t> av cosinus og sinus?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5D4F703-C79A-B20C-10B6-45ED7C18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2" y="1879224"/>
            <a:ext cx="8913109" cy="1549776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EA9DD80-0629-2707-0A24-C37A98AD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2" y="4657961"/>
            <a:ext cx="6952130" cy="9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5C456-611A-E242-9E8F-FF12148A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45E4844-B308-D134-1C60-00D18364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59264"/>
            <a:ext cx="6223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310DAC-8D0D-A08A-E9DE-16998110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Fortsettelse fra forrige uke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1B9ADE-C4B7-5A6B-89B1-F75CE8BF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359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385FC3-95B1-25D7-ABE6-CA38B27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Ortogonal basis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1090B6-98D9-CFF5-3EF6-2BB7ABAA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det?</a:t>
            </a:r>
          </a:p>
          <a:p>
            <a:r>
              <a:rPr lang="nb-NO" dirty="0"/>
              <a:t>Dersom x og y utgjør et basis for et rom, men du heller ønsker en ortogonal basis kan vi benytte oss av Gram-Schmidt metoden: </a:t>
            </a:r>
          </a:p>
          <a:p>
            <a:r>
              <a:rPr lang="nb-NO" dirty="0">
                <a:hlinkClick r:id="rId2"/>
              </a:rPr>
              <a:t>https://en.wikipedia.org/wiki/Gram–Schmidt_process#/media/File:Gram-Schmidt_orthonormalization_process.gif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692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190913-A676-E047-5294-07432798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D369B6-C388-8693-0691-7A7A1F44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056"/>
            <a:ext cx="10628112" cy="32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1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B5B845-5023-22BD-EA35-6AF32C1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AC3EABA-C4E7-4119-D3BC-848EDEF2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6" y="2794591"/>
            <a:ext cx="10020387" cy="14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0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4A07B3-930F-CB03-E254-DE105A6C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Ortogonale Matriser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13A3B6-9563-0F48-D15E-2202DAB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Har ortonormale vektorer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C495519-E6DE-AD46-F967-11BBE5ED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03" y="2304209"/>
            <a:ext cx="3530600" cy="1244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D1D35B1-583A-A850-5C8C-913E8E423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76"/>
          <a:stretch/>
        </p:blipFill>
        <p:spPr>
          <a:xfrm>
            <a:off x="1699403" y="4318111"/>
            <a:ext cx="7772400" cy="124460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69D10E5-2825-4FF8-F331-D6529CB83532}"/>
              </a:ext>
            </a:extLst>
          </p:cNvPr>
          <p:cNvSpPr txBox="1"/>
          <p:nvPr/>
        </p:nvSpPr>
        <p:spPr>
          <a:xfrm>
            <a:off x="8918090" y="2539889"/>
            <a:ext cx="196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Ikke ortogonal matrise!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EB9FA4F-DC8A-071B-E9EB-EF782C515884}"/>
              </a:ext>
            </a:extLst>
          </p:cNvPr>
          <p:cNvSpPr txBox="1"/>
          <p:nvPr/>
        </p:nvSpPr>
        <p:spPr>
          <a:xfrm>
            <a:off x="8918090" y="4721015"/>
            <a:ext cx="196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Ortogonal matrise!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4664CF8-C5EA-F52A-94A4-6D42376B4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24"/>
          <a:stretch/>
        </p:blipFill>
        <p:spPr>
          <a:xfrm>
            <a:off x="838200" y="5582826"/>
            <a:ext cx="7772400" cy="7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24A556-B6D1-5CF0-133D-7E6537CD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Fortsettelse fra forrige uke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AC5885C-2428-FDE9-B767-4BBFCCE5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914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EA5C86-367E-EC73-E868-E3B3B204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dirty="0"/>
              <a:t>Fortsettelse denne uka</a:t>
            </a:r>
            <a:br>
              <a:rPr lang="nb-NO" dirty="0"/>
            </a:br>
            <a:br>
              <a:rPr lang="nb-NO" dirty="0"/>
            </a:br>
            <a:r>
              <a:rPr lang="nb-NO" b="1" dirty="0" err="1"/>
              <a:t>Diagonalisering</a:t>
            </a:r>
            <a:br>
              <a:rPr lang="nb-NO" dirty="0"/>
            </a:b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5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B57F1CEE-7C77-D7DD-95EA-E7AC67F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7" y="1674283"/>
            <a:ext cx="8780548" cy="3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B56EC1-E886-047C-3230-C2853EB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Diagonalisering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10BA41D-DD2E-D91F-CA6C-66D12767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9E82039-0EB0-ED25-F8EC-8DF4BC5BC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177"/>
          <a:stretch/>
        </p:blipFill>
        <p:spPr>
          <a:xfrm>
            <a:off x="973177" y="2263760"/>
            <a:ext cx="11218823" cy="2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B56EC1-E886-047C-3230-C2853EB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Diagonalisering</a:t>
            </a:r>
            <a:r>
              <a:rPr lang="nb-NO" dirty="0"/>
              <a:t> for ortogonale matriser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10BA41D-DD2E-D91F-CA6C-66D12767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9E82039-0EB0-ED25-F8EC-8DF4BC5BC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17"/>
          <a:stretch/>
        </p:blipFill>
        <p:spPr>
          <a:xfrm>
            <a:off x="486588" y="2260600"/>
            <a:ext cx="11218823" cy="1168400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615F3533-7474-B00B-D440-C59E94838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83" y="3973511"/>
            <a:ext cx="1892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B6E43-D9F3-A5F4-0452-F306E6C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1DDE322-9594-4B73-B547-8FD2F2FC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34" y="2000250"/>
            <a:ext cx="5680516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177A47-7B61-38FE-A7FE-9811F56F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 lineær regresjon</a:t>
            </a:r>
          </a:p>
        </p:txBody>
      </p:sp>
      <p:pic>
        <p:nvPicPr>
          <p:cNvPr id="1026" name="Picture 2" descr="Intro to Linear Regression — Machine Learning 101 | by Martin Tin |  DataDrivenInvestor">
            <a:extLst>
              <a:ext uri="{FF2B5EF4-FFF2-40B4-BE49-F238E27FC236}">
                <a16:creationId xmlns:a16="http://schemas.microsoft.com/office/drawing/2014/main" id="{6128C2B4-ED74-7DB6-5631-73677E18E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2"/>
          <a:stretch/>
        </p:blipFill>
        <p:spPr bwMode="auto">
          <a:xfrm>
            <a:off x="1567542" y="1972492"/>
            <a:ext cx="7998823" cy="37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925214F-DECD-9989-0EA6-8BFD27C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2" y="3502869"/>
            <a:ext cx="1854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Linear Regression in R - Articles - STHDA">
            <a:extLst>
              <a:ext uri="{FF2B5EF4-FFF2-40B4-BE49-F238E27FC236}">
                <a16:creationId xmlns:a16="http://schemas.microsoft.com/office/drawing/2014/main" id="{8E917509-6321-8029-30A0-786F5505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91" y="1599007"/>
            <a:ext cx="6035018" cy="4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EC4B2C-618C-05A0-87F3-BC7E9BEF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85"/>
            <a:ext cx="11353800" cy="4351338"/>
          </a:xfrm>
        </p:spPr>
        <p:txBody>
          <a:bodyPr/>
          <a:lstStyle/>
          <a:p>
            <a:r>
              <a:rPr lang="nb-NO" dirty="0"/>
              <a:t>Summen av avstandene mellom linja og punktene er.</a:t>
            </a:r>
          </a:p>
          <a:p>
            <a:r>
              <a:rPr lang="nb-NO" dirty="0"/>
              <a:t>Vi ønsker å finne den korteste avstanden mellom linja og punktene.</a:t>
            </a:r>
          </a:p>
          <a:p>
            <a:r>
              <a:rPr lang="nb-NO" b="1" dirty="0"/>
              <a:t>Hvordan gjør vi det?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FC887A4-8B4E-70BE-D8F0-9884A66A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36" y="2269478"/>
            <a:ext cx="8682035" cy="3582682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7B04762-1521-1565-4750-A164B8967A13}"/>
              </a:ext>
            </a:extLst>
          </p:cNvPr>
          <p:cNvSpPr txBox="1"/>
          <p:nvPr/>
        </p:nvSpPr>
        <p:spPr>
          <a:xfrm>
            <a:off x="5486400" y="2406638"/>
            <a:ext cx="45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Hvorfor er feilen kvadrert? Snakk med sidemannen!</a:t>
            </a:r>
          </a:p>
        </p:txBody>
      </p:sp>
    </p:spTree>
    <p:extLst>
      <p:ext uri="{BB962C8B-B14F-4D97-AF65-F5344CB8AC3E}">
        <p14:creationId xmlns:p14="http://schemas.microsoft.com/office/powerpoint/2010/main" val="97307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B27CEE-E840-7C97-034B-1A91940F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Hvis vi har gjort det riktig: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59DF47B-192E-450A-BB35-AA27D416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5120"/>
            <a:ext cx="7618292" cy="14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3FBB29-C436-787C-E88A-F9B3FED9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C83F48A-9B7F-B097-59E4-80BC2C25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2145110"/>
            <a:ext cx="7772400" cy="37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8A32B6-3D63-C6A6-094B-16BD0D47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4CF5DB6-98BF-7945-4141-497A0C71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9211"/>
            <a:ext cx="7772400" cy="57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712E79-40D4-0D68-88C1-B462A4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Reelle indreproduktrom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17D83EE-0616-86C3-85E4-2292E9371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057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11754</TotalTime>
  <Words>245</Words>
  <Application>Microsoft Macintosh PowerPoint</Application>
  <PresentationFormat>Widescreen</PresentationFormat>
  <Paragraphs>31</Paragraphs>
  <Slides>24</Slides>
  <Notes>0</Notes>
  <HiddenSlides>1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Office-tema</vt:lpstr>
      <vt:lpstr>Snublegruppe 21. feb</vt:lpstr>
      <vt:lpstr>Fortsettelse fra forrige uke</vt:lpstr>
      <vt:lpstr>Enkel lineær regresjon</vt:lpstr>
      <vt:lpstr>PowerPoint-presentasjon</vt:lpstr>
      <vt:lpstr>PowerPoint-presentasjon</vt:lpstr>
      <vt:lpstr>Hvis vi har gjort det riktig:</vt:lpstr>
      <vt:lpstr>PowerPoint-presentasjon</vt:lpstr>
      <vt:lpstr>PowerPoint-presentasjon</vt:lpstr>
      <vt:lpstr>Reelle indreproduktrom</vt:lpstr>
      <vt:lpstr>Indreprodukt</vt:lpstr>
      <vt:lpstr>Aksiomer for reelle indreprodukt</vt:lpstr>
      <vt:lpstr>Hva forteller indreproduktet oss?</vt:lpstr>
      <vt:lpstr>Hvorfor kan x(t) skrives som en fourierrekke av cosinus og sinus?</vt:lpstr>
      <vt:lpstr>PowerPoint-presentasjon</vt:lpstr>
      <vt:lpstr>Fortsettelse fra forrige uke</vt:lpstr>
      <vt:lpstr>Ortogonal basis</vt:lpstr>
      <vt:lpstr>PowerPoint-presentasjon</vt:lpstr>
      <vt:lpstr>PowerPoint-presentasjon</vt:lpstr>
      <vt:lpstr>Ortogonale Matriser</vt:lpstr>
      <vt:lpstr>Fortsettelse denne uka  Diagonalisering  </vt:lpstr>
      <vt:lpstr>PowerPoint-presentasjon</vt:lpstr>
      <vt:lpstr>Diagonalisering</vt:lpstr>
      <vt:lpstr>Diagonalisering for ortogonale matriser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Snublegruppe 21. feb</dc:title>
  <dc:creator>Mona Victoria Vahedi</dc:creator>
  <cp:lastModifiedBy>Mona Victoria Vahedi</cp:lastModifiedBy>
  <cp:revision>2</cp:revision>
  <dcterms:created xsi:type="dcterms:W3CDTF">2024-02-20T10:46:40Z</dcterms:created>
  <dcterms:modified xsi:type="dcterms:W3CDTF">2024-02-28T14:41:26Z</dcterms:modified>
</cp:coreProperties>
</file>