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  <p:sldId id="265" r:id="rId9"/>
    <p:sldId id="263" r:id="rId10"/>
    <p:sldId id="266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0"/>
  </p:normalViewPr>
  <p:slideViewPr>
    <p:cSldViewPr snapToGrid="0">
      <p:cViewPr varScale="1">
        <p:scale>
          <a:sx n="119" d="100"/>
          <a:sy n="119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AD2FEA5-9721-55B0-EE18-D368EAA41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41CC7FC-EFD3-FCDB-0AB7-135CF842B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F75D834-EE92-69BA-0BE0-68E67263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A6BD-BE0E-F940-A50D-7566149EEC69}" type="datetimeFigureOut">
              <a:rPr lang="nb-NO" smtClean="0"/>
              <a:t>12.03.2024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4B6C8DA-9ED0-7AB1-6B34-B1F578113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FC1E2DF-0EC4-8FA7-1E89-B8C0D029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0368-64FE-D642-A18B-19274728A5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971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D17EC04-3B5C-FEC7-FC42-A2086EF1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0CC8165-5547-1EC5-53DB-C3F6AD5A0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ADBACAC-C615-4936-9CE6-2ACF49F1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A6BD-BE0E-F940-A50D-7566149EEC69}" type="datetimeFigureOut">
              <a:rPr lang="nb-NO" smtClean="0"/>
              <a:t>12.03.2024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394D46C-7F40-226E-594D-E9113794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FB8F139-CBFC-9E07-8872-D9F93C87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0368-64FE-D642-A18B-19274728A5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369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84B931C0-F492-D281-1284-052403D85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52DC192-91C9-6C60-BA82-55AACD105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CF9FBEE-FF84-5587-9A54-E84151300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A6BD-BE0E-F940-A50D-7566149EEC69}" type="datetimeFigureOut">
              <a:rPr lang="nb-NO" smtClean="0"/>
              <a:t>12.03.2024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70DAD71-4646-4562-5EF7-350AB5119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D2294FC-D87B-AC19-3C12-7A31451A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0368-64FE-D642-A18B-19274728A5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571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D687D3B-3D77-C64B-AD6D-CCA3E79D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8B2EAA4-A32C-6B0D-22F0-2540F435E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9CE2975-5410-FF82-5D1A-B407CDBC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A6BD-BE0E-F940-A50D-7566149EEC69}" type="datetimeFigureOut">
              <a:rPr lang="nb-NO" smtClean="0"/>
              <a:t>12.03.2024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B5AAB13-4360-302F-CC18-A057EBFD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40DA1AB-F685-D95F-338D-AEB76F713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0368-64FE-D642-A18B-19274728A5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0236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A0DC410-FEF5-D127-E275-E53663308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884A14C-9344-7C88-DADC-258C3BBD5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81E9D43-6A94-AB8E-BFD0-48F94EDF0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A6BD-BE0E-F940-A50D-7566149EEC69}" type="datetimeFigureOut">
              <a:rPr lang="nb-NO" smtClean="0"/>
              <a:t>12.03.2024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2F78676-60D7-A629-BE1B-AA50A711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CF24D96-82A9-9C9F-7282-56F55E2BC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0368-64FE-D642-A18B-19274728A5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141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8900933-4D01-35A1-93C1-6E066F47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6ADC492-45B3-FF14-6E6F-CA981B38A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8E17025-F2AF-6971-6E5F-16A4A8C29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CCF708B-83F0-8297-7165-B800AE0A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A6BD-BE0E-F940-A50D-7566149EEC69}" type="datetimeFigureOut">
              <a:rPr lang="nb-NO" smtClean="0"/>
              <a:t>12.03.2024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D5FB62C-8AF4-05C0-0CB9-90E6FB79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2259321-CA64-6D93-B73D-07A20CDD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0368-64FE-D642-A18B-19274728A5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631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2196C5-941C-81B6-F9CF-39D7C78D7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93FF966-E34D-32D9-915B-5BD2AB495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93DB346-9469-579F-6757-96E0F0C1F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6B0AB265-9959-32AA-339B-CC6C7B396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61E9FCD2-88EF-EEFC-4B92-B7551B422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DF62C227-DD98-82AB-610A-BBA0D2786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A6BD-BE0E-F940-A50D-7566149EEC69}" type="datetimeFigureOut">
              <a:rPr lang="nb-NO" smtClean="0"/>
              <a:t>12.03.2024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6ECAB903-4931-1F99-002F-D18F95E7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22D75810-1E36-F5A7-B5CD-DFD67732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0368-64FE-D642-A18B-19274728A5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554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D1B634A-448B-0941-FE5A-E992BA02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ED8FD2D4-885D-CC87-2CF4-3C29BC9B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A6BD-BE0E-F940-A50D-7566149EEC69}" type="datetimeFigureOut">
              <a:rPr lang="nb-NO" smtClean="0"/>
              <a:t>12.03.2024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19DD5AC-8A21-C712-F562-11F1A575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26D08C5-A8BE-4FF8-D096-A9C7EF6C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0368-64FE-D642-A18B-19274728A5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658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E46939C6-FAE7-A92A-CD4A-CAB9DA79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A6BD-BE0E-F940-A50D-7566149EEC69}" type="datetimeFigureOut">
              <a:rPr lang="nb-NO" smtClean="0"/>
              <a:t>12.03.2024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FFEA5C8E-74DE-53A1-56ED-F29638F0C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7809D86C-02EF-CCC8-5F29-935C62EC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0368-64FE-D642-A18B-19274728A5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3277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8DE347-9D6A-D208-11FB-F84D9BE0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0065DF0-B546-7A52-7BDE-6500E1783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4D14EDAC-8D61-C9F4-2E25-11D66BC4A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C7EAD5C-B050-4CC7-FFB1-AB03E917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A6BD-BE0E-F940-A50D-7566149EEC69}" type="datetimeFigureOut">
              <a:rPr lang="nb-NO" smtClean="0"/>
              <a:t>12.03.2024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FF44DBA-D15F-A3AA-17F2-8CC31DA9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C0EB94C-0D1D-FAA3-2B8B-9963F661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0368-64FE-D642-A18B-19274728A5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326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C712FA1-9265-2C2B-B0EB-1F75052A7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5752BF09-65F7-F15D-4477-EAB8D4533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F59E511-E880-C9EF-D7FF-DD27D9797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C49B059-4D59-ABCC-4F6E-FDFD4A4A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A6BD-BE0E-F940-A50D-7566149EEC69}" type="datetimeFigureOut">
              <a:rPr lang="nb-NO" smtClean="0"/>
              <a:t>12.03.2024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BE846B0-990E-0A9E-485D-8D8CE16F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3A04319-AEF3-8A23-AAE1-4C6876CC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0368-64FE-D642-A18B-19274728A5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2897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88D201ED-B366-08AF-CC75-A7C1D5C46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C72A0BD-3076-2844-7776-A533D32ED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544B3A3-8732-C973-352D-5CDA54AEE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93A6BD-BE0E-F940-A50D-7566149EEC69}" type="datetimeFigureOut">
              <a:rPr lang="nb-NO" smtClean="0"/>
              <a:t>12.03.2024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5B9AA66-575E-894A-E9AB-9061F85FA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5E7AEED-3AE4-FCEC-B1A4-BEDB8A3C8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510368-64FE-D642-A18B-19274728A5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11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DFA00D-345F-8314-F124-25CEABDE3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Øvingsforelesning 13.03.24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1DCE048-09F3-889A-FDC0-5D5301B810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21529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4AA3B3B-72A4-E3B4-1AF3-267BC4FE9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23A26942-9B88-54B0-EC06-8B3E753D7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031" y="2270732"/>
            <a:ext cx="9175477" cy="218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34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04C0B23-0445-7BB2-4A7D-6C0AE0EB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Konvolusjon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0530461-6DA9-CE7A-3C1D-C5400F0D7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er det?</a:t>
            </a:r>
          </a:p>
        </p:txBody>
      </p:sp>
    </p:spTree>
    <p:extLst>
      <p:ext uri="{BB962C8B-B14F-4D97-AF65-F5344CB8AC3E}">
        <p14:creationId xmlns:p14="http://schemas.microsoft.com/office/powerpoint/2010/main" val="684876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52C9167-DD28-0567-6DAB-5E75F9E3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785864CD-0878-192C-9C09-CDDC7DBD4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563" y="2063016"/>
            <a:ext cx="8600550" cy="3046867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CD2450AD-8389-8A7E-122B-C087D02C7271}"/>
              </a:ext>
            </a:extLst>
          </p:cNvPr>
          <p:cNvSpPr txBox="1"/>
          <p:nvPr/>
        </p:nvSpPr>
        <p:spPr>
          <a:xfrm>
            <a:off x="500231" y="6194619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 err="1"/>
              <a:t>https</a:t>
            </a:r>
            <a:r>
              <a:rPr lang="nb-NO" dirty="0"/>
              <a:t>://</a:t>
            </a:r>
            <a:r>
              <a:rPr lang="nb-NO" dirty="0" err="1"/>
              <a:t>betterexplained.com</a:t>
            </a:r>
            <a:r>
              <a:rPr lang="nb-NO" dirty="0"/>
              <a:t>/</a:t>
            </a:r>
            <a:r>
              <a:rPr lang="nb-NO" dirty="0" err="1"/>
              <a:t>articles</a:t>
            </a:r>
            <a:r>
              <a:rPr lang="nb-NO" dirty="0"/>
              <a:t>/intuitive-</a:t>
            </a:r>
            <a:r>
              <a:rPr lang="nb-NO" dirty="0" err="1"/>
              <a:t>convolution</a:t>
            </a:r>
            <a:r>
              <a:rPr lang="nb-NO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259527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7044411-9628-0E5A-2705-1FD98F00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Konvolusjon</a:t>
            </a:r>
            <a:r>
              <a:rPr lang="nb-NO" dirty="0"/>
              <a:t> i frekvensdomenet blir til vanlig multiplikasjon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039DA8FA-4F6C-23C1-4729-0ED88818B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3742"/>
            <a:ext cx="10544443" cy="24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64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1A74C53-34C8-263B-47EC-856DB21DE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 oss bygge opp litt intuisjon</a:t>
            </a:r>
          </a:p>
        </p:txBody>
      </p:sp>
      <p:pic>
        <p:nvPicPr>
          <p:cNvPr id="2052" name="Picture 4" descr="Mikrofon – stockfoto © bond80 #42993183">
            <a:extLst>
              <a:ext uri="{FF2B5EF4-FFF2-40B4-BE49-F238E27FC236}">
                <a16:creationId xmlns:a16="http://schemas.microsoft.com/office/drawing/2014/main" id="{F6C7EB0C-E33A-F03B-8853-665673FB8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478" y="1690688"/>
            <a:ext cx="3123095" cy="468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33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composing Fourier transforms — an introduction to time-frequency  decomposition | Duke Institute for Brain Sciences Methods Meetings">
            <a:extLst>
              <a:ext uri="{FF2B5EF4-FFF2-40B4-BE49-F238E27FC236}">
                <a16:creationId xmlns:a16="http://schemas.microsoft.com/office/drawing/2014/main" id="{A1C0C617-A056-54A1-4ECB-32A5AF7330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4928" y="643466"/>
            <a:ext cx="10222144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96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C48B53D-7B48-841E-F7BE-DC26D81EB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Fourieromvendingsformlene</a:t>
            </a:r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07639604-6F38-8F51-FDE9-95A302F977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587"/>
          <a:stretch/>
        </p:blipFill>
        <p:spPr>
          <a:xfrm>
            <a:off x="3071408" y="2357576"/>
            <a:ext cx="6049184" cy="968720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E752B35-74F8-39CE-FBBD-9BE398C364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19" t="63984" r="219" b="-397"/>
          <a:stretch/>
        </p:blipFill>
        <p:spPr>
          <a:xfrm>
            <a:off x="3210556" y="3993184"/>
            <a:ext cx="6049184" cy="96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3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C8BFB6D-63FC-B5AD-8D9A-1C24589A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 oss ta noen </a:t>
            </a:r>
            <a:r>
              <a:rPr lang="nb-NO" dirty="0" err="1"/>
              <a:t>fourieromvendinger</a:t>
            </a:r>
            <a:r>
              <a:rPr lang="nb-NO" dirty="0"/>
              <a:t>!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3BF67CE1-282D-3075-BFEB-87E1C416C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214"/>
          <a:stretch/>
        </p:blipFill>
        <p:spPr>
          <a:xfrm>
            <a:off x="982027" y="2435402"/>
            <a:ext cx="10855478" cy="142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8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D4FE14B-89F9-80C8-50A3-846E8094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6338AE32-3C42-E2AA-550E-5878D6430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018" y="2344530"/>
            <a:ext cx="6096298" cy="262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6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ACCAA62-6C4E-8FDB-B8CC-FC65BA59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Fourieromvending</a:t>
            </a:r>
            <a:r>
              <a:rPr lang="nb-NO" dirty="0"/>
              <a:t> er ikke veldig forskjellig fra noe dere har jobbet med før...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F5F38222-4B87-2396-9D8C-73797C8DF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92" y="2001079"/>
            <a:ext cx="10715216" cy="542542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E5D1EC41-C9EC-55DE-34A4-934F12DF6A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475"/>
          <a:stretch/>
        </p:blipFill>
        <p:spPr>
          <a:xfrm>
            <a:off x="939586" y="3771838"/>
            <a:ext cx="8978068" cy="885380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4CCAC26B-49B3-4A3B-6D4F-722EAF773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392" y="2643410"/>
            <a:ext cx="24765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9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C0AC970-F136-A49D-3501-69A8F215F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har vi pleid å bruke </a:t>
            </a:r>
            <a:r>
              <a:rPr lang="nb-NO" dirty="0" err="1"/>
              <a:t>Laplacetransformasjon</a:t>
            </a:r>
            <a:r>
              <a:rPr lang="nb-NO" dirty="0"/>
              <a:t> for?</a:t>
            </a:r>
          </a:p>
          <a:p>
            <a:r>
              <a:rPr lang="nb-NO" dirty="0"/>
              <a:t>Løse differensiallikninger!</a:t>
            </a:r>
          </a:p>
          <a:p>
            <a:r>
              <a:rPr lang="nb-NO" dirty="0"/>
              <a:t>Vi kan også bruke </a:t>
            </a:r>
            <a:r>
              <a:rPr lang="nb-NO" dirty="0" err="1"/>
              <a:t>fouriertransformasjon</a:t>
            </a:r>
            <a:r>
              <a:rPr lang="nb-NO" dirty="0"/>
              <a:t> for å løse differensiallikninger</a:t>
            </a:r>
          </a:p>
        </p:txBody>
      </p:sp>
    </p:spTree>
    <p:extLst>
      <p:ext uri="{BB962C8B-B14F-4D97-AF65-F5344CB8AC3E}">
        <p14:creationId xmlns:p14="http://schemas.microsoft.com/office/powerpoint/2010/main" val="363173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EA0636-9B74-A1AD-FD96-9F396CBE7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B14D25E1-63C8-D92E-F14E-3A4034D6C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5766"/>
            <a:ext cx="11036252" cy="81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99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71</Words>
  <Application>Microsoft Macintosh PowerPoint</Application>
  <PresentationFormat>Widescreen</PresentationFormat>
  <Paragraphs>12</Paragraphs>
  <Slides>13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Office-tema</vt:lpstr>
      <vt:lpstr>Øvingsforelesning 13.03.24</vt:lpstr>
      <vt:lpstr>La oss bygge opp litt intuisjon</vt:lpstr>
      <vt:lpstr>PowerPoint-presentasjon</vt:lpstr>
      <vt:lpstr>Fourieromvendingsformlene</vt:lpstr>
      <vt:lpstr>La oss ta noen fourieromvendinger!</vt:lpstr>
      <vt:lpstr>PowerPoint-presentasjon</vt:lpstr>
      <vt:lpstr>Fourieromvending er ikke veldig forskjellig fra noe dere har jobbet med før...</vt:lpstr>
      <vt:lpstr>PowerPoint-presentasjon</vt:lpstr>
      <vt:lpstr>PowerPoint-presentasjon</vt:lpstr>
      <vt:lpstr>PowerPoint-presentasjon</vt:lpstr>
      <vt:lpstr>Konvolusjon</vt:lpstr>
      <vt:lpstr>PowerPoint-presentasjon</vt:lpstr>
      <vt:lpstr>Konvolusjon i frekvensdomenet blir til vanlig multiplikasjon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Øvingsforelesning 13.03.24</dc:title>
  <dc:creator>Mona Victoria Vahedi</dc:creator>
  <cp:lastModifiedBy>Mona Victoria Vahedi</cp:lastModifiedBy>
  <cp:revision>1</cp:revision>
  <dcterms:created xsi:type="dcterms:W3CDTF">2024-03-12T20:44:23Z</dcterms:created>
  <dcterms:modified xsi:type="dcterms:W3CDTF">2024-03-13T14:54:38Z</dcterms:modified>
</cp:coreProperties>
</file>