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2" r:id="rId4"/>
    <p:sldId id="257" r:id="rId5"/>
    <p:sldId id="272" r:id="rId6"/>
    <p:sldId id="261" r:id="rId7"/>
    <p:sldId id="263" r:id="rId8"/>
    <p:sldId id="265" r:id="rId9"/>
    <p:sldId id="266" r:id="rId10"/>
    <p:sldId id="267" r:id="rId11"/>
    <p:sldId id="268" r:id="rId12"/>
    <p:sldId id="258" r:id="rId13"/>
    <p:sldId id="259" r:id="rId14"/>
    <p:sldId id="269" r:id="rId15"/>
    <p:sldId id="270" r:id="rId16"/>
    <p:sldId id="271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7A242-0F68-D04B-AD39-07D5131896C0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D441B-A59B-BA44-A472-05208B0602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997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D441B-A59B-BA44-A472-05208B06028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264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6BB271-3DCC-20B3-5D06-7863717B7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62AF68E-7E68-B4E2-A647-BF30753E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4FD6BA-7680-759C-9572-66FDE4ED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A99F5E-F111-DFB8-0844-90E365C3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A75969-202A-A799-451A-0CD958A7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25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C3F595-E790-0201-7F86-084BEE52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69E4E0E-2F70-DEEC-C825-7C9685AAA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FEE4FE-FB27-1A51-2ACF-C81F6C0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19EBF6-D2EA-CF28-2BA4-85E96599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4E39D8-F022-FB39-8A20-C59FA024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02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7EB7155-B020-D2CA-19D9-83CD02528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E0BE76E-DF64-8F1C-D427-11FF34BB2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8512BE-67B7-0753-A900-1EDB8097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215927A-2893-9415-2BFA-BD984866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6169C44-1D04-907A-E2FA-7E857796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087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F67202-4987-3289-3A3F-5FF92097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28A9DC-12F4-F85B-3313-6BAB6563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366B7ED-856F-39C6-755D-638FF47A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231530-0838-F018-8D70-5CE1E89A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B8E824-E4BE-6647-883F-C6BDBD52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378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4D4102-1443-8BE4-45B6-D3BF6E92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19EAE-BD00-6FC0-9D7F-0DEC281D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4E67B4-FB17-5D21-A574-175F4D6B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3B04EC9-39A5-7C65-0F43-CF8504F3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B401AB-5E3F-8F79-069B-8E787DE3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461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A14097-B1CC-DDA4-34A4-643CF7B4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738516-3405-F960-CDD6-82A51ECA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44A1CE-1E76-CB77-42C8-7DB71ECEA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2478F68-364D-9CB1-35F9-EA0EF5FA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5E8B60-A359-6FE7-738A-BB18F856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AA04C21-38B1-DE66-8FDD-ED652FC3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2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D3126C-2BD4-BDDA-DB65-FE7705C5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69BA498-E009-36D9-62E8-506F1F05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0BDA8F-C9A8-EA00-EC9D-52FA78705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FF56AC2-A9B1-FA9D-78F0-8E8F6A3C4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F37AD90-5032-6CB9-8616-5AD4151E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B0FF169-03E1-002F-EFB4-3FC7F3AE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CFF7DEE-199F-8F55-F2B8-6BF06D7E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541DC5F-1C56-D08A-915E-688FFD3F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19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BC01FC-2D5C-3C21-4BDB-0B74104C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1B20121-53E0-7E84-95E2-4F4BBBB1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ED02C23-97AA-49B0-189C-1C9C7A07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0609480-A979-1359-F659-C1A729EC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5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3AF9C33-1992-9C12-528B-3E60B1CA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1BC5A2D-6384-2A98-0956-14967A37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E22CA7E-195A-5198-4366-4124972D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28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72B3B3-CEC7-C1FB-A222-7A17A39A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EF548E-1E53-B031-6EAB-3F20C2CA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0065437-A1E7-538A-CFAC-E34595D1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4BA5777-680F-E3E6-4812-9EAE686D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5ACD7C8-1614-FF5F-A2DC-18564BF3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BE13B33-D650-E36A-B54A-93608321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731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CA6D48-5357-71B3-D81A-C1B317EB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EE7C37C-697F-5A66-D1FB-05B698B56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3CF2C18-F2A3-BEEB-CAB0-E62C9732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2579C16-1340-4D52-C9AB-80097F53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949380A-DC30-04DD-D0DE-8801FD51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5431764-22F9-B12B-0241-6E0CEFB0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93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362C8A-E0C9-B506-4E7C-56EFFB31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8911331-84DE-8D80-B87F-1A60247E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6528C35-A07C-EC3D-91B0-200D1E19A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1B08-4EB6-E442-A827-F614AFB8D657}" type="datetimeFigureOut">
              <a:rPr lang="nb-NO" smtClean="0"/>
              <a:t>07.02.2024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382EDF-37DE-A488-EF3C-0D6DAAAC3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4D3F265-C8FA-0AFF-534F-FE111EDE6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5D8A5-90DF-124E-87A3-2B87438FF5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353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181DB3-CD04-CCEF-3D52-B86AFE67A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Øvingsforelesning 07.02.24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5267B22-44CB-EF0F-EE73-AC1359065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Fourierrekker</a:t>
            </a:r>
            <a:r>
              <a:rPr lang="nb-NO" dirty="0"/>
              <a:t> og skalarprodukter</a:t>
            </a:r>
          </a:p>
        </p:txBody>
      </p:sp>
    </p:spTree>
    <p:extLst>
      <p:ext uri="{BB962C8B-B14F-4D97-AF65-F5344CB8AC3E}">
        <p14:creationId xmlns:p14="http://schemas.microsoft.com/office/powerpoint/2010/main" val="284787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2FEB7E-DAA7-3B75-26FC-E32DF530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Regne ut </a:t>
            </a:r>
            <a:r>
              <a:rPr lang="nb-NO" dirty="0" err="1"/>
              <a:t>fourierrekke</a:t>
            </a:r>
            <a:r>
              <a:rPr lang="nb-NO" dirty="0"/>
              <a:t> for firkantbølgen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6E653E6-961C-A827-4AB6-33CB98E66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20"/>
          <a:stretch/>
        </p:blipFill>
        <p:spPr>
          <a:xfrm>
            <a:off x="1744993" y="2570748"/>
            <a:ext cx="9431007" cy="17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FDAD7C9-DC10-A8E6-B1E1-5A654677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plot</a:t>
            </a:r>
          </a:p>
        </p:txBody>
      </p:sp>
      <p:pic>
        <p:nvPicPr>
          <p:cNvPr id="4" name="Bilde 3" descr="Et bilde som inneholder tekst, line, Plottdiagram, skjermbilde&#10;&#10;Automatisk generert beskrivelse">
            <a:extLst>
              <a:ext uri="{FF2B5EF4-FFF2-40B4-BE49-F238E27FC236}">
                <a16:creationId xmlns:a16="http://schemas.microsoft.com/office/drawing/2014/main" id="{C97364E5-9774-A5E2-9657-CE639E94D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8" y="2365285"/>
            <a:ext cx="5358852" cy="3938756"/>
          </a:xfrm>
          <a:prstGeom prst="rect">
            <a:avLst/>
          </a:prstGeom>
        </p:spPr>
      </p:pic>
      <p:pic>
        <p:nvPicPr>
          <p:cNvPr id="5" name="Bilde 4" descr="Et bilde som inneholder line, diagram, Rektangel, Parallell&#10;&#10;Automatisk generert beskrivelse">
            <a:extLst>
              <a:ext uri="{FF2B5EF4-FFF2-40B4-BE49-F238E27FC236}">
                <a16:creationId xmlns:a16="http://schemas.microsoft.com/office/drawing/2014/main" id="{1815B823-8C6D-1DAB-2650-7CE6EAB5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30" y="2365285"/>
            <a:ext cx="5750011" cy="3938756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981D4A0D-8E33-0FD0-5028-27C7EFF52867}"/>
              </a:ext>
            </a:extLst>
          </p:cNvPr>
          <p:cNvSpPr txBox="1"/>
          <p:nvPr/>
        </p:nvSpPr>
        <p:spPr>
          <a:xfrm>
            <a:off x="924025" y="2030931"/>
            <a:ext cx="3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 = 10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47E6746-5003-204B-A03E-E10702412CDF}"/>
              </a:ext>
            </a:extLst>
          </p:cNvPr>
          <p:cNvSpPr txBox="1"/>
          <p:nvPr/>
        </p:nvSpPr>
        <p:spPr>
          <a:xfrm>
            <a:off x="6701427" y="1959228"/>
            <a:ext cx="3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 = 50</a:t>
            </a:r>
          </a:p>
        </p:txBody>
      </p:sp>
    </p:spTree>
    <p:extLst>
      <p:ext uri="{BB962C8B-B14F-4D97-AF65-F5344CB8AC3E}">
        <p14:creationId xmlns:p14="http://schemas.microsoft.com/office/powerpoint/2010/main" val="260910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B5A5E-C061-4A2B-1B90-B37EEA2C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Denne ukes pensum: Skalarproduktet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187AB175-9DCD-FBC0-EFDD-0D6A8E69A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La oss repetere noen enkle regler!</a:t>
                </a:r>
              </a:p>
              <a:p>
                <a:r>
                  <a:rPr lang="nb-NO" dirty="0"/>
                  <a:t>Hva er en vektor?</a:t>
                </a:r>
              </a:p>
              <a:p>
                <a:pPr lvl="1"/>
                <a:r>
                  <a:rPr lang="nb-NO" dirty="0"/>
                  <a:t>Noe som både har en størrelse og en retning</a:t>
                </a:r>
              </a:p>
              <a:p>
                <a:pPr lvl="1"/>
                <a:r>
                  <a:rPr lang="nb-NO" dirty="0"/>
                  <a:t>Hvordan kan man finne størrelsen til en vektor?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nb-N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b-N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nb-NO" dirty="0"/>
                            <m:t> </m:t>
                          </m:r>
                        </m:e>
                      </m:rad>
                    </m:oMath>
                  </m:oMathPara>
                </a14:m>
                <a:endParaRPr lang="nb-NO" dirty="0"/>
              </a:p>
              <a:p>
                <a:pPr marL="457200" lvl="1" indent="0">
                  <a:buNone/>
                </a:pPr>
                <a:endParaRPr lang="nb-NO" dirty="0"/>
              </a:p>
              <a:p>
                <a:pPr lvl="1"/>
                <a:r>
                  <a:rPr lang="nb-NO" dirty="0"/>
                  <a:t>Hva skjer om vi ganger to vektorer sammen?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nb-N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187AB175-9DCD-FBC0-EFDD-0D6A8E69A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7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7B8AC7-D182-44E4-72AD-12C1F34E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C8EF94-549A-3E3B-E914-6C5A4968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562388"/>
            <a:ext cx="9987388" cy="19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78B8B57E-3B59-4408-1119-8E4FE2040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638"/>
          <a:stretch/>
        </p:blipFill>
        <p:spPr>
          <a:xfrm>
            <a:off x="1435099" y="2027219"/>
            <a:ext cx="9766301" cy="17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F706F-5C17-DFDC-1702-CD35B9039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D9179169-2A6C-D8B5-AC5F-691A858E2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t="30769" b="36331"/>
          <a:stretch/>
        </p:blipFill>
        <p:spPr>
          <a:xfrm>
            <a:off x="694084" y="1866901"/>
            <a:ext cx="10803831" cy="19939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4DB19DD-91FA-9AC4-6503-48C1C585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 err="1"/>
              <a:t>Cauchy</a:t>
            </a:r>
            <a:r>
              <a:rPr lang="nb-NO" dirty="0"/>
              <a:t>-Schwarz’ ulikhet</a:t>
            </a:r>
          </a:p>
        </p:txBody>
      </p:sp>
    </p:spTree>
    <p:extLst>
      <p:ext uri="{BB962C8B-B14F-4D97-AF65-F5344CB8AC3E}">
        <p14:creationId xmlns:p14="http://schemas.microsoft.com/office/powerpoint/2010/main" val="99651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118EF-7434-F790-53C3-84958C328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1848468-9BEC-A508-716E-E59B3A067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22"/>
          <a:stretch/>
        </p:blipFill>
        <p:spPr>
          <a:xfrm>
            <a:off x="1358899" y="2235200"/>
            <a:ext cx="10103233" cy="1871681"/>
          </a:xfrm>
          <a:prstGeom prst="rect">
            <a:avLst/>
          </a:prstGeom>
        </p:spPr>
      </p:pic>
      <p:sp>
        <p:nvSpPr>
          <p:cNvPr id="3" name="Tittel 1">
            <a:extLst>
              <a:ext uri="{FF2B5EF4-FFF2-40B4-BE49-F238E27FC236}">
                <a16:creationId xmlns:a16="http://schemas.microsoft.com/office/drawing/2014/main" id="{366C7BC5-76E6-34EF-D3A7-8B00AA58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Trekantulikheten</a:t>
            </a:r>
          </a:p>
        </p:txBody>
      </p:sp>
    </p:spTree>
    <p:extLst>
      <p:ext uri="{BB962C8B-B14F-4D97-AF65-F5344CB8AC3E}">
        <p14:creationId xmlns:p14="http://schemas.microsoft.com/office/powerpoint/2010/main" val="328729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C079E0-C26A-8A2D-B550-7DCC2C44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Projeksjon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B088026-237A-4200-6576-F1E7FBA5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638"/>
          <a:stretch/>
        </p:blipFill>
        <p:spPr>
          <a:xfrm>
            <a:off x="1088136" y="2476056"/>
            <a:ext cx="10515600" cy="1905887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5ED22DF5-55E8-7352-248C-7723A4F48A3F}"/>
              </a:ext>
            </a:extLst>
          </p:cNvPr>
          <p:cNvSpPr txBox="1"/>
          <p:nvPr/>
        </p:nvSpPr>
        <p:spPr>
          <a:xfrm>
            <a:off x="1088136" y="1714040"/>
            <a:ext cx="554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Vi har løst det før!</a:t>
            </a:r>
          </a:p>
        </p:txBody>
      </p:sp>
    </p:spTree>
    <p:extLst>
      <p:ext uri="{BB962C8B-B14F-4D97-AF65-F5344CB8AC3E}">
        <p14:creationId xmlns:p14="http://schemas.microsoft.com/office/powerpoint/2010/main" val="22349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A4A52-89FF-960B-9843-B2E8CD53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44BFDA-DB8A-28DB-209A-205C747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Projeksjon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4328E47-1794-9657-39EF-876F693D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7" y="2415942"/>
            <a:ext cx="9415552" cy="2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D1134F-790F-0707-3575-116CFA90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Ortogonal matrise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9563F76-B775-E1D0-6AAB-82E7F5D2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03" y="2734377"/>
            <a:ext cx="8469224" cy="17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700EA7-F380-CD9F-CEE1-384FF497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dagen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D1477C-6986-01AE-9117-7BCECF93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Fourierrekker</a:t>
            </a:r>
            <a:endParaRPr lang="nb-NO" dirty="0"/>
          </a:p>
          <a:p>
            <a:r>
              <a:rPr lang="nb-NO" dirty="0" err="1"/>
              <a:t>Skalproduktet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917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6FCEE2-AA4D-157C-45B0-278A0B4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betyr dette?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2CF271C-3A15-9ECE-1AFB-549607AF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92" y="2837688"/>
            <a:ext cx="494284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9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1F30C9-6834-4626-0796-EDCBEF100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Recap</a:t>
            </a:r>
            <a:r>
              <a:rPr lang="nb-NO" dirty="0"/>
              <a:t> fra tidligere uker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694883A-2891-0C43-509C-A84500B60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313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1CF63F-8F53-B70D-93DD-425EABF9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Fouriertransformasjon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2B2C81FB-0CD1-9FB8-398C-0F8D15B22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Vi har lært om </a:t>
                </a:r>
                <a:r>
                  <a:rPr lang="nb-NO" dirty="0" err="1"/>
                  <a:t>Laplacetransformasjon</a:t>
                </a:r>
                <a:endParaRPr lang="nb-NO" dirty="0"/>
              </a:p>
              <a:p>
                <a:pPr lvl="1"/>
                <a:r>
                  <a:rPr lang="nb-NO" dirty="0"/>
                  <a:t>En nyttig måte å løse differensiallikninger på</a:t>
                </a:r>
              </a:p>
              <a:p>
                <a:r>
                  <a:rPr lang="nb-NO" dirty="0"/>
                  <a:t>Transferfunksjonen H(s) sier oss ikke så mye</a:t>
                </a:r>
              </a:p>
              <a:p>
                <a:pPr lvl="1"/>
                <a:r>
                  <a:rPr lang="nb-NO" dirty="0"/>
                  <a:t>Transferfunksjonen: Vi bytter ut s med i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Nå vet vi hvordan utgangen til et system endrer respons med hensyn til responsen</a:t>
                </a: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2B2C81FB-0CD1-9FB8-398C-0F8D15B22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86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lculating laplace transforms | StudyPug">
            <a:extLst>
              <a:ext uri="{FF2B5EF4-FFF2-40B4-BE49-F238E27FC236}">
                <a16:creationId xmlns:a16="http://schemas.microsoft.com/office/drawing/2014/main" id="{66B9B687-53B1-426B-B101-925154AEE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6" b="54259"/>
          <a:stretch/>
        </p:blipFill>
        <p:spPr bwMode="auto">
          <a:xfrm>
            <a:off x="1409857" y="643466"/>
            <a:ext cx="937228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6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EF7414-1B32-A788-9E46-3160FBB0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Fourierrekker</a:t>
            </a:r>
            <a:r>
              <a:rPr lang="nb-NO" dirty="0"/>
              <a:t> motivasjon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471535-D335-1D85-24DF-7D9CF35C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dirty="0"/>
              <a:t>Hvordan lager vi en f.eks. en spenning på formen av en firkantbølge?</a:t>
            </a:r>
          </a:p>
          <a:p>
            <a:pPr lvl="1"/>
            <a:r>
              <a:rPr lang="nb-NO" dirty="0"/>
              <a:t>Firkantbølgen er ikke naturlig produsert</a:t>
            </a:r>
          </a:p>
          <a:p>
            <a:pPr lvl="1"/>
            <a:r>
              <a:rPr lang="nb-NO" dirty="0"/>
              <a:t>Kan summere masse sinuser og cosinuser for å lage firkantbølge</a:t>
            </a:r>
          </a:p>
          <a:p>
            <a:pPr lvl="2"/>
            <a:r>
              <a:rPr lang="nb-NO" dirty="0" err="1"/>
              <a:t>Fourierrekke</a:t>
            </a:r>
            <a:r>
              <a:rPr lang="nb-NO" dirty="0"/>
              <a:t>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8222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7A64F8-8D34-4B27-3740-90EFCEA2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Firkantbølgen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41D199D-AF88-8376-7E36-878525DE2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66"/>
          <a:stretch/>
        </p:blipFill>
        <p:spPr>
          <a:xfrm>
            <a:off x="1830586" y="1815549"/>
            <a:ext cx="8530828" cy="31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7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D5CA17-84F1-5E0F-5CCA-F32C6B52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 metoder for å finne </a:t>
            </a:r>
            <a:r>
              <a:rPr lang="nb-NO" dirty="0" err="1"/>
              <a:t>fourierrekker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1C1FB3E-09A0-A979-6EFD-0D3258B45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20"/>
          <a:stretch/>
        </p:blipFill>
        <p:spPr>
          <a:xfrm>
            <a:off x="1922793" y="1712496"/>
            <a:ext cx="9431007" cy="171650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9D1FEF6-2837-F88B-FF1B-185DE9F2D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20" r="2254"/>
          <a:stretch/>
        </p:blipFill>
        <p:spPr>
          <a:xfrm>
            <a:off x="2029071" y="4287251"/>
            <a:ext cx="9218449" cy="1716505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6B12F8AE-C01E-F43F-CB3C-3137BF731469}"/>
              </a:ext>
            </a:extLst>
          </p:cNvPr>
          <p:cNvSpPr txBox="1"/>
          <p:nvPr/>
        </p:nvSpPr>
        <p:spPr>
          <a:xfrm>
            <a:off x="838200" y="15875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1)  Reell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EC75D29-A3F8-1247-964E-8847D9DEA8E1}"/>
              </a:ext>
            </a:extLst>
          </p:cNvPr>
          <p:cNvSpPr txBox="1"/>
          <p:nvPr/>
        </p:nvSpPr>
        <p:spPr>
          <a:xfrm>
            <a:off x="838200" y="4102585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2) Kompleks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2AD6597-15BF-120B-711F-7410B4C73171}"/>
              </a:ext>
            </a:extLst>
          </p:cNvPr>
          <p:cNvSpPr txBox="1"/>
          <p:nvPr/>
        </p:nvSpPr>
        <p:spPr>
          <a:xfrm>
            <a:off x="8331200" y="4564250"/>
            <a:ext cx="397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Færre koeffisienter vi må finne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D481330-3F2C-F44B-531B-535522D3BF4B}"/>
              </a:ext>
            </a:extLst>
          </p:cNvPr>
          <p:cNvSpPr txBox="1"/>
          <p:nvPr/>
        </p:nvSpPr>
        <p:spPr>
          <a:xfrm>
            <a:off x="772511" y="6275943"/>
            <a:ext cx="397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Fourierrekkene</a:t>
            </a:r>
            <a:r>
              <a:rPr lang="nb-NO" dirty="0"/>
              <a:t> blir like i praksis!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AF4360F-4D4C-A947-9DDD-AC6FBEBBF235}"/>
              </a:ext>
            </a:extLst>
          </p:cNvPr>
          <p:cNvSpPr txBox="1"/>
          <p:nvPr/>
        </p:nvSpPr>
        <p:spPr>
          <a:xfrm>
            <a:off x="8637972" y="1815941"/>
            <a:ext cx="397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Kan forkorte funksjonene hvis funksjonen vår er jevn eller odde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162122E-C0C4-23E8-D777-FD6F5D452227}"/>
              </a:ext>
            </a:extLst>
          </p:cNvPr>
          <p:cNvSpPr txBox="1"/>
          <p:nvPr/>
        </p:nvSpPr>
        <p:spPr>
          <a:xfrm>
            <a:off x="4972321" y="6068832"/>
            <a:ext cx="604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Hvorfor bruker vi av og til heller reelle </a:t>
            </a:r>
            <a:r>
              <a:rPr lang="nb-NO" b="1" dirty="0" err="1">
                <a:solidFill>
                  <a:srgbClr val="FF0000"/>
                </a:solidFill>
              </a:rPr>
              <a:t>fourierrekker</a:t>
            </a:r>
            <a:r>
              <a:rPr lang="nb-NO" b="1" dirty="0">
                <a:solidFill>
                  <a:srgbClr val="FF0000"/>
                </a:solidFill>
              </a:rPr>
              <a:t> istedenfor kompleks? (hint odde og jevne funksjoner)! </a:t>
            </a:r>
          </a:p>
        </p:txBody>
      </p:sp>
    </p:spTree>
    <p:extLst>
      <p:ext uri="{BB962C8B-B14F-4D97-AF65-F5344CB8AC3E}">
        <p14:creationId xmlns:p14="http://schemas.microsoft.com/office/powerpoint/2010/main" val="34635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F91957-A6BC-07F2-7B8A-1800C4BD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Odde og jevne funksjoner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97970FE-2F32-9050-96CD-E17DAE6C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135"/>
            <a:ext cx="4589852" cy="284655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590405B-5497-3624-22CA-D0CAB453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79" y="2310492"/>
            <a:ext cx="4698121" cy="3085193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75AD563F-50F2-3E15-C75B-60391648FEFB}"/>
              </a:ext>
            </a:extLst>
          </p:cNvPr>
          <p:cNvSpPr txBox="1"/>
          <p:nvPr/>
        </p:nvSpPr>
        <p:spPr>
          <a:xfrm>
            <a:off x="979714" y="1910443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Sinus (odd)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53FABF5-EC6F-3CF6-10D3-380D1D87EAA0}"/>
              </a:ext>
            </a:extLst>
          </p:cNvPr>
          <p:cNvSpPr txBox="1"/>
          <p:nvPr/>
        </p:nvSpPr>
        <p:spPr>
          <a:xfrm>
            <a:off x="6656615" y="1910443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Cosinus (jevn)</a:t>
            </a:r>
          </a:p>
        </p:txBody>
      </p:sp>
    </p:spTree>
    <p:extLst>
      <p:ext uri="{BB962C8B-B14F-4D97-AF65-F5344CB8AC3E}">
        <p14:creationId xmlns:p14="http://schemas.microsoft.com/office/powerpoint/2010/main" val="18297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248</Words>
  <Application>Microsoft Macintosh PowerPoint</Application>
  <PresentationFormat>Widescreen</PresentationFormat>
  <Paragraphs>49</Paragraphs>
  <Slides>20</Slides>
  <Notes>1</Notes>
  <HiddenSlides>2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Office-tema</vt:lpstr>
      <vt:lpstr>Øvingsforelesning 07.02.24</vt:lpstr>
      <vt:lpstr>Plan for dagen</vt:lpstr>
      <vt:lpstr>Recap fra tidligere uker</vt:lpstr>
      <vt:lpstr>Fouriertransformasjon</vt:lpstr>
      <vt:lpstr>PowerPoint-presentasjon</vt:lpstr>
      <vt:lpstr>Fourierrekker motivasjon</vt:lpstr>
      <vt:lpstr>Firkantbølgen</vt:lpstr>
      <vt:lpstr>To metoder for å finne fourierrekker</vt:lpstr>
      <vt:lpstr>Odde og jevne funksjoner</vt:lpstr>
      <vt:lpstr>Regne ut fourierrekke for firkantbølgen</vt:lpstr>
      <vt:lpstr>Python plot</vt:lpstr>
      <vt:lpstr>Denne ukes pensum: Skalarproduktet</vt:lpstr>
      <vt:lpstr>PowerPoint-presentasjon</vt:lpstr>
      <vt:lpstr>PowerPoint-presentasjon</vt:lpstr>
      <vt:lpstr>Cauchy-Schwarz’ ulikhet</vt:lpstr>
      <vt:lpstr>Trekantulikheten</vt:lpstr>
      <vt:lpstr>Projeksjon</vt:lpstr>
      <vt:lpstr>Projeksjon</vt:lpstr>
      <vt:lpstr>Ortogonal matrise</vt:lpstr>
      <vt:lpstr>Hva betyr dette?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Øvingsforelesning 07.02.24</dc:title>
  <dc:creator>Mona Victoria Vahedi</dc:creator>
  <cp:lastModifiedBy>Mona Victoria Vahedi</cp:lastModifiedBy>
  <cp:revision>1</cp:revision>
  <dcterms:created xsi:type="dcterms:W3CDTF">2024-02-06T12:14:50Z</dcterms:created>
  <dcterms:modified xsi:type="dcterms:W3CDTF">2024-02-07T14:12:11Z</dcterms:modified>
</cp:coreProperties>
</file>