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1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64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19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62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9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9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50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44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A1716-5C4B-4321-8C9A-5299D28792B5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16E16-6B26-4321-BF15-421C21DF0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75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167"/>
            <a:ext cx="12192000" cy="69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5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8269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0"/>
            <a:ext cx="12214412" cy="68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2"/>
            <a:ext cx="12227860" cy="683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7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60"/>
            <a:ext cx="12192000" cy="68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35"/>
            <a:ext cx="12192000" cy="68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5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8392"/>
            <a:ext cx="12192001" cy="68747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67" y="-5596"/>
            <a:ext cx="12196967" cy="687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5884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1016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245243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5</cp:revision>
  <dcterms:created xsi:type="dcterms:W3CDTF">2025-08-29T00:32:41Z</dcterms:created>
  <dcterms:modified xsi:type="dcterms:W3CDTF">2025-08-29T02:39:54Z</dcterms:modified>
</cp:coreProperties>
</file>