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0EE1-E92A-4794-A135-3B7CD232E01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405B7-8E13-4770-9CA3-254F1DC6605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0EE1-E92A-4794-A135-3B7CD232E01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5B7-8E13-4770-9CA3-254F1DC66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0EE1-E92A-4794-A135-3B7CD232E01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5B7-8E13-4770-9CA3-254F1DC66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30E0EE1-E92A-4794-A135-3B7CD232E01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644405B7-8E13-4770-9CA3-254F1DC6605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0EE1-E92A-4794-A135-3B7CD232E01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5B7-8E13-4770-9CA3-254F1DC6605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0EE1-E92A-4794-A135-3B7CD232E01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5B7-8E13-4770-9CA3-254F1DC6605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5B7-8E13-4770-9CA3-254F1DC6605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0EE1-E92A-4794-A135-3B7CD232E01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0EE1-E92A-4794-A135-3B7CD232E01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5B7-8E13-4770-9CA3-254F1DC6605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0EE1-E92A-4794-A135-3B7CD232E01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5B7-8E13-4770-9CA3-254F1DC66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30E0EE1-E92A-4794-A135-3B7CD232E01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4405B7-8E13-4770-9CA3-254F1DC660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0EE1-E92A-4794-A135-3B7CD232E01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405B7-8E13-4770-9CA3-254F1DC660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30E0EE1-E92A-4794-A135-3B7CD232E01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644405B7-8E13-4770-9CA3-254F1DC6605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URK22EC1018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                                              </a:t>
            </a:r>
            <a:r>
              <a:rPr lang="en-US" dirty="0" err="1" smtClean="0"/>
              <a:t>K.P.Mokanraj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Voice-Assisted Wikipedia </a:t>
            </a:r>
            <a:r>
              <a:rPr smtClean="0"/>
              <a:t>Summarizer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Abstract</a:t>
            </a:r>
          </a:p>
          <a:p>
            <a:r>
              <a:rPr lang="en-US" dirty="0" smtClean="0"/>
              <a:t>Algorithm used</a:t>
            </a:r>
          </a:p>
          <a:p>
            <a:r>
              <a:rPr lang="en-US" dirty="0" smtClean="0"/>
              <a:t>Library function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"Voice-Assisted Wikipedia Summarizer" is a Python program designed to provide users with a convenient and interactive way to explore Wikipedia content through voice commands. With this tool, users can simply speak or type a topic of interest, and the program will retrieve a concise summary of the corresponding Wikipedia article. The summary is then read aloud to the user using text-to-speech technology, offering a hands-free and immersive experience.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provided Python script leverages pyttsx3 and Wikipedia libraries to create a simple voice-assisted Wikipedia summarizer. Users input a topic of interest, and the script retrieves and summarizes the corresponding Wikipedia article, delivering a concise summary through text-to-speech output. The tool offers a straightforward interface for accessing Wikipedia content audibly, demonstrating the integration of text processing and speech synthesis libraries for information retrieval.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smtClean="0"/>
              <a:t>bstract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Wikipedia API Query Algorithm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involves sending a request to Wikipedia's servers with the user input (the topic to search for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Wikipedia's API then retrieves relevant article data </a:t>
            </a:r>
            <a:r>
              <a:rPr lang="en-US" dirty="0" smtClean="0"/>
              <a:t>based </a:t>
            </a:r>
            <a:r>
              <a:rPr lang="en-US" dirty="0" smtClean="0"/>
              <a:t>on the query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Text-to-Speech </a:t>
            </a:r>
            <a:r>
              <a:rPr lang="en-US" b="1" dirty="0" smtClean="0"/>
              <a:t>(TTS) Algorithm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The pyttsx3 library provides the text-to-speech functionality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The pyttsx3 library interfaces with underlying speech synthesis engines, such as Microsoft Speech API, to generate the speech output.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smtClean="0"/>
              <a:t>lgorithm Used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pyttsx3.init(): Initializes the text-to-speech engine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voice.say</a:t>
            </a:r>
            <a:r>
              <a:rPr lang="en-US" dirty="0" smtClean="0"/>
              <a:t>(text): Queues a text string to be spoken by the text-to-speech engine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voice.runAndWait</a:t>
            </a:r>
            <a:r>
              <a:rPr lang="en-US" dirty="0" smtClean="0"/>
              <a:t>(): Blocks until all currently queued commands are processed by the text-to-speech engine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wikipedia.summary</a:t>
            </a:r>
            <a:r>
              <a:rPr lang="en-US" dirty="0" smtClean="0"/>
              <a:t>(topic, sentences): Retrieves a summary of a Wikipedia article based on the provided topic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wikipedia.exceptions.PageError</a:t>
            </a:r>
            <a:r>
              <a:rPr lang="en-US" dirty="0" smtClean="0"/>
              <a:t>: Exception raised when the Wikipedia page does not exist for the given topic.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smtClean="0"/>
              <a:t>ibrary Function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7200" dirty="0" smtClean="0"/>
              <a:t>        </a:t>
            </a:r>
          </a:p>
          <a:p>
            <a:pPr>
              <a:buNone/>
            </a:pPr>
            <a:r>
              <a:rPr lang="en-US" sz="7200" dirty="0" smtClean="0"/>
              <a:t> Thank you</a:t>
            </a:r>
            <a:endParaRPr lang="en-US" sz="7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37</TotalTime>
  <Words>313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Paper</vt:lpstr>
      <vt:lpstr>Voice-Assisted Wikipedia Summarizer</vt:lpstr>
      <vt:lpstr>contents</vt:lpstr>
      <vt:lpstr>Introduction</vt:lpstr>
      <vt:lpstr>Abstract </vt:lpstr>
      <vt:lpstr>Algorithm Used </vt:lpstr>
      <vt:lpstr>Library Function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Voice-Assisted Wikipedia Summarizer</dc:title>
  <dc:creator>KKR</dc:creator>
  <cp:lastModifiedBy>KKR</cp:lastModifiedBy>
  <cp:revision>1</cp:revision>
  <dcterms:created xsi:type="dcterms:W3CDTF">2024-04-04T16:19:39Z</dcterms:created>
  <dcterms:modified xsi:type="dcterms:W3CDTF">2024-04-04T16:56:40Z</dcterms:modified>
</cp:coreProperties>
</file>