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3" r:id="rId5"/>
  </p:sldMasterIdLst>
  <p:notesMasterIdLst>
    <p:notesMasterId r:id="rId11"/>
  </p:notesMasterIdLst>
  <p:handoutMasterIdLst>
    <p:handoutMasterId r:id="rId12"/>
  </p:handoutMasterIdLst>
  <p:sldIdLst>
    <p:sldId id="555" r:id="rId6"/>
    <p:sldId id="551" r:id="rId7"/>
    <p:sldId id="552" r:id="rId8"/>
    <p:sldId id="554" r:id="rId9"/>
    <p:sldId id="546" r:id="rId10"/>
  </p:sldIdLst>
  <p:sldSz cx="9144000" cy="6858000" type="screen4x3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600"/>
    <a:srgbClr val="FFFFFF"/>
    <a:srgbClr val="0000FF"/>
    <a:srgbClr val="FF3300"/>
    <a:srgbClr val="FF6600"/>
    <a:srgbClr val="BA2121"/>
    <a:srgbClr val="993300"/>
    <a:srgbClr val="669900"/>
    <a:srgbClr val="FF99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7DA900-BAD8-4D89-834F-1B999F078261}" v="18" dt="2024-02-01T05:43:13.611"/>
    <p1510:client id="{3BA04D63-C0D3-497F-B7E6-22FE3C238296}" v="21" dt="2024-02-01T08:49:53.767"/>
    <p1510:client id="{53AE8A5F-81CE-408C-ACDE-02B3DB63E1DF}" v="70" dt="2024-01-31T06:53:45.601"/>
    <p1510:client id="{867B4C5A-64FA-46C1-B0DA-C340AA356931}" v="27" dt="2024-02-01T05:32:03.134"/>
    <p1510:client id="{FD7090CD-D47C-41B6-B9A8-542B99C8A0B5}" v="7" dt="2024-01-31T07:54:52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0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陳漢堂" userId="S::mokecome@accudata.com.tw::dd84067b-915b-40c0-9962-c19cb219fc5b" providerId="AD" clId="Web-{53AE8A5F-81CE-408C-ACDE-02B3DB63E1DF}"/>
    <pc:docChg chg="modSld">
      <pc:chgData name="陳漢堂" userId="S::mokecome@accudata.com.tw::dd84067b-915b-40c0-9962-c19cb219fc5b" providerId="AD" clId="Web-{53AE8A5F-81CE-408C-ACDE-02B3DB63E1DF}" dt="2024-01-31T06:53:38.366" v="35"/>
      <pc:docMkLst>
        <pc:docMk/>
      </pc:docMkLst>
      <pc:sldChg chg="modSp">
        <pc:chgData name="陳漢堂" userId="S::mokecome@accudata.com.tw::dd84067b-915b-40c0-9962-c19cb219fc5b" providerId="AD" clId="Web-{53AE8A5F-81CE-408C-ACDE-02B3DB63E1DF}" dt="2024-01-31T06:53:38.366" v="35"/>
        <pc:sldMkLst>
          <pc:docMk/>
          <pc:sldMk cId="2588933380" sldId="554"/>
        </pc:sldMkLst>
        <pc:graphicFrameChg chg="mod modGraphic">
          <ac:chgData name="陳漢堂" userId="S::mokecome@accudata.com.tw::dd84067b-915b-40c0-9962-c19cb219fc5b" providerId="AD" clId="Web-{53AE8A5F-81CE-408C-ACDE-02B3DB63E1DF}" dt="2024-01-31T06:53:38.366" v="35"/>
          <ac:graphicFrameMkLst>
            <pc:docMk/>
            <pc:sldMk cId="2588933380" sldId="554"/>
            <ac:graphicFrameMk id="5" creationId="{00000000-0000-0000-0000-000000000000}"/>
          </ac:graphicFrameMkLst>
        </pc:graphicFrameChg>
      </pc:sldChg>
    </pc:docChg>
  </pc:docChgLst>
  <pc:docChgLst>
    <pc:chgData name="陳漢堂" userId="S::mokecome@accudata.com.tw::dd84067b-915b-40c0-9962-c19cb219fc5b" providerId="AD" clId="Web-{6F2184CE-10F8-4E2D-A596-A122FE6A2C7C}"/>
    <pc:docChg chg="modSld">
      <pc:chgData name="陳漢堂" userId="S::mokecome@accudata.com.tw::dd84067b-915b-40c0-9962-c19cb219fc5b" providerId="AD" clId="Web-{6F2184CE-10F8-4E2D-A596-A122FE6A2C7C}" dt="2024-01-26T05:43:09.821" v="161"/>
      <pc:docMkLst>
        <pc:docMk/>
      </pc:docMkLst>
      <pc:sldChg chg="modSp">
        <pc:chgData name="陳漢堂" userId="S::mokecome@accudata.com.tw::dd84067b-915b-40c0-9962-c19cb219fc5b" providerId="AD" clId="Web-{6F2184CE-10F8-4E2D-A596-A122FE6A2C7C}" dt="2024-01-26T05:43:09.821" v="161"/>
        <pc:sldMkLst>
          <pc:docMk/>
          <pc:sldMk cId="1470375030" sldId="546"/>
        </pc:sldMkLst>
        <pc:spChg chg="mod">
          <ac:chgData name="陳漢堂" userId="S::mokecome@accudata.com.tw::dd84067b-915b-40c0-9962-c19cb219fc5b" providerId="AD" clId="Web-{6F2184CE-10F8-4E2D-A596-A122FE6A2C7C}" dt="2024-01-26T05:42:22.897" v="145" actId="20577"/>
          <ac:spMkLst>
            <pc:docMk/>
            <pc:sldMk cId="1470375030" sldId="546"/>
            <ac:spMk id="3" creationId="{00000000-0000-0000-0000-000000000000}"/>
          </ac:spMkLst>
        </pc:spChg>
        <pc:graphicFrameChg chg="mod modGraphic">
          <ac:chgData name="陳漢堂" userId="S::mokecome@accudata.com.tw::dd84067b-915b-40c0-9962-c19cb219fc5b" providerId="AD" clId="Web-{6F2184CE-10F8-4E2D-A596-A122FE6A2C7C}" dt="2024-01-26T05:43:09.821" v="161"/>
          <ac:graphicFrameMkLst>
            <pc:docMk/>
            <pc:sldMk cId="1470375030" sldId="546"/>
            <ac:graphicFrameMk id="4" creationId="{00000000-0000-0000-0000-000000000000}"/>
          </ac:graphicFrameMkLst>
        </pc:graphicFrameChg>
        <pc:graphicFrameChg chg="mod modGraphic">
          <ac:chgData name="陳漢堂" userId="S::mokecome@accudata.com.tw::dd84067b-915b-40c0-9962-c19cb219fc5b" providerId="AD" clId="Web-{6F2184CE-10F8-4E2D-A596-A122FE6A2C7C}" dt="2024-01-26T05:39:22.406" v="64"/>
          <ac:graphicFrameMkLst>
            <pc:docMk/>
            <pc:sldMk cId="1470375030" sldId="546"/>
            <ac:graphicFrameMk id="5" creationId="{00000000-0000-0000-0000-000000000000}"/>
          </ac:graphicFrameMkLst>
        </pc:graphicFrameChg>
        <pc:cxnChg chg="mod">
          <ac:chgData name="陳漢堂" userId="S::mokecome@accudata.com.tw::dd84067b-915b-40c0-9962-c19cb219fc5b" providerId="AD" clId="Web-{6F2184CE-10F8-4E2D-A596-A122FE6A2C7C}" dt="2024-01-26T05:38:30.732" v="4" actId="1076"/>
          <ac:cxnSpMkLst>
            <pc:docMk/>
            <pc:sldMk cId="1470375030" sldId="546"/>
            <ac:cxnSpMk id="7" creationId="{00000000-0000-0000-0000-000000000000}"/>
          </ac:cxnSpMkLst>
        </pc:cxnChg>
        <pc:cxnChg chg="mod">
          <ac:chgData name="陳漢堂" userId="S::mokecome@accudata.com.tw::dd84067b-915b-40c0-9962-c19cb219fc5b" providerId="AD" clId="Web-{6F2184CE-10F8-4E2D-A596-A122FE6A2C7C}" dt="2024-01-26T05:38:32.373" v="5" actId="1076"/>
          <ac:cxnSpMkLst>
            <pc:docMk/>
            <pc:sldMk cId="1470375030" sldId="546"/>
            <ac:cxnSpMk id="10" creationId="{00000000-0000-0000-0000-000000000000}"/>
          </ac:cxnSpMkLst>
        </pc:cxnChg>
      </pc:sldChg>
    </pc:docChg>
  </pc:docChgLst>
  <pc:docChgLst>
    <pc:chgData name="陳漢堂" userId="S::mokecome@accudata.com.tw::dd84067b-915b-40c0-9962-c19cb219fc5b" providerId="AD" clId="Web-{FD7090CD-D47C-41B6-B9A8-542B99C8A0B5}"/>
    <pc:docChg chg="modSld">
      <pc:chgData name="陳漢堂" userId="S::mokecome@accudata.com.tw::dd84067b-915b-40c0-9962-c19cb219fc5b" providerId="AD" clId="Web-{FD7090CD-D47C-41B6-B9A8-542B99C8A0B5}" dt="2024-01-31T07:54:52.317" v="6"/>
      <pc:docMkLst>
        <pc:docMk/>
      </pc:docMkLst>
      <pc:sldChg chg="modSp">
        <pc:chgData name="陳漢堂" userId="S::mokecome@accudata.com.tw::dd84067b-915b-40c0-9962-c19cb219fc5b" providerId="AD" clId="Web-{FD7090CD-D47C-41B6-B9A8-542B99C8A0B5}" dt="2024-01-31T07:54:52.317" v="6"/>
        <pc:sldMkLst>
          <pc:docMk/>
          <pc:sldMk cId="2588933380" sldId="554"/>
        </pc:sldMkLst>
        <pc:graphicFrameChg chg="mod modGraphic">
          <ac:chgData name="陳漢堂" userId="S::mokecome@accudata.com.tw::dd84067b-915b-40c0-9962-c19cb219fc5b" providerId="AD" clId="Web-{FD7090CD-D47C-41B6-B9A8-542B99C8A0B5}" dt="2024-01-31T07:54:52.317" v="6"/>
          <ac:graphicFrameMkLst>
            <pc:docMk/>
            <pc:sldMk cId="2588933380" sldId="554"/>
            <ac:graphicFrameMk id="5" creationId="{00000000-0000-0000-0000-000000000000}"/>
          </ac:graphicFrameMkLst>
        </pc:graphicFrameChg>
      </pc:sldChg>
    </pc:docChg>
  </pc:docChgLst>
  <pc:docChgLst>
    <pc:chgData name="陳漢堂" userId="S::mokecome@accudata.com.tw::dd84067b-915b-40c0-9962-c19cb219fc5b" providerId="AD" clId="Web-{867B4C5A-64FA-46C1-B0DA-C340AA356931}"/>
    <pc:docChg chg="modSld">
      <pc:chgData name="陳漢堂" userId="S::mokecome@accudata.com.tw::dd84067b-915b-40c0-9962-c19cb219fc5b" providerId="AD" clId="Web-{867B4C5A-64FA-46C1-B0DA-C340AA356931}" dt="2024-02-01T05:32:03.134" v="24"/>
      <pc:docMkLst>
        <pc:docMk/>
      </pc:docMkLst>
      <pc:sldChg chg="modSp">
        <pc:chgData name="陳漢堂" userId="S::mokecome@accudata.com.tw::dd84067b-915b-40c0-9962-c19cb219fc5b" providerId="AD" clId="Web-{867B4C5A-64FA-46C1-B0DA-C340AA356931}" dt="2024-02-01T05:32:03.134" v="24"/>
        <pc:sldMkLst>
          <pc:docMk/>
          <pc:sldMk cId="2588933380" sldId="554"/>
        </pc:sldMkLst>
        <pc:graphicFrameChg chg="mod modGraphic">
          <ac:chgData name="陳漢堂" userId="S::mokecome@accudata.com.tw::dd84067b-915b-40c0-9962-c19cb219fc5b" providerId="AD" clId="Web-{867B4C5A-64FA-46C1-B0DA-C340AA356931}" dt="2024-02-01T05:32:03.134" v="24"/>
          <ac:graphicFrameMkLst>
            <pc:docMk/>
            <pc:sldMk cId="2588933380" sldId="554"/>
            <ac:graphicFrameMk id="5" creationId="{00000000-0000-0000-0000-000000000000}"/>
          </ac:graphicFrameMkLst>
        </pc:graphicFrameChg>
      </pc:sldChg>
    </pc:docChg>
  </pc:docChgLst>
  <pc:docChgLst>
    <pc:chgData name="陳漢堂" userId="S::mokecome@accudata.com.tw::dd84067b-915b-40c0-9962-c19cb219fc5b" providerId="AD" clId="Web-{965F9892-099C-4D57-8FC0-EF929D3B92A8}"/>
    <pc:docChg chg="modSld">
      <pc:chgData name="陳漢堂" userId="S::mokecome@accudata.com.tw::dd84067b-915b-40c0-9962-c19cb219fc5b" providerId="AD" clId="Web-{965F9892-099C-4D57-8FC0-EF929D3B92A8}" dt="2024-01-16T10:27:25.814" v="24" actId="14100"/>
      <pc:docMkLst>
        <pc:docMk/>
      </pc:docMkLst>
      <pc:sldChg chg="modSp">
        <pc:chgData name="陳漢堂" userId="S::mokecome@accudata.com.tw::dd84067b-915b-40c0-9962-c19cb219fc5b" providerId="AD" clId="Web-{965F9892-099C-4D57-8FC0-EF929D3B92A8}" dt="2024-01-16T10:27:25.814" v="24" actId="14100"/>
        <pc:sldMkLst>
          <pc:docMk/>
          <pc:sldMk cId="1470375030" sldId="546"/>
        </pc:sldMkLst>
        <pc:spChg chg="mod">
          <ac:chgData name="陳漢堂" userId="S::mokecome@accudata.com.tw::dd84067b-915b-40c0-9962-c19cb219fc5b" providerId="AD" clId="Web-{965F9892-099C-4D57-8FC0-EF929D3B92A8}" dt="2024-01-16T10:27:25.814" v="24" actId="14100"/>
          <ac:spMkLst>
            <pc:docMk/>
            <pc:sldMk cId="1470375030" sldId="546"/>
            <ac:spMk id="3" creationId="{00000000-0000-0000-0000-000000000000}"/>
          </ac:spMkLst>
        </pc:spChg>
      </pc:sldChg>
    </pc:docChg>
  </pc:docChgLst>
  <pc:docChgLst>
    <pc:chgData name="陳漢堂" userId="S::mokecome@accudata.com.tw::dd84067b-915b-40c0-9962-c19cb219fc5b" providerId="AD" clId="Web-{DACD2830-A4AF-42D8-BC6C-088CB9F593E5}"/>
    <pc:docChg chg="modSld">
      <pc:chgData name="陳漢堂" userId="S::mokecome@accudata.com.tw::dd84067b-915b-40c0-9962-c19cb219fc5b" providerId="AD" clId="Web-{DACD2830-A4AF-42D8-BC6C-088CB9F593E5}" dt="2024-01-24T06:46:24.676" v="7"/>
      <pc:docMkLst>
        <pc:docMk/>
      </pc:docMkLst>
      <pc:sldChg chg="modSp">
        <pc:chgData name="陳漢堂" userId="S::mokecome@accudata.com.tw::dd84067b-915b-40c0-9962-c19cb219fc5b" providerId="AD" clId="Web-{DACD2830-A4AF-42D8-BC6C-088CB9F593E5}" dt="2024-01-24T06:46:24.676" v="7"/>
        <pc:sldMkLst>
          <pc:docMk/>
          <pc:sldMk cId="2588933380" sldId="554"/>
        </pc:sldMkLst>
        <pc:graphicFrameChg chg="mod modGraphic">
          <ac:chgData name="陳漢堂" userId="S::mokecome@accudata.com.tw::dd84067b-915b-40c0-9962-c19cb219fc5b" providerId="AD" clId="Web-{DACD2830-A4AF-42D8-BC6C-088CB9F593E5}" dt="2024-01-24T06:46:24.676" v="7"/>
          <ac:graphicFrameMkLst>
            <pc:docMk/>
            <pc:sldMk cId="2588933380" sldId="554"/>
            <ac:graphicFrameMk id="5" creationId="{00000000-0000-0000-0000-000000000000}"/>
          </ac:graphicFrameMkLst>
        </pc:graphicFrameChg>
        <pc:graphicFrameChg chg="mod modGraphic">
          <ac:chgData name="陳漢堂" userId="S::mokecome@accudata.com.tw::dd84067b-915b-40c0-9962-c19cb219fc5b" providerId="AD" clId="Web-{DACD2830-A4AF-42D8-BC6C-088CB9F593E5}" dt="2024-01-24T06:46:22.191" v="5"/>
          <ac:graphicFrameMkLst>
            <pc:docMk/>
            <pc:sldMk cId="2588933380" sldId="554"/>
            <ac:graphicFrameMk id="7" creationId="{00000000-0000-0000-0000-000000000000}"/>
          </ac:graphicFrameMkLst>
        </pc:graphicFrameChg>
      </pc:sldChg>
    </pc:docChg>
  </pc:docChgLst>
  <pc:docChgLst>
    <pc:chgData name="陳漢堂" userId="S::mokecome@accudata.com.tw::dd84067b-915b-40c0-9962-c19cb219fc5b" providerId="AD" clId="Web-{297DA900-BAD8-4D89-834F-1B999F078261}"/>
    <pc:docChg chg="modSld">
      <pc:chgData name="陳漢堂" userId="S::mokecome@accudata.com.tw::dd84067b-915b-40c0-9962-c19cb219fc5b" providerId="AD" clId="Web-{297DA900-BAD8-4D89-834F-1B999F078261}" dt="2024-02-01T05:43:13.611" v="17"/>
      <pc:docMkLst>
        <pc:docMk/>
      </pc:docMkLst>
      <pc:sldChg chg="modSp">
        <pc:chgData name="陳漢堂" userId="S::mokecome@accudata.com.tw::dd84067b-915b-40c0-9962-c19cb219fc5b" providerId="AD" clId="Web-{297DA900-BAD8-4D89-834F-1B999F078261}" dt="2024-02-01T05:43:13.611" v="17"/>
        <pc:sldMkLst>
          <pc:docMk/>
          <pc:sldMk cId="2588933380" sldId="554"/>
        </pc:sldMkLst>
        <pc:graphicFrameChg chg="mod modGraphic">
          <ac:chgData name="陳漢堂" userId="S::mokecome@accudata.com.tw::dd84067b-915b-40c0-9962-c19cb219fc5b" providerId="AD" clId="Web-{297DA900-BAD8-4D89-834F-1B999F078261}" dt="2024-02-01T05:43:13.611" v="17"/>
          <ac:graphicFrameMkLst>
            <pc:docMk/>
            <pc:sldMk cId="2588933380" sldId="554"/>
            <ac:graphicFrameMk id="5" creationId="{00000000-0000-0000-0000-000000000000}"/>
          </ac:graphicFrameMkLst>
        </pc:graphicFrameChg>
      </pc:sldChg>
    </pc:docChg>
  </pc:docChgLst>
  <pc:docChgLst>
    <pc:chgData name="陳漢堂" userId="S::mokecome@accudata.com.tw::dd84067b-915b-40c0-9962-c19cb219fc5b" providerId="AD" clId="Web-{3BA04D63-C0D3-497F-B7E6-22FE3C238296}"/>
    <pc:docChg chg="modSld">
      <pc:chgData name="陳漢堂" userId="S::mokecome@accudata.com.tw::dd84067b-915b-40c0-9962-c19cb219fc5b" providerId="AD" clId="Web-{3BA04D63-C0D3-497F-B7E6-22FE3C238296}" dt="2024-02-01T08:49:53.767" v="18" actId="14100"/>
      <pc:docMkLst>
        <pc:docMk/>
      </pc:docMkLst>
      <pc:sldChg chg="addSp delSp modSp">
        <pc:chgData name="陳漢堂" userId="S::mokecome@accudata.com.tw::dd84067b-915b-40c0-9962-c19cb219fc5b" providerId="AD" clId="Web-{3BA04D63-C0D3-497F-B7E6-22FE3C238296}" dt="2024-02-01T08:49:53.767" v="18" actId="14100"/>
        <pc:sldMkLst>
          <pc:docMk/>
          <pc:sldMk cId="804645495" sldId="551"/>
        </pc:sldMkLst>
        <pc:spChg chg="mod">
          <ac:chgData name="陳漢堂" userId="S::mokecome@accudata.com.tw::dd84067b-915b-40c0-9962-c19cb219fc5b" providerId="AD" clId="Web-{3BA04D63-C0D3-497F-B7E6-22FE3C238296}" dt="2024-02-01T08:49:34.579" v="10" actId="20577"/>
          <ac:spMkLst>
            <pc:docMk/>
            <pc:sldMk cId="804645495" sldId="551"/>
            <ac:spMk id="3" creationId="{00000000-0000-0000-0000-000000000000}"/>
          </ac:spMkLst>
        </pc:spChg>
        <pc:picChg chg="add del mod">
          <ac:chgData name="陳漢堂" userId="S::mokecome@accudata.com.tw::dd84067b-915b-40c0-9962-c19cb219fc5b" providerId="AD" clId="Web-{3BA04D63-C0D3-497F-B7E6-22FE3C238296}" dt="2024-02-01T08:49:36.704" v="11"/>
          <ac:picMkLst>
            <pc:docMk/>
            <pc:sldMk cId="804645495" sldId="551"/>
            <ac:picMk id="5" creationId="{603A188D-844B-F23C-104A-0744382D3E24}"/>
          </ac:picMkLst>
        </pc:picChg>
        <pc:picChg chg="mod">
          <ac:chgData name="陳漢堂" userId="S::mokecome@accudata.com.tw::dd84067b-915b-40c0-9962-c19cb219fc5b" providerId="AD" clId="Web-{3BA04D63-C0D3-497F-B7E6-22FE3C238296}" dt="2024-02-01T08:49:49.783" v="16" actId="1076"/>
          <ac:picMkLst>
            <pc:docMk/>
            <pc:sldMk cId="804645495" sldId="551"/>
            <ac:picMk id="7" creationId="{00000000-0000-0000-0000-000000000000}"/>
          </ac:picMkLst>
        </pc:picChg>
        <pc:picChg chg="add mod">
          <ac:chgData name="陳漢堂" userId="S::mokecome@accudata.com.tw::dd84067b-915b-40c0-9962-c19cb219fc5b" providerId="AD" clId="Web-{3BA04D63-C0D3-497F-B7E6-22FE3C238296}" dt="2024-02-01T08:49:53.767" v="18" actId="14100"/>
          <ac:picMkLst>
            <pc:docMk/>
            <pc:sldMk cId="804645495" sldId="551"/>
            <ac:picMk id="8" creationId="{075CD399-6D82-C419-4274-B7351A1E38EE}"/>
          </ac:picMkLst>
        </pc:picChg>
        <pc:picChg chg="del">
          <ac:chgData name="陳漢堂" userId="S::mokecome@accudata.com.tw::dd84067b-915b-40c0-9962-c19cb219fc5b" providerId="AD" clId="Web-{3BA04D63-C0D3-497F-B7E6-22FE3C238296}" dt="2024-02-01T08:49:38.923" v="12"/>
          <ac:picMkLst>
            <pc:docMk/>
            <pc:sldMk cId="804645495" sldId="551"/>
            <ac:picMk id="9" creationId="{00000000-0000-0000-0000-000000000000}"/>
          </ac:picMkLst>
        </pc:picChg>
        <pc:cxnChg chg="mod">
          <ac:chgData name="陳漢堂" userId="S::mokecome@accudata.com.tw::dd84067b-915b-40c0-9962-c19cb219fc5b" providerId="AD" clId="Web-{3BA04D63-C0D3-497F-B7E6-22FE3C238296}" dt="2024-02-01T08:49:51.267" v="17" actId="1076"/>
          <ac:cxnSpMkLst>
            <pc:docMk/>
            <pc:sldMk cId="804645495" sldId="551"/>
            <ac:cxnSpMk id="11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B59EB-8E22-4B9F-9BD3-6D67E0F8FA06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49F0-D954-4CC6-97D1-339E6CCC61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1820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42853-5066-4722-811E-B42F0D4DDF7E}" type="datetimeFigureOut">
              <a:rPr lang="zh-TW" altLang="en-US" smtClean="0"/>
              <a:t>2024/2/21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79F9B-B6AF-4705-AE06-C6678B2A69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529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031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72"/>
          <a:stretch/>
        </p:blipFill>
        <p:spPr>
          <a:xfrm>
            <a:off x="0" y="0"/>
            <a:ext cx="9144000" cy="5445224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ctrTitle"/>
          </p:nvPr>
        </p:nvSpPr>
        <p:spPr>
          <a:xfrm>
            <a:off x="827584" y="5127327"/>
            <a:ext cx="5904656" cy="147002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>
          <a:xfrm>
            <a:off x="-36512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/>
              <a:t>Copyright ©2021 Accudata Research Institute Inc. </a:t>
            </a:r>
            <a:endParaRPr lang="zh-TW" altLang="en-US" sz="1050"/>
          </a:p>
        </p:txBody>
      </p:sp>
      <p:sp>
        <p:nvSpPr>
          <p:cNvPr id="13" name="矩形 12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zh-TW" altLang="en-US" sz="900" kern="1200" baseline="0">
                <a:solidFill>
                  <a:schemeClr val="tx1"/>
                </a:solidFill>
                <a:latin typeface="Verdana" panose="020B0604030504040204" pitchFamily="34" charset="0"/>
                <a:ea typeface="微軟正黑體" panose="020B0604030504040204" pitchFamily="34" charset="-120"/>
                <a:cs typeface="+mn-cs"/>
              </a:rPr>
              <a:t>本機密文件為「精藤股份有限公司」所有，請勿外洩</a:t>
            </a:r>
          </a:p>
        </p:txBody>
      </p:sp>
      <p:cxnSp>
        <p:nvCxnSpPr>
          <p:cNvPr id="10" name="直線接點 9"/>
          <p:cNvCxnSpPr/>
          <p:nvPr userDrawn="1"/>
        </p:nvCxnSpPr>
        <p:spPr>
          <a:xfrm>
            <a:off x="6624000" y="5862339"/>
            <a:ext cx="252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 userDrawn="1"/>
        </p:nvCxnSpPr>
        <p:spPr>
          <a:xfrm>
            <a:off x="0" y="5862339"/>
            <a:ext cx="82758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高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圓角矩形 3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>
                <a:solidFill>
                  <a:schemeClr val="tx1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schemeClr val="tx1"/>
                </a:solidFill>
              </a:rPr>
              <a:pPr algn="ctr">
                <a:defRPr/>
              </a:pPr>
              <a:t>‹#›</a:t>
            </a:fld>
            <a:endParaRPr lang="zh-TW" altLang="en-US" sz="1050" b="1">
              <a:solidFill>
                <a:schemeClr val="tx1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/>
              <a:t>Copyright ©2021 Accudata Research Institute Inc. </a:t>
            </a:r>
            <a:endParaRPr lang="zh-TW" altLang="en-US" sz="1050"/>
          </a:p>
        </p:txBody>
      </p:sp>
      <p:sp>
        <p:nvSpPr>
          <p:cNvPr id="11" name="矩形 10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zh-TW" altLang="en-US" sz="900" kern="1200" baseline="0">
                <a:solidFill>
                  <a:schemeClr val="tx1"/>
                </a:solidFill>
                <a:latin typeface="Verdana" panose="020B0604030504040204" pitchFamily="34" charset="0"/>
                <a:ea typeface="微軟正黑體" panose="020B0604030504040204" pitchFamily="34" charset="-120"/>
                <a:cs typeface="+mn-cs"/>
              </a:rPr>
              <a:t>本機密文件為「精藤股份有限公司」所有，請勿外洩</a:t>
            </a:r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467544" y="548680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28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高標題&amp;無頁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cxnSp>
        <p:nvCxnSpPr>
          <p:cNvPr id="5" name="直線接點 4"/>
          <p:cNvCxnSpPr/>
          <p:nvPr userDrawn="1"/>
        </p:nvCxnSpPr>
        <p:spPr>
          <a:xfrm>
            <a:off x="467544" y="548680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919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分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401290"/>
            <a:ext cx="7772400" cy="1362075"/>
          </a:xfrm>
        </p:spPr>
        <p:txBody>
          <a:bodyPr anchor="b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4809133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圓角矩形 3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>
                <a:solidFill>
                  <a:schemeClr val="tx1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schemeClr val="tx1"/>
                </a:solidFill>
              </a:rPr>
              <a:pPr algn="ctr">
                <a:defRPr/>
              </a:pPr>
              <a:t>‹#›</a:t>
            </a:fld>
            <a:endParaRPr lang="zh-TW" altLang="en-US" sz="1050" b="1">
              <a:solidFill>
                <a:schemeClr val="tx1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/>
              <a:t>Copyright ©2021 Accudata Research Institute Inc. </a:t>
            </a:r>
            <a:endParaRPr lang="zh-TW" altLang="en-US" sz="1050"/>
          </a:p>
        </p:txBody>
      </p:sp>
      <p:sp>
        <p:nvSpPr>
          <p:cNvPr id="10" name="矩形 9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zh-TW" altLang="en-US" sz="900" kern="1200" baseline="0">
                <a:solidFill>
                  <a:schemeClr val="tx1"/>
                </a:solidFill>
                <a:latin typeface="Verdana" panose="020B0604030504040204" pitchFamily="34" charset="0"/>
                <a:ea typeface="微軟正黑體" panose="020B0604030504040204" pitchFamily="34" charset="-120"/>
                <a:cs typeface="+mn-cs"/>
              </a:rPr>
              <a:t>本機密文件為「精藤股份有限公司」所有，請勿外洩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問題與討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108012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636912"/>
            <a:ext cx="3936437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圓角矩形 3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>
                <a:solidFill>
                  <a:schemeClr val="tx1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schemeClr val="tx1"/>
                </a:solidFill>
              </a:rPr>
              <a:pPr algn="ctr">
                <a:defRPr/>
              </a:pPr>
              <a:t>‹#›</a:t>
            </a:fld>
            <a:endParaRPr lang="zh-TW" altLang="en-US" sz="1050" b="1">
              <a:solidFill>
                <a:schemeClr val="tx1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/>
              <a:t>Copyright ©2021 Accudata Research Institute Inc. </a:t>
            </a:r>
            <a:endParaRPr lang="zh-TW" altLang="en-US" sz="1050"/>
          </a:p>
        </p:txBody>
      </p:sp>
      <p:sp>
        <p:nvSpPr>
          <p:cNvPr id="10" name="矩形 9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zh-TW" altLang="en-US" sz="900" kern="1200" baseline="0">
                <a:solidFill>
                  <a:schemeClr val="tx1"/>
                </a:solidFill>
                <a:latin typeface="Verdana" panose="020B0604030504040204" pitchFamily="34" charset="0"/>
                <a:ea typeface="微軟正黑體" panose="020B0604030504040204" pitchFamily="34" charset="-120"/>
                <a:cs typeface="+mn-cs"/>
              </a:rPr>
              <a:t>本機密文件為「精藤股份有限公司」所有，請勿外洩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末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zh-TW" altLang="en-US">
              <a:solidFill>
                <a:srgbClr val="003399"/>
              </a:solidFill>
              <a:latin typeface="Arial" pitchFamily="34" charset="0"/>
              <a:ea typeface="華康中黑體" pitchFamily="49" charset="-120"/>
              <a:cs typeface="Arial" charset="0"/>
            </a:endParaRPr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2879304" y="6488668"/>
            <a:ext cx="626469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>
                <a:solidFill>
                  <a:srgbClr val="003399"/>
                </a:solidFill>
                <a:latin typeface="Verdana" pitchFamily="34" charset="0"/>
                <a:ea typeface="微軟正黑體" pitchFamily="34" charset="-120"/>
                <a:cs typeface="Arial" charset="0"/>
              </a:rPr>
              <a:t>©2021 </a:t>
            </a:r>
            <a:r>
              <a:rPr lang="zh-TW" altLang="en-US" sz="1200">
                <a:solidFill>
                  <a:srgbClr val="003399"/>
                </a:solidFill>
                <a:latin typeface="Verdana" pitchFamily="34" charset="0"/>
                <a:ea typeface="微軟正黑體" pitchFamily="34" charset="-120"/>
                <a:cs typeface="Arial" charset="0"/>
              </a:rPr>
              <a:t>精藤股份有限公司</a:t>
            </a:r>
            <a:r>
              <a:rPr lang="zh-TW" altLang="en-US" sz="1200" baseline="0">
                <a:solidFill>
                  <a:srgbClr val="003399"/>
                </a:solidFill>
                <a:latin typeface="Verdana" pitchFamily="34" charset="0"/>
                <a:ea typeface="微軟正黑體" pitchFamily="34" charset="-120"/>
                <a:cs typeface="Arial" charset="0"/>
              </a:rPr>
              <a:t> </a:t>
            </a:r>
            <a:r>
              <a:rPr lang="zh-TW" altLang="en-US" sz="1200">
                <a:solidFill>
                  <a:srgbClr val="003399"/>
                </a:solidFill>
                <a:latin typeface="Verdana" pitchFamily="34" charset="0"/>
                <a:ea typeface="微軟正黑體" pitchFamily="34" charset="-120"/>
                <a:cs typeface="Arial" charset="0"/>
              </a:rPr>
              <a:t>版權所有 保留一切權利</a:t>
            </a: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48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3" y="215845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/>
              <a:t> </a:t>
            </a:r>
            <a:r>
              <a:rPr kumimoji="1" lang="en-US" altLang="zh-CN"/>
              <a:t>TEXT</a:t>
            </a:r>
            <a:r>
              <a:rPr kumimoji="1" lang="zh-CN" altLang="en-US"/>
              <a:t> </a:t>
            </a:r>
            <a:r>
              <a:rPr kumimoji="1" lang="en-US" altLang="zh-CN"/>
              <a:t>HERE</a:t>
            </a:r>
            <a:endParaRPr kumimoji="1" lang="zh-CN" altLang="en-US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3" y="776318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/>
              <a:t>点击此处添加文本信息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zh-TW" altLang="en-US" sz="900" kern="1200" baseline="0">
                <a:solidFill>
                  <a:schemeClr val="tx1"/>
                </a:solidFill>
                <a:latin typeface="Verdana" panose="020B0604030504040204" pitchFamily="34" charset="0"/>
                <a:ea typeface="微軟正黑體" panose="020B0604030504040204" pitchFamily="34" charset="-120"/>
                <a:cs typeface="+mn-cs"/>
              </a:rPr>
              <a:t>本機密文件為「精藤股份有限公司」所有，請勿外洩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-36512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/>
              <a:t>Copyright ©2021 Accudata Research Institute Inc. </a:t>
            </a:r>
            <a:endParaRPr lang="zh-TW" altLang="en-US" sz="1050"/>
          </a:p>
        </p:txBody>
      </p:sp>
    </p:spTree>
    <p:extLst>
      <p:ext uri="{BB962C8B-B14F-4D97-AF65-F5344CB8AC3E}">
        <p14:creationId xmlns:p14="http://schemas.microsoft.com/office/powerpoint/2010/main" val="4252402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72"/>
          <a:stretch/>
        </p:blipFill>
        <p:spPr>
          <a:xfrm>
            <a:off x="0" y="0"/>
            <a:ext cx="9144000" cy="5445224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ctrTitle"/>
          </p:nvPr>
        </p:nvSpPr>
        <p:spPr>
          <a:xfrm>
            <a:off x="827584" y="5127327"/>
            <a:ext cx="5904656" cy="147002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>
          <a:xfrm>
            <a:off x="-36512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>
                <a:solidFill>
                  <a:prstClr val="black"/>
                </a:solidFill>
              </a:rPr>
              <a:t>Copyright ©2018 Accudata Research Institute Inc. </a:t>
            </a:r>
            <a:endParaRPr lang="zh-TW" altLang="en-US" sz="105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900">
                <a:solidFill>
                  <a:prstClr val="black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本機密文件為「精藤股份有限公司」所有，請勿外洩</a:t>
            </a:r>
          </a:p>
        </p:txBody>
      </p:sp>
      <p:cxnSp>
        <p:nvCxnSpPr>
          <p:cNvPr id="10" name="直線接點 9"/>
          <p:cNvCxnSpPr/>
          <p:nvPr userDrawn="1"/>
        </p:nvCxnSpPr>
        <p:spPr>
          <a:xfrm>
            <a:off x="6624000" y="5862339"/>
            <a:ext cx="252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 userDrawn="1"/>
        </p:nvCxnSpPr>
        <p:spPr>
          <a:xfrm>
            <a:off x="0" y="5862339"/>
            <a:ext cx="82758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852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報大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640297"/>
            <a:ext cx="4608513" cy="34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55976" y="1196752"/>
            <a:ext cx="4103688" cy="489654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467544" y="973115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>
                <a:solidFill>
                  <a:prstClr val="black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prstClr val="black"/>
                </a:solidFill>
              </a:rPr>
              <a:pPr algn="ctr">
                <a:defRPr/>
              </a:pPr>
              <a:t>‹#›</a:t>
            </a:fld>
            <a:endParaRPr lang="zh-TW" altLang="en-US" sz="1050" b="1">
              <a:solidFill>
                <a:prstClr val="black"/>
              </a:solidFill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>
                <a:solidFill>
                  <a:prstClr val="black"/>
                </a:solidFill>
              </a:rPr>
              <a:t>Copyright ©2018 Accudata Research Institute Inc. </a:t>
            </a:r>
            <a:endParaRPr lang="zh-TW" altLang="en-US" sz="105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900">
                <a:solidFill>
                  <a:prstClr val="black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本機密文件為「精藤股份有限公司」所有，請勿外洩</a:t>
            </a:r>
          </a:p>
        </p:txBody>
      </p:sp>
    </p:spTree>
    <p:extLst>
      <p:ext uri="{BB962C8B-B14F-4D97-AF65-F5344CB8AC3E}">
        <p14:creationId xmlns:p14="http://schemas.microsoft.com/office/powerpoint/2010/main" val="2319617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467544" y="973115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圓角矩形 4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>
                <a:solidFill>
                  <a:prstClr val="black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prstClr val="black"/>
                </a:solidFill>
              </a:rPr>
              <a:pPr algn="ctr">
                <a:defRPr/>
              </a:pPr>
              <a:t>‹#›</a:t>
            </a:fld>
            <a:endParaRPr lang="zh-TW" altLang="en-US" sz="1050" b="1">
              <a:solidFill>
                <a:prstClr val="black"/>
              </a:solidFill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>
                <a:solidFill>
                  <a:prstClr val="black"/>
                </a:solidFill>
              </a:rPr>
              <a:t>Copyright ©2018 Accudata Research Institute Inc. </a:t>
            </a:r>
            <a:endParaRPr lang="zh-TW" altLang="en-US" sz="105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900">
                <a:solidFill>
                  <a:prstClr val="black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本機密文件為「精藤股份有限公司」所有，請勿外洩</a:t>
            </a:r>
          </a:p>
        </p:txBody>
      </p:sp>
    </p:spTree>
    <p:extLst>
      <p:ext uri="{BB962C8B-B14F-4D97-AF65-F5344CB8AC3E}">
        <p14:creationId xmlns:p14="http://schemas.microsoft.com/office/powerpoint/2010/main" val="1669044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&amp;無頁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467544" y="973115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1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報大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640297"/>
            <a:ext cx="4608513" cy="34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55976" y="1196752"/>
            <a:ext cx="4103688" cy="489654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467544" y="973115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>
                <a:solidFill>
                  <a:schemeClr val="tx1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schemeClr val="tx1"/>
                </a:solidFill>
              </a:rPr>
              <a:pPr algn="ctr">
                <a:defRPr/>
              </a:pPr>
              <a:t>‹#›</a:t>
            </a:fld>
            <a:endParaRPr lang="zh-TW" altLang="en-US" sz="1050" b="1">
              <a:solidFill>
                <a:schemeClr val="tx1"/>
              </a:solidFill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/>
              <a:t>Copyright ©2021 Accudata Research Institute Inc. </a:t>
            </a:r>
            <a:endParaRPr lang="zh-TW" altLang="en-US" sz="1050"/>
          </a:p>
        </p:txBody>
      </p:sp>
      <p:sp>
        <p:nvSpPr>
          <p:cNvPr id="13" name="矩形 12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zh-TW" altLang="en-US" sz="900" kern="1200" baseline="0">
                <a:solidFill>
                  <a:schemeClr val="tx1"/>
                </a:solidFill>
                <a:latin typeface="Verdana" panose="020B0604030504040204" pitchFamily="34" charset="0"/>
                <a:ea typeface="微軟正黑體" panose="020B0604030504040204" pitchFamily="34" charset="-120"/>
                <a:cs typeface="+mn-cs"/>
              </a:rPr>
              <a:t>本機密文件為「精藤股份有限公司」所有，請勿外洩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一般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467544" y="973115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圓角矩形 3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>
                <a:solidFill>
                  <a:prstClr val="black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prstClr val="black"/>
                </a:solidFill>
              </a:rPr>
              <a:pPr algn="ctr">
                <a:defRPr/>
              </a:pPr>
              <a:t>‹#›</a:t>
            </a:fld>
            <a:endParaRPr lang="zh-TW" altLang="en-US" sz="1050" b="1">
              <a:solidFill>
                <a:prstClr val="black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>
                <a:solidFill>
                  <a:prstClr val="black"/>
                </a:solidFill>
              </a:rPr>
              <a:t>Copyright ©2018 Accudata Research Institute Inc. </a:t>
            </a:r>
            <a:endParaRPr lang="zh-TW" altLang="en-US" sz="105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900">
                <a:solidFill>
                  <a:prstClr val="black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本機密文件為「精藤股份有限公司」所有，請勿外洩</a:t>
            </a:r>
          </a:p>
        </p:txBody>
      </p:sp>
    </p:spTree>
    <p:extLst>
      <p:ext uri="{BB962C8B-B14F-4D97-AF65-F5344CB8AC3E}">
        <p14:creationId xmlns:p14="http://schemas.microsoft.com/office/powerpoint/2010/main" val="3532512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&amp;無頁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cxnSp>
        <p:nvCxnSpPr>
          <p:cNvPr id="4" name="直線接點 3"/>
          <p:cNvCxnSpPr/>
          <p:nvPr userDrawn="1"/>
        </p:nvCxnSpPr>
        <p:spPr>
          <a:xfrm>
            <a:off x="467544" y="973115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37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高標題簡報大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640297"/>
            <a:ext cx="4608513" cy="34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55976" y="620688"/>
            <a:ext cx="4103688" cy="568863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圓角矩形 5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>
                <a:solidFill>
                  <a:prstClr val="black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prstClr val="black"/>
                </a:solidFill>
              </a:rPr>
              <a:pPr algn="ctr">
                <a:defRPr/>
              </a:pPr>
              <a:t>‹#›</a:t>
            </a:fld>
            <a:endParaRPr lang="zh-TW" altLang="en-US" sz="1050" b="1">
              <a:solidFill>
                <a:prstClr val="black"/>
              </a:solidFill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>
                <a:solidFill>
                  <a:prstClr val="black"/>
                </a:solidFill>
              </a:rPr>
              <a:t>Copyright ©2018 Accudata Research Institute Inc. </a:t>
            </a:r>
            <a:endParaRPr lang="zh-TW" altLang="en-US" sz="105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900">
                <a:solidFill>
                  <a:prstClr val="black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本機密文件為「精藤股份有限公司」所有，請勿外洩</a:t>
            </a: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467544" y="548680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2025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高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6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467544" y="548680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圓角矩形 4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>
                <a:solidFill>
                  <a:prstClr val="black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prstClr val="black"/>
                </a:solidFill>
              </a:rPr>
              <a:pPr algn="ctr">
                <a:defRPr/>
              </a:pPr>
              <a:t>‹#›</a:t>
            </a:fld>
            <a:endParaRPr lang="zh-TW" altLang="en-US" sz="1050" b="1">
              <a:solidFill>
                <a:prstClr val="black"/>
              </a:solidFill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>
                <a:solidFill>
                  <a:prstClr val="black"/>
                </a:solidFill>
              </a:rPr>
              <a:t>Copyright ©2018 Accudata Research Institute Inc. </a:t>
            </a:r>
            <a:endParaRPr lang="zh-TW" altLang="en-US" sz="105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900">
                <a:solidFill>
                  <a:prstClr val="black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本機密文件為「精藤股份有限公司」所有，請勿外洩</a:t>
            </a:r>
          </a:p>
        </p:txBody>
      </p:sp>
    </p:spTree>
    <p:extLst>
      <p:ext uri="{BB962C8B-B14F-4D97-AF65-F5344CB8AC3E}">
        <p14:creationId xmlns:p14="http://schemas.microsoft.com/office/powerpoint/2010/main" val="586246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高標題&amp;無頁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9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cxnSp>
        <p:nvCxnSpPr>
          <p:cNvPr id="5" name="直線接點 4"/>
          <p:cNvCxnSpPr/>
          <p:nvPr userDrawn="1"/>
        </p:nvCxnSpPr>
        <p:spPr>
          <a:xfrm>
            <a:off x="467544" y="548680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343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高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圓角矩形 3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>
                <a:solidFill>
                  <a:prstClr val="black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prstClr val="black"/>
                </a:solidFill>
              </a:rPr>
              <a:pPr algn="ctr">
                <a:defRPr/>
              </a:pPr>
              <a:t>‹#›</a:t>
            </a:fld>
            <a:endParaRPr lang="zh-TW" altLang="en-US" sz="1050" b="1">
              <a:solidFill>
                <a:prstClr val="black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>
                <a:solidFill>
                  <a:prstClr val="black"/>
                </a:solidFill>
              </a:rPr>
              <a:t>Copyright ©2018 Accudata Research Institute Inc. </a:t>
            </a:r>
            <a:endParaRPr lang="zh-TW" altLang="en-US" sz="105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900">
                <a:solidFill>
                  <a:prstClr val="black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本機密文件為「精藤股份有限公司」所有，請勿外洩</a:t>
            </a:r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467544" y="548680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171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高標題&amp;無頁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cxnSp>
        <p:nvCxnSpPr>
          <p:cNvPr id="5" name="直線接點 4"/>
          <p:cNvCxnSpPr/>
          <p:nvPr userDrawn="1"/>
        </p:nvCxnSpPr>
        <p:spPr>
          <a:xfrm>
            <a:off x="467544" y="548680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7983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分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401290"/>
            <a:ext cx="7772400" cy="1362075"/>
          </a:xfrm>
        </p:spPr>
        <p:txBody>
          <a:bodyPr anchor="b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4809133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圓角矩形 3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>
                <a:solidFill>
                  <a:prstClr val="black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prstClr val="black"/>
                </a:solidFill>
              </a:rPr>
              <a:pPr algn="ctr">
                <a:defRPr/>
              </a:pPr>
              <a:t>‹#›</a:t>
            </a:fld>
            <a:endParaRPr lang="zh-TW" altLang="en-US" sz="1050" b="1">
              <a:solidFill>
                <a:prstClr val="black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>
                <a:solidFill>
                  <a:prstClr val="black"/>
                </a:solidFill>
              </a:rPr>
              <a:t>Copyright ©2018 Accudata Research Institute Inc. </a:t>
            </a:r>
            <a:endParaRPr lang="zh-TW" altLang="en-US" sz="105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900">
                <a:solidFill>
                  <a:prstClr val="black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本機密文件為「精藤股份有限公司」所有，請勿外洩</a:t>
            </a:r>
          </a:p>
        </p:txBody>
      </p:sp>
    </p:spTree>
    <p:extLst>
      <p:ext uri="{BB962C8B-B14F-4D97-AF65-F5344CB8AC3E}">
        <p14:creationId xmlns:p14="http://schemas.microsoft.com/office/powerpoint/2010/main" val="1580403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問題與討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108012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636912"/>
            <a:ext cx="3936437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圓角矩形 3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>
                <a:solidFill>
                  <a:prstClr val="black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prstClr val="black"/>
                </a:solidFill>
              </a:rPr>
              <a:pPr algn="ctr">
                <a:defRPr/>
              </a:pPr>
              <a:t>‹#›</a:t>
            </a:fld>
            <a:endParaRPr lang="zh-TW" altLang="en-US" sz="1050" b="1">
              <a:solidFill>
                <a:prstClr val="black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>
                <a:solidFill>
                  <a:prstClr val="black"/>
                </a:solidFill>
              </a:rPr>
              <a:t>Copyright ©2018 Accudata Research Institute Inc. </a:t>
            </a:r>
            <a:endParaRPr lang="zh-TW" altLang="en-US" sz="105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900">
                <a:solidFill>
                  <a:prstClr val="black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本機密文件為「精藤股份有限公司」所有，請勿外洩</a:t>
            </a:r>
          </a:p>
        </p:txBody>
      </p:sp>
    </p:spTree>
    <p:extLst>
      <p:ext uri="{BB962C8B-B14F-4D97-AF65-F5344CB8AC3E}">
        <p14:creationId xmlns:p14="http://schemas.microsoft.com/office/powerpoint/2010/main" val="5774336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末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zh-TW" altLang="en-US">
              <a:solidFill>
                <a:srgbClr val="003399"/>
              </a:solidFill>
              <a:latin typeface="Arial" pitchFamily="34" charset="0"/>
              <a:ea typeface="華康中黑體" pitchFamily="49" charset="-120"/>
              <a:cs typeface="Arial" charset="0"/>
            </a:endParaRPr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2879304" y="6488668"/>
            <a:ext cx="626469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defRPr/>
            </a:pPr>
            <a:r>
              <a:rPr lang="en-US" altLang="zh-TW" sz="1200">
                <a:solidFill>
                  <a:srgbClr val="003399"/>
                </a:solidFill>
                <a:latin typeface="Verdana" pitchFamily="34" charset="0"/>
                <a:ea typeface="微軟正黑體" pitchFamily="34" charset="-120"/>
                <a:cs typeface="Arial" charset="0"/>
              </a:rPr>
              <a:t>©2018 </a:t>
            </a:r>
            <a:r>
              <a:rPr lang="zh-TW" altLang="en-US" sz="1200">
                <a:solidFill>
                  <a:srgbClr val="003399"/>
                </a:solidFill>
                <a:latin typeface="Verdana" pitchFamily="34" charset="0"/>
                <a:ea typeface="微軟正黑體" pitchFamily="34" charset="-120"/>
                <a:cs typeface="Arial" charset="0"/>
              </a:rPr>
              <a:t>精藤股份有限公司 版權所有 保留一切權利</a:t>
            </a: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2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467544" y="973115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圓角矩形 4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>
                <a:solidFill>
                  <a:schemeClr val="tx1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schemeClr val="tx1"/>
                </a:solidFill>
              </a:rPr>
              <a:pPr algn="ctr">
                <a:defRPr/>
              </a:pPr>
              <a:t>‹#›</a:t>
            </a:fld>
            <a:endParaRPr lang="zh-TW" altLang="en-US" sz="1050" b="1">
              <a:solidFill>
                <a:schemeClr val="tx1"/>
              </a:solidFill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/>
              <a:t>Copyright ©2021 Accudata Research Institute Inc. </a:t>
            </a:r>
            <a:endParaRPr lang="zh-TW" altLang="en-US" sz="1050"/>
          </a:p>
        </p:txBody>
      </p:sp>
      <p:sp>
        <p:nvSpPr>
          <p:cNvPr id="12" name="矩形 11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zh-TW" altLang="en-US" sz="900" kern="1200" baseline="0">
                <a:solidFill>
                  <a:schemeClr val="tx1"/>
                </a:solidFill>
                <a:latin typeface="Verdana" panose="020B0604030504040204" pitchFamily="34" charset="0"/>
                <a:ea typeface="微軟正黑體" panose="020B0604030504040204" pitchFamily="34" charset="-120"/>
                <a:cs typeface="+mn-cs"/>
              </a:rPr>
              <a:t>本機密文件為「精藤股份有限公司」所有，請勿外洩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3" y="215845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/>
              <a:t> </a:t>
            </a:r>
            <a:r>
              <a:rPr kumimoji="1" lang="en-US" altLang="zh-CN"/>
              <a:t>TEXT</a:t>
            </a:r>
            <a:r>
              <a:rPr kumimoji="1" lang="zh-CN" altLang="en-US"/>
              <a:t> </a:t>
            </a:r>
            <a:r>
              <a:rPr kumimoji="1" lang="en-US" altLang="zh-CN"/>
              <a:t>HERE</a:t>
            </a:r>
            <a:endParaRPr kumimoji="1" lang="zh-CN" altLang="en-US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3" y="776318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/>
              <a:t>点击此处添加文本信息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900">
                <a:solidFill>
                  <a:prstClr val="black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本機密文件為「精藤股份有限公司」所有，請勿外洩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-36512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>
                <a:solidFill>
                  <a:prstClr val="black"/>
                </a:solidFill>
              </a:rPr>
              <a:t>Copyright ©2014 Accudata Research Institute Inc. </a:t>
            </a:r>
            <a:endParaRPr lang="zh-TW" altLang="en-US" sz="10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52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&amp;無頁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467544" y="973115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84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一般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467544" y="973115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圓角矩形 3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>
                <a:solidFill>
                  <a:schemeClr val="tx1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schemeClr val="tx1"/>
                </a:solidFill>
              </a:rPr>
              <a:pPr algn="ctr">
                <a:defRPr/>
              </a:pPr>
              <a:t>‹#›</a:t>
            </a:fld>
            <a:endParaRPr lang="zh-TW" altLang="en-US" sz="1050" b="1">
              <a:solidFill>
                <a:schemeClr val="tx1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/>
              <a:t>Copyright ©2021 Accudata Research Institute Inc. </a:t>
            </a:r>
            <a:endParaRPr lang="zh-TW" altLang="en-US" sz="1050"/>
          </a:p>
        </p:txBody>
      </p:sp>
      <p:sp>
        <p:nvSpPr>
          <p:cNvPr id="11" name="矩形 10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zh-TW" altLang="en-US" sz="900" kern="1200" baseline="0">
                <a:solidFill>
                  <a:schemeClr val="tx1"/>
                </a:solidFill>
                <a:latin typeface="Verdana" panose="020B0604030504040204" pitchFamily="34" charset="0"/>
                <a:ea typeface="微軟正黑體" panose="020B0604030504040204" pitchFamily="34" charset="-120"/>
                <a:cs typeface="+mn-cs"/>
              </a:rPr>
              <a:t>本機密文件為「精藤股份有限公司」所有，請勿外洩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&amp;無頁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cxnSp>
        <p:nvCxnSpPr>
          <p:cNvPr id="4" name="直線接點 3"/>
          <p:cNvCxnSpPr/>
          <p:nvPr userDrawn="1"/>
        </p:nvCxnSpPr>
        <p:spPr>
          <a:xfrm>
            <a:off x="467544" y="973115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高標題簡報大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640297"/>
            <a:ext cx="4608513" cy="34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55976" y="620688"/>
            <a:ext cx="4103688" cy="568863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圓角矩形 5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>
                <a:solidFill>
                  <a:schemeClr val="tx1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schemeClr val="tx1"/>
                </a:solidFill>
              </a:rPr>
              <a:pPr algn="ctr">
                <a:defRPr/>
              </a:pPr>
              <a:t>‹#›</a:t>
            </a:fld>
            <a:endParaRPr lang="zh-TW" altLang="en-US" sz="1050" b="1">
              <a:solidFill>
                <a:schemeClr val="tx1"/>
              </a:solidFill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/>
              <a:t>Copyright ©2021 Accudata Research Institute Inc. </a:t>
            </a:r>
            <a:endParaRPr lang="zh-TW" altLang="en-US" sz="1050"/>
          </a:p>
        </p:txBody>
      </p:sp>
      <p:sp>
        <p:nvSpPr>
          <p:cNvPr id="13" name="矩形 12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zh-TW" altLang="en-US" sz="900" kern="1200" baseline="0">
                <a:solidFill>
                  <a:schemeClr val="tx1"/>
                </a:solidFill>
                <a:latin typeface="Verdana" panose="020B0604030504040204" pitchFamily="34" charset="0"/>
                <a:ea typeface="微軟正黑體" panose="020B0604030504040204" pitchFamily="34" charset="-120"/>
                <a:cs typeface="+mn-cs"/>
              </a:rPr>
              <a:t>本機密文件為「精藤股份有限公司」所有，請勿外洩</a:t>
            </a: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467544" y="548680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3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高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6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467544" y="548680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圓角矩形 4"/>
          <p:cNvSpPr/>
          <p:nvPr userDrawn="1"/>
        </p:nvSpPr>
        <p:spPr bwMode="auto">
          <a:xfrm>
            <a:off x="179512" y="6525344"/>
            <a:ext cx="648072" cy="2160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TW" sz="1050" b="1">
                <a:solidFill>
                  <a:schemeClr val="tx1"/>
                </a:solidFill>
              </a:rPr>
              <a:t>P.</a:t>
            </a:r>
            <a:fld id="{38365484-198D-4A56-853A-78F0AB7CFAF4}" type="slidenum">
              <a:rPr lang="en-US" altLang="zh-TW" sz="1050" b="1">
                <a:solidFill>
                  <a:schemeClr val="tx1"/>
                </a:solidFill>
              </a:rPr>
              <a:pPr algn="ctr">
                <a:defRPr/>
              </a:pPr>
              <a:t>‹#›</a:t>
            </a:fld>
            <a:endParaRPr lang="zh-TW" altLang="en-US" sz="1050" b="1">
              <a:solidFill>
                <a:schemeClr val="tx1"/>
              </a:solidFill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6430" y="6402013"/>
            <a:ext cx="971600" cy="3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777574" y="6574268"/>
            <a:ext cx="29303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/>
              <a:t>Copyright ©2021 Accudata Research Institute Inc. </a:t>
            </a:r>
            <a:endParaRPr lang="zh-TW" altLang="en-US" sz="1050"/>
          </a:p>
        </p:txBody>
      </p:sp>
      <p:sp>
        <p:nvSpPr>
          <p:cNvPr id="12" name="矩形 11"/>
          <p:cNvSpPr/>
          <p:nvPr userDrawn="1"/>
        </p:nvSpPr>
        <p:spPr>
          <a:xfrm>
            <a:off x="3995936" y="6597352"/>
            <a:ext cx="4010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zh-TW" altLang="en-US" sz="900" kern="1200" baseline="0">
                <a:solidFill>
                  <a:schemeClr val="tx1"/>
                </a:solidFill>
                <a:latin typeface="Verdana" panose="020B0604030504040204" pitchFamily="34" charset="0"/>
                <a:ea typeface="微軟正黑體" panose="020B0604030504040204" pitchFamily="34" charset="-120"/>
                <a:cs typeface="+mn-cs"/>
              </a:rPr>
              <a:t>本機密文件為「精藤股份有限公司」所有，請勿外洩</a:t>
            </a:r>
          </a:p>
        </p:txBody>
      </p:sp>
    </p:spTree>
    <p:extLst>
      <p:ext uri="{BB962C8B-B14F-4D97-AF65-F5344CB8AC3E}">
        <p14:creationId xmlns:p14="http://schemas.microsoft.com/office/powerpoint/2010/main" val="386710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高標題&amp;無頁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9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cxnSp>
        <p:nvCxnSpPr>
          <p:cNvPr id="5" name="直線接點 4"/>
          <p:cNvCxnSpPr/>
          <p:nvPr userDrawn="1"/>
        </p:nvCxnSpPr>
        <p:spPr>
          <a:xfrm>
            <a:off x="467544" y="548680"/>
            <a:ext cx="828092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9" r:id="rId4"/>
    <p:sldLayoutId id="2147483655" r:id="rId5"/>
    <p:sldLayoutId id="2147483656" r:id="rId6"/>
    <p:sldLayoutId id="2147483662" r:id="rId7"/>
    <p:sldLayoutId id="2147483658" r:id="rId8"/>
    <p:sldLayoutId id="2147483657" r:id="rId9"/>
    <p:sldLayoutId id="2147483660" r:id="rId10"/>
    <p:sldLayoutId id="2147483661" r:id="rId11"/>
    <p:sldLayoutId id="2147483651" r:id="rId12"/>
    <p:sldLayoutId id="2147483654" r:id="rId13"/>
    <p:sldLayoutId id="2147483653" r:id="rId14"/>
    <p:sldLayoutId id="2147483665" r:id="rId15"/>
  </p:sldLayoutIdLst>
  <p:hf hdr="0" ftr="0" dt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lang="zh-TW" altLang="en-US" sz="3200" b="1" kern="1200" baseline="0" dirty="0" smtClean="0">
          <a:solidFill>
            <a:schemeClr val="tx1"/>
          </a:solidFill>
          <a:latin typeface="Verdana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•"/>
        <a:defRPr lang="zh-TW" altLang="en-US" sz="2400" b="0" kern="1200" baseline="0" dirty="0" smtClean="0">
          <a:solidFill>
            <a:schemeClr val="tx1"/>
          </a:solidFill>
          <a:latin typeface="Verdana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–"/>
        <a:defRPr lang="zh-TW" altLang="en-US" sz="2000" b="0" kern="1200" baseline="0" dirty="0" smtClean="0">
          <a:solidFill>
            <a:schemeClr val="tx1"/>
          </a:solidFill>
          <a:latin typeface="Verdana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•"/>
        <a:defRPr lang="zh-TW" altLang="en-US" sz="1800" b="0" kern="1200" baseline="0" dirty="0" smtClean="0">
          <a:solidFill>
            <a:schemeClr val="tx1"/>
          </a:solidFill>
          <a:latin typeface="Verdana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–"/>
        <a:defRPr lang="zh-TW" altLang="en-US" sz="1600" b="0" kern="1200" baseline="0" dirty="0" smtClean="0">
          <a:solidFill>
            <a:schemeClr val="tx1"/>
          </a:solidFill>
          <a:latin typeface="Verdana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»"/>
        <a:defRPr lang="zh-TW" altLang="en-US" sz="1400" b="0" kern="1200" baseline="0" dirty="0" smtClean="0">
          <a:solidFill>
            <a:schemeClr val="tx1"/>
          </a:solidFill>
          <a:latin typeface="Verdana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5217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</p:sldLayoutIdLst>
  <p:hf hdr="0" ftr="0" dt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lang="zh-TW" altLang="en-US" sz="3200" b="1" kern="1200" baseline="0" dirty="0" smtClean="0">
          <a:solidFill>
            <a:schemeClr val="tx1"/>
          </a:solidFill>
          <a:latin typeface="Verdana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•"/>
        <a:defRPr lang="zh-TW" altLang="en-US" sz="2400" b="0" kern="1200" baseline="0" dirty="0" smtClean="0">
          <a:solidFill>
            <a:schemeClr val="tx1"/>
          </a:solidFill>
          <a:latin typeface="Verdana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–"/>
        <a:defRPr lang="zh-TW" altLang="en-US" sz="2000" b="0" kern="1200" baseline="0" dirty="0" smtClean="0">
          <a:solidFill>
            <a:schemeClr val="tx1"/>
          </a:solidFill>
          <a:latin typeface="Verdana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•"/>
        <a:defRPr lang="zh-TW" altLang="en-US" sz="1800" b="0" kern="1200" baseline="0" dirty="0" smtClean="0">
          <a:solidFill>
            <a:schemeClr val="tx1"/>
          </a:solidFill>
          <a:latin typeface="Verdana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–"/>
        <a:defRPr lang="zh-TW" altLang="en-US" sz="1600" b="0" kern="1200" baseline="0" dirty="0" smtClean="0">
          <a:solidFill>
            <a:schemeClr val="tx1"/>
          </a:solidFill>
          <a:latin typeface="Verdana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fontAlgn="base" latinLnBrk="0" hangingPunct="1">
        <a:spcBef>
          <a:spcPct val="20000"/>
        </a:spcBef>
        <a:spcAft>
          <a:spcPct val="0"/>
        </a:spcAft>
        <a:buFont typeface="Arial" charset="0"/>
        <a:buChar char="»"/>
        <a:defRPr lang="zh-TW" altLang="en-US" sz="1400" b="0" kern="1200" baseline="0" dirty="0" smtClean="0">
          <a:solidFill>
            <a:schemeClr val="tx1"/>
          </a:solidFill>
          <a:latin typeface="Verdana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iliproxy.com/smartproxy.com" TargetMode="Externa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291734"/>
              </p:ext>
            </p:extLst>
          </p:nvPr>
        </p:nvGraphicFramePr>
        <p:xfrm>
          <a:off x="95250" y="580801"/>
          <a:ext cx="8896350" cy="1006476"/>
        </p:xfrm>
        <a:graphic>
          <a:graphicData uri="http://schemas.openxmlformats.org/drawingml/2006/table">
            <a:tbl>
              <a:tblPr/>
              <a:tblGrid>
                <a:gridCol w="4260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24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489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5492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爬蟲使用</a:t>
                      </a:r>
                      <a:endParaRPr kumimoji="1" lang="zh-TW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49" marB="45749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案別</a:t>
                      </a:r>
                    </a:p>
                  </a:txBody>
                  <a:tcPr marT="45749" marB="45749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報告案</a:t>
                      </a:r>
                      <a:endParaRPr kumimoji="1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49" marB="45749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會議名稱</a:t>
                      </a:r>
                    </a:p>
                  </a:txBody>
                  <a:tcPr marT="45749" marB="45749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49" marB="45749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4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會議日期</a:t>
                      </a:r>
                    </a:p>
                  </a:txBody>
                  <a:tcPr marT="45749" marB="45749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2024/02/02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49" marB="45749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4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報告人</a:t>
                      </a:r>
                    </a:p>
                  </a:txBody>
                  <a:tcPr marT="45749" marB="45749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49" marB="45749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0" y="6486777"/>
            <a:ext cx="9144000" cy="3133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24532" y="81316"/>
            <a:ext cx="145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4472C4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ACCUDATA</a:t>
            </a:r>
            <a:endParaRPr lang="zh-TW" altLang="en-US" b="1" i="1" dirty="0">
              <a:solidFill>
                <a:srgbClr val="4472C4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2973" y="1717430"/>
            <a:ext cx="4238627" cy="4705192"/>
          </a:xfrm>
          <a:prstGeom prst="rect">
            <a:avLst/>
          </a:prstGeo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5967" y="1716081"/>
            <a:ext cx="4643437" cy="470788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16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07280" y="1780236"/>
            <a:ext cx="968199" cy="43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TW" altLang="en-US" sz="2200" b="1" u="sng" dirty="0">
                <a:solidFill>
                  <a:srgbClr val="4472C4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目次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15372" y="2262208"/>
            <a:ext cx="367754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TW" altLang="en-US" sz="1400" dirty="0">
                <a:solidFill>
                  <a:srgbClr val="44546A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1400" dirty="0" smtClean="0">
                <a:solidFill>
                  <a:srgbClr val="44546A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400" dirty="0"/>
              <a:t>爬蟲</a:t>
            </a:r>
            <a:r>
              <a:rPr lang="zh-TW" altLang="en-US" sz="1400" dirty="0" smtClean="0"/>
              <a:t>執行步驟</a:t>
            </a:r>
            <a:r>
              <a:rPr lang="en-US" altLang="zh-TW" sz="1400" dirty="0" smtClean="0">
                <a:solidFill>
                  <a:srgbClr val="44546A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……………………………….</a:t>
            </a:r>
            <a:endParaRPr lang="zh-TW" altLang="en-US" sz="1400" dirty="0">
              <a:solidFill>
                <a:srgbClr val="44546A">
                  <a:lumMod val="7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spcBef>
                <a:spcPct val="50000"/>
              </a:spcBef>
              <a:buNone/>
            </a:pPr>
            <a:r>
              <a:rPr kumimoji="0" lang="zh-TW" altLang="en-US" sz="1400" dirty="0">
                <a:solidFill>
                  <a:srgbClr val="44546A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kumimoji="0" lang="zh-TW" altLang="en-US" sz="1400" dirty="0" smtClean="0">
                <a:solidFill>
                  <a:srgbClr val="44546A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400" dirty="0"/>
              <a:t>爬蟲運行狀態</a:t>
            </a:r>
            <a:r>
              <a:rPr kumimoji="0" lang="en-US" altLang="zh-TW" sz="1400" dirty="0" smtClean="0">
                <a:solidFill>
                  <a:srgbClr val="44546A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………………………………..</a:t>
            </a:r>
          </a:p>
          <a:p>
            <a:pPr lvl="0">
              <a:spcBef>
                <a:spcPct val="50000"/>
              </a:spcBef>
              <a:buNone/>
            </a:pPr>
            <a:r>
              <a:rPr lang="zh-TW" altLang="en-US" sz="1400" dirty="0" smtClean="0">
                <a:solidFill>
                  <a:srgbClr val="44546A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kumimoji="0" lang="zh-TW" altLang="en-US" sz="1400" dirty="0" smtClean="0">
                <a:solidFill>
                  <a:srgbClr val="44546A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400" dirty="0" smtClean="0"/>
              <a:t>短效期</a:t>
            </a:r>
            <a:r>
              <a:rPr lang="en-US" altLang="zh-TW" sz="1400" dirty="0" smtClean="0"/>
              <a:t>IP</a:t>
            </a:r>
            <a:r>
              <a:rPr lang="zh-TW" altLang="en-US" sz="1400" dirty="0" smtClean="0"/>
              <a:t>代理</a:t>
            </a:r>
            <a:r>
              <a:rPr kumimoji="0" lang="en-US" altLang="zh-TW" sz="1400" dirty="0" smtClean="0">
                <a:solidFill>
                  <a:srgbClr val="44546A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………………………………..</a:t>
            </a:r>
            <a:endParaRPr lang="en-US" altLang="zh-TW" sz="1400" dirty="0" smtClean="0">
              <a:solidFill>
                <a:srgbClr val="44546A">
                  <a:lumMod val="7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790986" y="2262208"/>
            <a:ext cx="7810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NSimSun" panose="02010609030101010101" pitchFamily="49" charset="-122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400" dirty="0" smtClean="0">
                <a:solidFill>
                  <a:srgbClr val="44546A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P.02</a:t>
            </a:r>
            <a:endParaRPr lang="en-US" altLang="zh-TW" sz="1400" dirty="0">
              <a:solidFill>
                <a:srgbClr val="44546A">
                  <a:lumMod val="7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400" dirty="0" smtClean="0">
                <a:solidFill>
                  <a:srgbClr val="44546A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P.04</a:t>
            </a:r>
          </a:p>
          <a:p>
            <a:pPr algn="ctr">
              <a:spcBef>
                <a:spcPct val="50000"/>
              </a:spcBef>
              <a:buNone/>
            </a:pPr>
            <a:r>
              <a:rPr lang="en-US" altLang="zh-TW" sz="1400" dirty="0" smtClean="0">
                <a:solidFill>
                  <a:srgbClr val="44546A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P.05</a:t>
            </a:r>
            <a:endParaRPr lang="en-US" altLang="zh-TW" sz="1400" dirty="0">
              <a:solidFill>
                <a:srgbClr val="44546A">
                  <a:lumMod val="7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643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爬蟲執行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914400" y="801112"/>
            <a:ext cx="7850217" cy="61680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latin typeface="Verdana"/>
                <a:ea typeface="微軟正黑體"/>
              </a:rPr>
              <a:t>1.</a:t>
            </a:r>
            <a:r>
              <a:rPr lang="zh-TW" altLang="en-US" dirty="0">
                <a:latin typeface="Verdana"/>
                <a:ea typeface="微軟正黑體"/>
              </a:rPr>
              <a:t>執行</a:t>
            </a:r>
            <a:r>
              <a:rPr lang="en-US" altLang="zh-TW" dirty="0" err="1">
                <a:latin typeface="Verdana"/>
                <a:ea typeface="微軟正黑體"/>
              </a:rPr>
              <a:t>Sql</a:t>
            </a:r>
            <a:r>
              <a:rPr lang="zh-TW" altLang="en-US" dirty="0">
                <a:latin typeface="Verdana"/>
                <a:ea typeface="微軟正黑體"/>
              </a:rPr>
              <a:t>目錄下</a:t>
            </a:r>
            <a:r>
              <a:rPr lang="en-US" altLang="zh-TW" dirty="0">
                <a:latin typeface="Verdana"/>
                <a:ea typeface="微軟正黑體"/>
              </a:rPr>
              <a:t>spider_execute.py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latin typeface="Verdana"/>
                <a:ea typeface="微軟正黑體"/>
              </a:rPr>
              <a:t>2.</a:t>
            </a:r>
            <a:r>
              <a:rPr lang="zh-TW" altLang="en-US" dirty="0">
                <a:latin typeface="Verdana"/>
                <a:ea typeface="微軟正黑體"/>
              </a:rPr>
              <a:t>輸入要抓取的電商名(抓取完檢查欄位)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19" y="1409286"/>
            <a:ext cx="6134956" cy="1362265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1196536" y="2647465"/>
            <a:ext cx="56886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693" y="3758877"/>
            <a:ext cx="3496163" cy="1943371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>
            <a:off x="5548480" y="4067545"/>
            <a:ext cx="3384376" cy="0"/>
          </a:xfrm>
          <a:prstGeom prst="line">
            <a:avLst/>
          </a:prstGeom>
          <a:ln w="19050">
            <a:solidFill>
              <a:srgbClr val="C8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 descr="一張含有 文字, 螢幕擷取畫面, 字型 的圖片&#10;&#10;自動產生的描述">
            <a:extLst>
              <a:ext uri="{FF2B5EF4-FFF2-40B4-BE49-F238E27FC236}">
                <a16:creationId xmlns="" xmlns:a16="http://schemas.microsoft.com/office/drawing/2014/main" id="{075CD399-6D82-C419-4274-B7351A1E3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74" y="3589349"/>
            <a:ext cx="4839314" cy="26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4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/>
              <a:t>爬蟲執行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12800" y="631825"/>
            <a:ext cx="8331200" cy="585628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資料產生 </a:t>
            </a:r>
            <a:r>
              <a:rPr lang="en-US" altLang="zh-TW" dirty="0" err="1"/>
              <a:t>EX:Seven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1800" dirty="0"/>
              <a:t>     (1)</a:t>
            </a:r>
            <a:r>
              <a:rPr lang="en-US" altLang="zh-TW" sz="1800" dirty="0" err="1"/>
              <a:t>Sql</a:t>
            </a:r>
            <a:r>
              <a:rPr lang="en-US" altLang="zh-TW" sz="1800" dirty="0"/>
              <a:t>\</a:t>
            </a:r>
            <a:r>
              <a:rPr lang="en-US" altLang="zh-TW" sz="1800" dirty="0" err="1"/>
              <a:t>ECommerceDataSpider</a:t>
            </a:r>
            <a:r>
              <a:rPr lang="en-US" altLang="zh-TW" sz="1800" dirty="0"/>
              <a:t>\Seven\20240100\</a:t>
            </a:r>
            <a:r>
              <a:rPr lang="en-US" altLang="zh-TW" sz="1800" dirty="0" err="1"/>
              <a:t>Raw_data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dirty="0"/>
              <a:t>       -</a:t>
            </a:r>
            <a:r>
              <a:rPr lang="en-US" altLang="zh-TW" sz="1800" dirty="0" err="1"/>
              <a:t>seven.cate</a:t>
            </a:r>
            <a:r>
              <a:rPr lang="en-US" altLang="zh-TW" sz="1800" dirty="0"/>
              <a:t> </a:t>
            </a:r>
          </a:p>
          <a:p>
            <a:pPr marL="0" indent="0">
              <a:buNone/>
            </a:pPr>
            <a:r>
              <a:rPr lang="en-US" altLang="zh-TW" sz="1800" dirty="0"/>
              <a:t>         -</a:t>
            </a:r>
            <a:r>
              <a:rPr lang="en-US" altLang="zh-TW" sz="1800" dirty="0" err="1"/>
              <a:t>seven.scrpy_url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     -</a:t>
            </a:r>
            <a:r>
              <a:rPr lang="en-US" altLang="zh-TW" sz="1800" dirty="0" err="1" smtClean="0"/>
              <a:t>seven.raw_product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 (2)</a:t>
            </a:r>
            <a:r>
              <a:rPr lang="en-US" altLang="zh-TW" sz="1800" dirty="0" err="1"/>
              <a:t>Sql</a:t>
            </a:r>
            <a:r>
              <a:rPr lang="en-US" altLang="zh-TW" sz="1800" dirty="0"/>
              <a:t>\</a:t>
            </a:r>
            <a:r>
              <a:rPr lang="en-US" altLang="zh-TW" sz="1800" dirty="0" err="1"/>
              <a:t>ECommerceDataSpider</a:t>
            </a:r>
            <a:r>
              <a:rPr lang="en-US" altLang="zh-TW" sz="1800" dirty="0"/>
              <a:t>\Seven\20240100\</a:t>
            </a:r>
            <a:r>
              <a:rPr lang="en-US" altLang="zh-TW" sz="1800" dirty="0" err="1"/>
              <a:t>Combine_data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     -</a:t>
            </a:r>
            <a:r>
              <a:rPr lang="en-US" altLang="zh-TW" sz="1800" dirty="0" err="1" smtClean="0"/>
              <a:t>seven.cud</a:t>
            </a: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 (3)</a:t>
            </a:r>
            <a:r>
              <a:rPr lang="en-US" altLang="zh-TW" sz="1800" dirty="0"/>
              <a:t> </a:t>
            </a:r>
            <a:r>
              <a:rPr lang="en-US" altLang="zh-TW" sz="1800" dirty="0" err="1" smtClean="0"/>
              <a:t>Sql</a:t>
            </a:r>
            <a:r>
              <a:rPr lang="en-US" altLang="zh-TW" sz="1800" dirty="0" smtClean="0"/>
              <a:t>\</a:t>
            </a:r>
            <a:r>
              <a:rPr lang="en-US" altLang="zh-TW" sz="1800" dirty="0" err="1" smtClean="0"/>
              <a:t>ECommerceDataSpider</a:t>
            </a:r>
            <a:r>
              <a:rPr lang="en-US" altLang="zh-TW" sz="1800" dirty="0" smtClean="0"/>
              <a:t>\Seven\20240100\</a:t>
            </a:r>
          </a:p>
          <a:p>
            <a:pPr marL="0" indent="0"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      -raw_url.csv</a:t>
            </a:r>
          </a:p>
          <a:p>
            <a:pPr marL="0" indent="0"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      -seven_de.csv </a:t>
            </a:r>
          </a:p>
          <a:p>
            <a:pPr marL="0" indent="0">
              <a:buNone/>
            </a:pPr>
            <a:r>
              <a:rPr lang="en-US" altLang="zh-TW" sz="1800" dirty="0" smtClean="0"/>
              <a:t> </a:t>
            </a:r>
            <a:endParaRPr lang="zh-TW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60065"/>
              </p:ext>
            </p:extLst>
          </p:nvPr>
        </p:nvGraphicFramePr>
        <p:xfrm>
          <a:off x="1321700" y="4609539"/>
          <a:ext cx="66004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198"/>
                <a:gridCol w="4374205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檔案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內容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raw_url.csv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合併前的</a:t>
                      </a:r>
                      <a:r>
                        <a:rPr lang="en-US" altLang="zh-TW" sz="1600" dirty="0" err="1" smtClean="0"/>
                        <a:t>url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seven_de.csv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保存</a:t>
                      </a:r>
                      <a:r>
                        <a:rPr lang="en-US" altLang="zh-TW" sz="1600" dirty="0" smtClean="0"/>
                        <a:t>PAGE_SOURCE,REL_TAG,HOT_TAG..</a:t>
                      </a:r>
                      <a:r>
                        <a:rPr lang="zh-TW" altLang="en-US" sz="1600" dirty="0" smtClean="0"/>
                        <a:t>額外資料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爬蟲運行狀態</a:t>
            </a:r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42064018"/>
              </p:ext>
            </p:extLst>
          </p:nvPr>
        </p:nvGraphicFramePr>
        <p:xfrm>
          <a:off x="226577" y="692150"/>
          <a:ext cx="4451991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25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63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5781"/>
                <a:gridCol w="624458"/>
              </a:tblGrid>
              <a:tr h="288032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電商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/>
                        <a:t>可運行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抓取時間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維護欄位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sleep</a:t>
                      </a:r>
                      <a:endParaRPr lang="zh-TW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altLang="zh-TW" sz="1400"/>
                        <a:t>Seven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ok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Calibri"/>
                        </a:rPr>
                        <a:t>6-9</a:t>
                      </a:r>
                      <a:r>
                        <a:rPr lang="zh-TW" altLang="en-US" sz="1400" dirty="0" smtClean="0">
                          <a:latin typeface="Calibri"/>
                        </a:rPr>
                        <a:t>小時</a:t>
                      </a:r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PRICE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64">
                <a:tc>
                  <a:txBody>
                    <a:bodyPr/>
                    <a:lstStyle/>
                    <a:p>
                      <a:r>
                        <a:rPr lang="en-US" altLang="zh-TW" sz="1400"/>
                        <a:t>Carrefour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ok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Calibri"/>
                        </a:rPr>
                        <a:t>6-8</a:t>
                      </a:r>
                      <a:r>
                        <a:rPr lang="zh-TW" altLang="en-US" sz="1400" dirty="0" smtClean="0">
                          <a:latin typeface="Calibri"/>
                        </a:rPr>
                        <a:t>小時</a:t>
                      </a:r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4496">
                <a:tc>
                  <a:txBody>
                    <a:bodyPr/>
                    <a:lstStyle/>
                    <a:p>
                      <a:r>
                        <a:rPr lang="en-US" altLang="zh-TW" sz="1400" err="1"/>
                        <a:t>Pxgo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400" dirty="0" smtClean="0"/>
                        <a:t>ok</a:t>
                      </a:r>
                      <a:endParaRPr 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Calibri"/>
                        </a:rPr>
                        <a:t>9小時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DESC_RAW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7728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Ikea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o</a:t>
                      </a:r>
                      <a:r>
                        <a:rPr lang="zh-TW" altLang="en-US" sz="1400" dirty="0" smtClean="0"/>
                        <a:t>k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Calibri"/>
                        </a:rPr>
                        <a:t>7.2小時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Calibri"/>
                        </a:rPr>
                        <a:t>0.5-2s</a:t>
                      </a:r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2968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momo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o</a:t>
                      </a:r>
                      <a:r>
                        <a:rPr lang="zh-TW" altLang="en-US" sz="1400" dirty="0" smtClean="0"/>
                        <a:t>k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Calibri"/>
                        </a:rPr>
                        <a:t>7</a:t>
                      </a:r>
                      <a:r>
                        <a:rPr lang="zh-TW" altLang="en-US" sz="1400" dirty="0" smtClean="0">
                          <a:latin typeface="Calibri"/>
                        </a:rPr>
                        <a:t>天</a:t>
                      </a:r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6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Trplus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o</a:t>
                      </a:r>
                      <a:r>
                        <a:rPr lang="zh-TW" altLang="en-US" sz="1400" dirty="0" smtClean="0"/>
                        <a:t>k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Calibri"/>
                        </a:rPr>
                        <a:t>1</a:t>
                      </a:r>
                      <a:r>
                        <a:rPr lang="zh-TW" altLang="en-US" sz="1400" dirty="0" smtClean="0">
                          <a:latin typeface="Calibri"/>
                        </a:rPr>
                        <a:t>天</a:t>
                      </a:r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94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solidFill>
                            <a:srgbClr val="C00000"/>
                          </a:solidFill>
                        </a:rPr>
                        <a:t>UrMart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ok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3s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26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solidFill>
                            <a:srgbClr val="C00000"/>
                          </a:solidFill>
                        </a:rPr>
                        <a:t>Uniqlo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ok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Calibri"/>
                        </a:rPr>
                        <a:t>0.5s</a:t>
                      </a:r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5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/>
                        <a:t>Watsons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ok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alibri"/>
                        </a:rPr>
                        <a:t>19hour</a:t>
                      </a:r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9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要</a:t>
                      </a:r>
                      <a:r>
                        <a:rPr lang="zh-TW" altLang="en-US" sz="1400" dirty="0"/>
                        <a:t>換</a:t>
                      </a:r>
                      <a:r>
                        <a:rPr lang="en-US" altLang="zh-TW" sz="1400" dirty="0"/>
                        <a:t>IP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alibri"/>
                        </a:rPr>
                        <a:t>2-3</a:t>
                      </a:r>
                      <a:r>
                        <a:rPr lang="zh-TW" altLang="en-US" sz="1400" dirty="0">
                          <a:latin typeface="Calibri"/>
                        </a:rPr>
                        <a:t>小時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4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Poya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ok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Calibri"/>
                        </a:rPr>
                        <a:t>2</a:t>
                      </a:r>
                      <a:r>
                        <a:rPr lang="zh-TW" altLang="en-US" sz="1400" dirty="0" smtClean="0">
                          <a:latin typeface="Calibri"/>
                        </a:rPr>
                        <a:t>天</a:t>
                      </a:r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Calibri"/>
                        </a:rPr>
                        <a:t>5s</a:t>
                      </a:r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7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solidFill>
                            <a:srgbClr val="C00000"/>
                          </a:solidFill>
                        </a:rPr>
                        <a:t>Medfirst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要</a:t>
                      </a:r>
                      <a:r>
                        <a:rPr lang="zh-TW" altLang="en-US" sz="1400" dirty="0"/>
                        <a:t>換</a:t>
                      </a:r>
                      <a:r>
                        <a:rPr lang="en-US" altLang="zh-TW" sz="1400" dirty="0"/>
                        <a:t>IP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Calibri"/>
                        </a:rPr>
                        <a:t>2-3</a:t>
                      </a:r>
                      <a:r>
                        <a:rPr lang="zh-TW" altLang="en-US" sz="1400" dirty="0">
                          <a:latin typeface="Calibri"/>
                        </a:rPr>
                        <a:t>小時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Calibri"/>
                        </a:rPr>
                        <a:t>NUM</a:t>
                      </a:r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0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err="1"/>
                        <a:t>Healthyliving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/>
                        <a:t>ok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/>
                        <a:t>Organic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/>
                        <a:t>ok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97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/>
                        <a:t>Decathlon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/>
                        <a:t>ok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680595"/>
              </p:ext>
            </p:extLst>
          </p:nvPr>
        </p:nvGraphicFramePr>
        <p:xfrm>
          <a:off x="4854809" y="700861"/>
          <a:ext cx="4142234" cy="152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11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55221"/>
                <a:gridCol w="669472"/>
              </a:tblGrid>
              <a:tr h="303635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電商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可運行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抓取時間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維護欄位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sleep</a:t>
                      </a:r>
                      <a:endParaRPr lang="zh-TW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496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solidFill>
                            <a:srgbClr val="C00000"/>
                          </a:solidFill>
                        </a:rPr>
                        <a:t>Petpetgo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ok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9736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Etmall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ok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</a:t>
                      </a:r>
                      <a:r>
                        <a:rPr lang="zh-TW" altLang="en-US" sz="1400" dirty="0" smtClean="0"/>
                        <a:t>小時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Eslite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ok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14</a:t>
                      </a:r>
                      <a:r>
                        <a:rPr lang="zh-TW" altLang="en-US" sz="1400" dirty="0" smtClean="0"/>
                        <a:t>天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Pchome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18</a:t>
                      </a:r>
                      <a:r>
                        <a:rPr lang="zh-TW" altLang="en-US" sz="1400" dirty="0" smtClean="0"/>
                        <a:t>天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99405" y="5811533"/>
            <a:ext cx="157795" cy="153749"/>
          </a:xfrm>
          <a:prstGeom prst="rect">
            <a:avLst/>
          </a:prstGeom>
          <a:solidFill>
            <a:srgbClr val="C00000"/>
          </a:solidFill>
          <a:ln>
            <a:solidFill>
              <a:srgbClr val="C8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57201" y="5719130"/>
            <a:ext cx="401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會使用到</a:t>
            </a:r>
            <a:r>
              <a:rPr lang="en-US" altLang="zh-TW" sz="1400" dirty="0" smtClean="0"/>
              <a:t>selenium</a:t>
            </a:r>
            <a:r>
              <a:rPr lang="zh-TW" altLang="en-US" sz="1400" dirty="0" smtClean="0"/>
              <a:t>的電商</a:t>
            </a:r>
            <a:r>
              <a:rPr lang="en-US" altLang="zh-TW" sz="1400" dirty="0" smtClean="0"/>
              <a:t>,</a:t>
            </a:r>
            <a:r>
              <a:rPr lang="zh-TW" altLang="en-US" sz="1400" dirty="0" smtClean="0"/>
              <a:t>需要更</a:t>
            </a:r>
            <a:r>
              <a:rPr lang="en-US" altLang="zh-TW" sz="1400" dirty="0" err="1" smtClean="0"/>
              <a:t>chromedriver</a:t>
            </a:r>
            <a:r>
              <a:rPr lang="zh-TW" altLang="en-US" sz="1400" dirty="0" smtClean="0"/>
              <a:t>版本</a:t>
            </a:r>
            <a:endParaRPr lang="zh-TW" altLang="en-US" sz="1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26577" y="6119310"/>
            <a:ext cx="2025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Pchome</a:t>
            </a:r>
            <a:r>
              <a:rPr lang="en-US" altLang="zh-TW" sz="1400" dirty="0" smtClean="0"/>
              <a:t> </a:t>
            </a:r>
            <a:r>
              <a:rPr lang="zh-TW" altLang="en-US" sz="1400" smtClean="0"/>
              <a:t>加速需要</a:t>
            </a:r>
            <a:r>
              <a:rPr lang="zh-TW" altLang="en-US" sz="1400" dirty="0" smtClean="0"/>
              <a:t>不同</a:t>
            </a:r>
            <a:r>
              <a:rPr lang="en-US" altLang="zh-TW" sz="1400" dirty="0" smtClean="0"/>
              <a:t>IP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889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短效</a:t>
            </a:r>
            <a:r>
              <a:rPr lang="en-US" altLang="zh-TW" dirty="0" err="1"/>
              <a:t>ip</a:t>
            </a:r>
            <a:r>
              <a:rPr lang="zh-TW" altLang="en-US" dirty="0"/>
              <a:t>代理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96810009"/>
              </p:ext>
            </p:extLst>
          </p:nvPr>
        </p:nvGraphicFramePr>
        <p:xfrm>
          <a:off x="106363" y="576263"/>
          <a:ext cx="9036818" cy="254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39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619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1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5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241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18798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400"/>
                        <a:t>廠商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/>
                        <a:t>廠商國家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Ip</a:t>
                      </a:r>
                      <a:r>
                        <a:rPr lang="zh-TW" altLang="en-US" sz="1400"/>
                        <a:t>有效時間</a:t>
                      </a:r>
                      <a:r>
                        <a:rPr lang="en-US" altLang="zh-TW" sz="1400"/>
                        <a:t>(s)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Ip</a:t>
                      </a:r>
                      <a:r>
                        <a:rPr lang="zh-TW" altLang="en-US" sz="1400"/>
                        <a:t>池大小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/>
                        <a:t>流量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/>
                        <a:t>總金額</a:t>
                      </a:r>
                      <a:r>
                        <a:rPr lang="en-US" altLang="zh-TW" sz="1400"/>
                        <a:t>(</a:t>
                      </a:r>
                      <a:r>
                        <a:rPr lang="zh-TW" altLang="en-US" sz="1400"/>
                        <a:t>月</a:t>
                      </a:r>
                      <a:r>
                        <a:rPr lang="en-US" altLang="zh-TW" sz="1400"/>
                        <a:t>)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/>
                        <a:t>每</a:t>
                      </a:r>
                      <a:r>
                        <a:rPr lang="en-US" altLang="zh-TW" sz="1400"/>
                        <a:t>GB</a:t>
                      </a:r>
                      <a:r>
                        <a:rPr lang="zh-TW" altLang="en-US" sz="1400"/>
                        <a:t>價格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/>
                        <a:t>支付方式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9215">
                <a:tc>
                  <a:txBody>
                    <a:bodyPr/>
                    <a:lstStyle/>
                    <a:p>
                      <a:r>
                        <a:rPr lang="en-US" altLang="zh-TW" sz="1400" err="1"/>
                        <a:t>iplink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/>
                        <a:t>中國</a:t>
                      </a:r>
                      <a:r>
                        <a:rPr lang="en-US" altLang="zh-TW" sz="1400"/>
                        <a:t>(.</a:t>
                      </a:r>
                      <a:r>
                        <a:rPr lang="en-US" altLang="zh-TW" sz="1400" err="1"/>
                        <a:t>cn</a:t>
                      </a:r>
                      <a:r>
                        <a:rPr lang="en-US" altLang="zh-TW" sz="1400"/>
                        <a:t>)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/>
                        <a:t>依切換間隔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無限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10G/</a:t>
                      </a:r>
                      <a:r>
                        <a:rPr lang="zh-TW" altLang="en-US" sz="140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1500TWD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微信  支付寶</a:t>
                      </a:r>
                      <a:endParaRPr lang="en-US" altLang="zh-TW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zh-TW" sz="1400"/>
                        <a:t>123proxy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/>
                        <a:t>中國</a:t>
                      </a:r>
                      <a:r>
                        <a:rPr lang="en-US" altLang="zh-TW" sz="1400"/>
                        <a:t>(.</a:t>
                      </a:r>
                      <a:r>
                        <a:rPr lang="en-US" altLang="zh-TW" sz="1400" err="1"/>
                        <a:t>cn</a:t>
                      </a:r>
                      <a:r>
                        <a:rPr lang="en-US" altLang="zh-TW" sz="1400"/>
                        <a:t>)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3min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/>
                        <a:t>每日</a:t>
                      </a:r>
                      <a:r>
                        <a:rPr lang="en-US" altLang="zh-TW" sz="1400"/>
                        <a:t>100</a:t>
                      </a:r>
                      <a:r>
                        <a:rPr lang="zh-TW" altLang="en-US" sz="1400"/>
                        <a:t>萬</a:t>
                      </a:r>
                      <a:r>
                        <a:rPr lang="en-US" altLang="zh-TW" sz="1400"/>
                        <a:t>+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/>
                        <a:t>不限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/>
                        <a:t>940TWD</a:t>
                      </a:r>
                      <a:endParaRPr lang="en-US" altLang="zh-TW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err="1"/>
                        <a:t>paypal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TW" sz="1400" err="1">
                          <a:solidFill>
                            <a:schemeClr val="tx1"/>
                          </a:solidFill>
                        </a:rPr>
                        <a:t>Bright_data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國外</a:t>
                      </a:r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全球</a:t>
                      </a:r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可自定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無限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70GB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500</a:t>
                      </a:r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美元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7.14/GB</a:t>
                      </a:r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美元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信用卡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shifter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國外</a:t>
                      </a:r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全球</a:t>
                      </a:r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5min-60min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31M+</a:t>
                      </a:r>
                      <a:endParaRPr lang="zh-TW" altLang="en-US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200GB</a:t>
                      </a:r>
                      <a:endParaRPr lang="zh-TW" altLang="en-US" sz="14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199.99</a:t>
                      </a: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美元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0.6/GB</a:t>
                      </a:r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美元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信用卡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err="1">
                          <a:solidFill>
                            <a:schemeClr val="tx1"/>
                          </a:solidFill>
                        </a:rPr>
                        <a:t>lunaproxy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國外</a:t>
                      </a:r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全球</a:t>
                      </a:r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可自定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200M+</a:t>
                      </a:r>
                      <a:endParaRPr lang="zh-TW" altLang="en-US" sz="11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5GB</a:t>
                      </a:r>
                      <a:endParaRPr lang="zh-TW" altLang="en-US" sz="14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美元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3/GB</a:t>
                      </a:r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美元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信用卡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Proxy-cheap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國外</a:t>
                      </a:r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全球</a:t>
                      </a:r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600M+</a:t>
                      </a:r>
                      <a:endParaRPr lang="zh-TW" altLang="en-US" sz="14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>
                          <a:solidFill>
                            <a:schemeClr val="tx1"/>
                          </a:solidFill>
                          <a:latin typeface="+mj-lt"/>
                        </a:rPr>
                        <a:t>50GB</a:t>
                      </a:r>
                      <a:endParaRPr lang="zh-TW" altLang="en-US" sz="1400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200</a:t>
                      </a:r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美元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5/GB</a:t>
                      </a:r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美元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信用卡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b="0" i="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Smartproxy</a:t>
                      </a:r>
                      <a:endParaRPr lang="en-US" altLang="zh-TW" sz="1400" b="0" i="0" kern="12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hlinkClick r:id="" action="ppaction://noaction">
                          <a:extLst>
                            <a:ext uri="{A12FA001-AC4F-418D-AE19-62706E023703}">
                              <ahyp:hlinkClr xmlns=""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美國紐約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30min</a:t>
                      </a:r>
                      <a:endParaRPr lang="zh-TW" altLang="en-US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  <a:r>
                        <a:rPr lang="zh-TW" altLang="en-US" sz="14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万</a:t>
                      </a:r>
                      <a:r>
                        <a:rPr lang="en-US" altLang="zh-TW" sz="14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zh-TW" altLang="en-US" sz="1000" b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>
                          <a:solidFill>
                            <a:srgbClr val="FF0000"/>
                          </a:solidFill>
                          <a:latin typeface="+mj-lt"/>
                        </a:rPr>
                        <a:t>8GB</a:t>
                      </a:r>
                      <a:endParaRPr lang="zh-TW" altLang="en-US" sz="1400" b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rgbClr val="FF0000"/>
                          </a:solidFill>
                        </a:rPr>
                        <a:t>52</a:t>
                      </a:r>
                      <a:r>
                        <a:rPr lang="zh-TW" altLang="en-US" sz="1400">
                          <a:solidFill>
                            <a:srgbClr val="FF0000"/>
                          </a:solidFill>
                        </a:rPr>
                        <a:t>美元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rgbClr val="FF0000"/>
                          </a:solidFill>
                        </a:rPr>
                        <a:t>6.5/GB</a:t>
                      </a:r>
                      <a:r>
                        <a:rPr lang="zh-TW" altLang="en-US" sz="1400">
                          <a:solidFill>
                            <a:srgbClr val="FF0000"/>
                          </a:solidFill>
                        </a:rPr>
                        <a:t>美元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solidFill>
                            <a:srgbClr val="FF0000"/>
                          </a:solidFill>
                        </a:rPr>
                        <a:t>信用卡</a:t>
                      </a:r>
                      <a:r>
                        <a:rPr lang="en-US" altLang="zh-TW" sz="1400" b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TW" sz="1400" b="0" i="1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Visa</a:t>
                      </a:r>
                      <a:r>
                        <a:rPr lang="en-US" altLang="zh-TW" sz="1400" b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TW" altLang="en-US" sz="1400" b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72348"/>
              </p:ext>
            </p:extLst>
          </p:nvPr>
        </p:nvGraphicFramePr>
        <p:xfrm>
          <a:off x="179512" y="3356992"/>
          <a:ext cx="833765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8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77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529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810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zh-TW" altLang="en-US" sz="1400"/>
                        <a:t>廠商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/>
                        <a:t>有無客服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/>
                        <a:t>併發請求數量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/>
                        <a:t>是否提供免費測試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err="1"/>
                        <a:t>iplink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</a:t>
                      </a:r>
                      <a:endParaRPr lang="en-US" altLang="zh-TW" sz="14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/>
                        <a:t>可併發</a:t>
                      </a:r>
                      <a:r>
                        <a:rPr lang="en-US" altLang="zh-TW" sz="1400"/>
                        <a:t>,</a:t>
                      </a:r>
                      <a:r>
                        <a:rPr lang="zh-TW" altLang="en-US" sz="1400"/>
                        <a:t>不限制請求數量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/>
                        <a:t>Y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1112">
                <a:tc>
                  <a:txBody>
                    <a:bodyPr/>
                    <a:lstStyle/>
                    <a:p>
                      <a:r>
                        <a:rPr lang="en-US" altLang="zh-TW" sz="1400"/>
                        <a:t>123proxy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</a:t>
                      </a:r>
                      <a:endParaRPr lang="en-US" altLang="zh-TW" sz="14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/>
                        <a:t>可併發</a:t>
                      </a:r>
                      <a:r>
                        <a:rPr lang="en-US" altLang="zh-TW" sz="1400"/>
                        <a:t>,</a:t>
                      </a:r>
                      <a:r>
                        <a:rPr lang="zh-TW" altLang="en-US" sz="1400"/>
                        <a:t>不限制請求數量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/>
                        <a:t>Y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6944">
                <a:tc>
                  <a:txBody>
                    <a:bodyPr/>
                    <a:lstStyle/>
                    <a:p>
                      <a:r>
                        <a:rPr lang="en-US" altLang="zh-TW" sz="1400" b="0" err="1">
                          <a:solidFill>
                            <a:schemeClr val="tx1"/>
                          </a:solidFill>
                        </a:rPr>
                        <a:t>Bright_data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機器人</a:t>
                      </a:r>
                      <a:endParaRPr lang="en-US" altLang="zh-TW" sz="14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可併發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不限制請求數量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shifter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機器人</a:t>
                      </a:r>
                      <a:endParaRPr lang="en-US" altLang="zh-TW" sz="14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可併發</a:t>
                      </a: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TW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帶寬</a:t>
                      </a:r>
                      <a:r>
                        <a:rPr lang="en-US" altLang="zh-TW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5 - 100Mbps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b="0" err="1">
                          <a:solidFill>
                            <a:schemeClr val="tx1"/>
                          </a:solidFill>
                        </a:rPr>
                        <a:t>lunaproxy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機器人</a:t>
                      </a:r>
                      <a:endParaRPr lang="en-US" altLang="zh-TW" sz="14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可併發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Proxy-cheap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機器人</a:t>
                      </a:r>
                      <a:endParaRPr lang="en-US" altLang="zh-TW" sz="14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>
                          <a:solidFill>
                            <a:schemeClr val="tx1"/>
                          </a:solidFill>
                        </a:rPr>
                        <a:t>可併發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b="0" i="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Smartproxy</a:t>
                      </a:r>
                      <a:endParaRPr lang="en-US" altLang="zh-TW" sz="1400" b="0" i="0" kern="12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hlinkClick r:id="" action="ppaction://noaction">
                          <a:extLst>
                            <a:ext uri="{A12FA001-AC4F-418D-AE19-62706E023703}">
                              <ahyp:hlinkClr xmlns=""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</a:t>
                      </a:r>
                      <a:endParaRPr lang="en-US" altLang="zh-TW" sz="1400" b="1" i="0" kern="12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>
                          <a:solidFill>
                            <a:srgbClr val="FF0000"/>
                          </a:solidFill>
                        </a:rPr>
                        <a:t>無限併發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rgbClr val="FF0000"/>
                          </a:solidFill>
                        </a:rPr>
                        <a:t>N(</a:t>
                      </a:r>
                      <a:r>
                        <a:rPr lang="zh-TW" altLang="en-US" sz="1400">
                          <a:solidFill>
                            <a:srgbClr val="FF0000"/>
                          </a:solidFill>
                        </a:rPr>
                        <a:t>可花</a:t>
                      </a:r>
                      <a:r>
                        <a:rPr lang="en-US" altLang="zh-TW" sz="14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TW" altLang="en-US" sz="1400">
                          <a:solidFill>
                            <a:srgbClr val="FF0000"/>
                          </a:solidFill>
                        </a:rPr>
                        <a:t>美元測試</a:t>
                      </a:r>
                      <a:r>
                        <a:rPr lang="en-US" altLang="zh-TW" sz="1400">
                          <a:solidFill>
                            <a:srgbClr val="FF0000"/>
                          </a:solidFill>
                        </a:rPr>
                        <a:t>100MB)</a:t>
                      </a:r>
                      <a:endParaRPr lang="zh-TW" alt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 flipH="1">
            <a:off x="0" y="1106139"/>
            <a:ext cx="896448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0" y="1442845"/>
            <a:ext cx="896448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179512" y="3861048"/>
            <a:ext cx="777686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179512" y="4149080"/>
            <a:ext cx="777686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79512" y="5964841"/>
            <a:ext cx="8862654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altLang="zh-TW" sz="1600">
                <a:ea typeface="新細明體"/>
              </a:rPr>
              <a:t>Net</a:t>
            </a:r>
            <a:r>
              <a:rPr lang="zh-TW" altLang="en-US" sz="1600">
                <a:ea typeface="新細明體"/>
              </a:rPr>
              <a:t>、</a:t>
            </a:r>
            <a:r>
              <a:rPr lang="en-US" altLang="zh-TW" sz="1600">
                <a:ea typeface="新細明體"/>
              </a:rPr>
              <a:t>Poya</a:t>
            </a:r>
            <a:r>
              <a:rPr lang="zh-TW" altLang="en-US" sz="1600">
                <a:ea typeface="新細明體"/>
              </a:rPr>
              <a:t>、</a:t>
            </a:r>
            <a:r>
              <a:rPr lang="en-US" altLang="zh-TW" sz="1600" err="1">
                <a:ea typeface="新細明體"/>
              </a:rPr>
              <a:t>Medfirst</a:t>
            </a:r>
            <a:r>
              <a:rPr lang="zh-TW" altLang="en-US" sz="1600">
                <a:ea typeface="新細明體"/>
              </a:rPr>
              <a:t>需要替換</a:t>
            </a:r>
            <a:r>
              <a:rPr lang="en-US" altLang="zh-TW" sz="1600">
                <a:ea typeface="新細明體"/>
              </a:rPr>
              <a:t>IP</a:t>
            </a:r>
            <a:r>
              <a:rPr lang="zh-TW" altLang="en-US" sz="1600">
                <a:ea typeface="新細明體"/>
              </a:rPr>
              <a:t>的電商</a:t>
            </a:r>
            <a:r>
              <a:rPr lang="en-US" altLang="zh-TW" sz="1600">
                <a:ea typeface="新細明體"/>
              </a:rPr>
              <a:t>-&gt;</a:t>
            </a:r>
            <a:r>
              <a:rPr lang="zh-TW" altLang="en-US" sz="1600">
                <a:ea typeface="新細明體"/>
              </a:rPr>
              <a:t>採用</a:t>
            </a:r>
            <a:r>
              <a:rPr lang="en-US" altLang="zh-TW" sz="1600">
                <a:ea typeface="新細明體"/>
              </a:rPr>
              <a:t>IP</a:t>
            </a:r>
            <a:r>
              <a:rPr lang="zh-TW" altLang="en-US" sz="1600">
                <a:ea typeface="新細明體"/>
              </a:rPr>
              <a:t>代理,估計流量在8-16GB,採用</a:t>
            </a:r>
            <a:r>
              <a:rPr lang="en-US" altLang="zh-TW" sz="1400">
                <a:solidFill>
                  <a:srgbClr val="FF0000"/>
                </a:solidFill>
                <a:ea typeface="新細明體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Smartproxy</a:t>
            </a:r>
            <a:endParaRPr lang="zh-TW" altLang="en-US" sz="1600">
              <a:ea typeface="新細明體"/>
            </a:endParaRPr>
          </a:p>
          <a:p>
            <a:pPr>
              <a:defRPr/>
            </a:pPr>
            <a:r>
              <a:rPr lang="zh-TW" altLang="en-US" sz="1600">
                <a:ea typeface="新細明體"/>
              </a:rPr>
              <a:t>                                                                             每月約52美元-104美元</a:t>
            </a:r>
            <a:endParaRPr lang="zh-TW" altLang="en-US" sz="1600">
              <a:ea typeface="新細明體"/>
              <a:cs typeface="Calibri"/>
            </a:endParaRPr>
          </a:p>
          <a:p>
            <a:pPr>
              <a:defRPr/>
            </a:pPr>
            <a:endParaRPr lang="zh-TW" altLang="en-US"/>
          </a:p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37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I_Wesley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_PPT公版" id="{D6813B88-D63D-4A75-A06D-DFA5ED9FD3D4}" vid="{356B5901-1D67-4455-9257-414ECE7FC55B}"/>
    </a:ext>
  </a:extLst>
</a:theme>
</file>

<file path=ppt/theme/theme2.xml><?xml version="1.0" encoding="utf-8"?>
<a:theme xmlns:a="http://schemas.openxmlformats.org/drawingml/2006/main" name="2_ARI_Wesley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_PPT公版" id="{D6813B88-D63D-4A75-A06D-DFA5ED9FD3D4}" vid="{356B5901-1D67-4455-9257-414ECE7FC55B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9B1F77B939A74E85E3A4DFCB073BA5" ma:contentTypeVersion="19" ma:contentTypeDescription="Create a new document." ma:contentTypeScope="" ma:versionID="caf707fe29e4b9821f13806398095a37">
  <xsd:schema xmlns:xsd="http://www.w3.org/2001/XMLSchema" xmlns:xs="http://www.w3.org/2001/XMLSchema" xmlns:p="http://schemas.microsoft.com/office/2006/metadata/properties" xmlns:ns2="c732585f-f7f3-47ba-9636-517dd14d38f0" xmlns:ns3="ff51ca7c-274c-4d65-ba37-28a07117ff3d" targetNamespace="http://schemas.microsoft.com/office/2006/metadata/properties" ma:root="true" ma:fieldsID="25a704183f6414f29c2c4911c8238dff" ns2:_="" ns3:_="">
    <xsd:import namespace="c732585f-f7f3-47ba-9636-517dd14d38f0"/>
    <xsd:import namespace="ff51ca7c-274c-4d65-ba37-28a07117ff3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lcf76f155ced4ddcb4097134ff3c332f" minOccurs="0"/>
                <xsd:element ref="ns2:TaxCatchAll" minOccurs="0"/>
                <xsd:element ref="ns3:DOC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32585f-f7f3-47ba-9636-517dd14d38f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bc76a62-2114-46ff-81da-e039282d6bc0}" ma:internalName="TaxCatchAll" ma:showField="CatchAllData" ma:web="c732585f-f7f3-47ba-9636-517dd14d38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51ca7c-274c-4d65-ba37-28a07117ff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e77ba58-f6b4-49ba-9f2a-8ed566b8b2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DOC" ma:index="23" nillable="true" ma:displayName="DOC" ma:format="Dropdown" ma:internalName="DOC">
      <xsd:simpleType>
        <xsd:restriction base="dms:Text">
          <xsd:maxLength value="255"/>
        </xsd:restriction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25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f51ca7c-274c-4d65-ba37-28a07117ff3d">
      <Terms xmlns="http://schemas.microsoft.com/office/infopath/2007/PartnerControls"/>
    </lcf76f155ced4ddcb4097134ff3c332f>
    <TaxCatchAll xmlns="c732585f-f7f3-47ba-9636-517dd14d38f0" xsi:nil="true"/>
    <DOC xmlns="ff51ca7c-274c-4d65-ba37-28a07117ff3d" xsi:nil="true"/>
  </documentManagement>
</p:properties>
</file>

<file path=customXml/itemProps1.xml><?xml version="1.0" encoding="utf-8"?>
<ds:datastoreItem xmlns:ds="http://schemas.openxmlformats.org/officeDocument/2006/customXml" ds:itemID="{13A436BD-ED80-4953-8B42-74C4A77E3B01}">
  <ds:schemaRefs>
    <ds:schemaRef ds:uri="c732585f-f7f3-47ba-9636-517dd14d38f0"/>
    <ds:schemaRef ds:uri="ff51ca7c-274c-4d65-ba37-28a07117ff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C012C9C-E008-4FE3-AA9B-5CFA15AB04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B3CCA2-9883-4B2E-B733-31221BE5AC9B}">
  <ds:schemaRefs>
    <ds:schemaRef ds:uri="ff51ca7c-274c-4d65-ba37-28a07117ff3d"/>
    <ds:schemaRef ds:uri="http://schemas.microsoft.com/office/2006/metadata/properties"/>
    <ds:schemaRef ds:uri="http://purl.org/dc/terms/"/>
    <ds:schemaRef ds:uri="http://schemas.microsoft.com/office/2006/documentManagement/types"/>
    <ds:schemaRef ds:uri="c732585f-f7f3-47ba-9636-517dd14d38f0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7769</TotalTime>
  <Words>461</Words>
  <Application>Microsoft Office PowerPoint</Application>
  <PresentationFormat>如螢幕大小 (4:3)</PresentationFormat>
  <Paragraphs>208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5" baseType="lpstr">
      <vt:lpstr>NSimSun</vt:lpstr>
      <vt:lpstr>宋体</vt:lpstr>
      <vt:lpstr>華康中黑體</vt:lpstr>
      <vt:lpstr>微軟正黑體</vt:lpstr>
      <vt:lpstr>新細明體</vt:lpstr>
      <vt:lpstr>Arial</vt:lpstr>
      <vt:lpstr>Calibri</vt:lpstr>
      <vt:lpstr>Verdana</vt:lpstr>
      <vt:lpstr>ARI_Wesley</vt:lpstr>
      <vt:lpstr>2_ARI_Wesley</vt:lpstr>
      <vt:lpstr>PowerPoint 簡報</vt:lpstr>
      <vt:lpstr>爬蟲執行</vt:lpstr>
      <vt:lpstr>爬蟲執行</vt:lpstr>
      <vt:lpstr>爬蟲運行狀態</vt:lpstr>
      <vt:lpstr>短效ip代理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陳品君</dc:creator>
  <cp:lastModifiedBy>陳漢堂</cp:lastModifiedBy>
  <cp:revision>53</cp:revision>
  <cp:lastPrinted>2019-10-30T09:10:34Z</cp:lastPrinted>
  <dcterms:created xsi:type="dcterms:W3CDTF">2018-05-29T05:41:32Z</dcterms:created>
  <dcterms:modified xsi:type="dcterms:W3CDTF">2024-02-21T05:15:13Z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0x0101004E9B1F77B939A74E85E3A4DFCB073BA5</vt:lpwstr>
  </property>
  <property fmtid="{D5CDD505-2E9C-101B-9397-08002B2CF9AE}" pid="3" name="MediaServiceImageTags">
    <vt:lpwstr/>
  </property>
</Properties>
</file>