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5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4" name="Picture 3" descr="front_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9249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00"/>
                </a:solidFill>
              </a:defRPr>
            </a:pPr>
            <a:r>
              <a:t>常見問題問答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Q：輕、中、重度脂肪肝的個案人數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" y="22860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/>
              <a:t>A：</a:t>
            </a:r>
          </a:p>
          <a:p>
            <a:r>
              <a:rPr sz="3200"/>
              <a:t>輕度脂肪肝（fatty liver mild）：22例</a:t>
            </a:r>
          </a:p>
          <a:p>
            <a:r>
              <a:rPr sz="3200"/>
              <a:t>中度脂肪肝（fatty liver moderate）：168例</a:t>
            </a:r>
          </a:p>
          <a:p>
            <a:r>
              <a:rPr sz="3200"/>
              <a:t>重度脂肪肝（fatty liver severe）：74例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00"/>
                </a:solidFill>
              </a:defRPr>
            </a:pPr>
            <a:r>
              <a:t>結論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B肝患者的數量在過去幾年中有顯著波動，目前呈下降趨勢，但總體患者數量仍在增加。</a:t>
            </a:r>
          </a:p>
          <a:p>
            <a:r>
              <a:t>大部分患者仍在追蹤管理中，結案和轉出的比例相對較低，表明需要進一步加強管理和治療的跟進。</a:t>
            </a:r>
          </a:p>
          <a:p>
            <a:r>
              <a:t>在性別分佈上，B肝男性患者數量明顯多於女性，而C肝女性患者數量略高於男性。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200">
                <a:solidFill>
                  <a:srgbClr val="000000"/>
                </a:solidFill>
              </a:defRPr>
            </a:pPr>
            <a:r>
              <a:t>以上報告，謝謝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00"/>
                </a:solidFill>
              </a:defRPr>
            </a:pPr>
            <a:r>
              <a:t>內容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3600">
                <a:solidFill>
                  <a:srgbClr val="000000"/>
                </a:solidFill>
              </a:defRPr>
            </a:pPr>
            <a:r>
              <a:t>B、C、B+C肝個案追蹤人數與分析</a:t>
            </a:r>
          </a:p>
          <a:p>
            <a:pPr>
              <a:defRPr sz="3600">
                <a:solidFill>
                  <a:srgbClr val="000000"/>
                </a:solidFill>
              </a:defRPr>
            </a:pPr>
            <a:r>
              <a:t>收案男女比例</a:t>
            </a:r>
          </a:p>
          <a:p>
            <a:pPr>
              <a:defRPr sz="3600">
                <a:solidFill>
                  <a:srgbClr val="000000"/>
                </a:solidFill>
              </a:defRPr>
            </a:pPr>
            <a:r>
              <a:t>個案追蹤管理分析</a:t>
            </a:r>
          </a:p>
          <a:p>
            <a:pPr>
              <a:defRPr sz="3600">
                <a:solidFill>
                  <a:srgbClr val="000000"/>
                </a:solidFill>
              </a:defRPr>
            </a:pPr>
            <a:r>
              <a:t>Dashboard</a:t>
            </a:r>
          </a:p>
          <a:p>
            <a:pPr>
              <a:defRPr sz="3600">
                <a:solidFill>
                  <a:srgbClr val="000000"/>
                </a:solidFill>
              </a:defRPr>
            </a:pPr>
            <a:r>
              <a:t>常見問題問答</a:t>
            </a:r>
          </a:p>
          <a:p>
            <a:pPr>
              <a:defRPr sz="3600">
                <a:solidFill>
                  <a:srgbClr val="000000"/>
                </a:solidFill>
              </a:defRPr>
            </a:pPr>
            <a:r>
              <a:t>結論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00"/>
                </a:solidFill>
              </a:defRPr>
            </a:pPr>
            <a:r>
              <a:t>B、C、B+C肝個案追蹤人數與分析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Picture 4" descr="B_C_BC肝人數表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5" y="1314450"/>
            <a:ext cx="771525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00"/>
                </a:solidFill>
              </a:defRPr>
            </a:pPr>
            <a:r>
              <a:t>收案男女比例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Picture 4" descr="收案男女比例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23060"/>
            <a:ext cx="788670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00"/>
                </a:solidFill>
              </a:defRPr>
            </a:pPr>
            <a:r>
              <a:t>個案追蹤管理分析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Picture 4" descr="個案追蹤管理分析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417320"/>
            <a:ext cx="78867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Picture 4" descr="Dashboa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2704338"/>
            <a:ext cx="8801100" cy="23637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200"/>
            </a:pPr>
            <a:r>
              <a:t>常見問題問答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00"/>
                </a:solidFill>
              </a:defRPr>
            </a:pPr>
            <a:r>
              <a:t>常見問題問答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Q：超過一年以上未回診比例(以360天計算)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" y="22860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/>
              <a:t>A：超過一年以上未回診比例 28%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PT_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00"/>
                </a:solidFill>
              </a:defRPr>
            </a:pPr>
            <a:r>
              <a:t>常見問題問答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Q：追蹤總個案數中，未回診率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" y="22860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/>
              <a:t>A：未回診率為 20%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111</Words>
  <Application>Microsoft Office PowerPoint</Application>
  <PresentationFormat>如螢幕大小 (4:3)</PresentationFormat>
  <Paragraphs>29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簡報</vt:lpstr>
      <vt:lpstr>內容</vt:lpstr>
      <vt:lpstr>B、C、B+C肝個案追蹤人數與分析</vt:lpstr>
      <vt:lpstr>收案男女比例</vt:lpstr>
      <vt:lpstr>個案追蹤管理分析</vt:lpstr>
      <vt:lpstr>Dashboard</vt:lpstr>
      <vt:lpstr>常見問題問答</vt:lpstr>
      <vt:lpstr>常見問題問答</vt:lpstr>
      <vt:lpstr>常見問題問答</vt:lpstr>
      <vt:lpstr>常見問題問答</vt:lpstr>
      <vt:lpstr>結論</vt:lpstr>
      <vt:lpstr>以上報告，謝謝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direct059</cp:lastModifiedBy>
  <cp:revision>2</cp:revision>
  <dcterms:created xsi:type="dcterms:W3CDTF">2013-01-27T09:14:16Z</dcterms:created>
  <dcterms:modified xsi:type="dcterms:W3CDTF">2024-07-20T15:56:18Z</dcterms:modified>
  <cp:category/>
</cp:coreProperties>
</file>