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front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常見問題問答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Q：輕、中、重度脂肪肝的個案人數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" y="22860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A：</a:t>
            </a:r>
          </a:p>
          <a:p>
            <a:r>
              <a:rPr sz="3200"/>
              <a:t>輕度脂肪肝（fatty liver mild）：22例</a:t>
            </a:r>
          </a:p>
          <a:p>
            <a:r>
              <a:rPr sz="3200"/>
              <a:t>中度脂肪肝（fatty liver moderate）：168例</a:t>
            </a:r>
          </a:p>
          <a:p>
            <a:r>
              <a:rPr sz="3200"/>
              <a:t>重度脂肪肝（fatty liver severe）：74例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B肝患者的數量在過去幾年中有顯著波動，目前呈下降趨勢，但總體患者數量仍在增加。</a:t>
            </a:r>
          </a:p>
          <a:p>
            <a:r>
              <a:t>大部分患者仍在追蹤管理中，結案和轉出的比例相對較低，表明需要進一步加強管理和治療的跟進。</a:t>
            </a:r>
          </a:p>
          <a:p>
            <a:r>
              <a:t>在性別分佈上，B肝男性患者數量明顯多於女性，而C肝女性患者數量略高於男性。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>
                <a:solidFill>
                  <a:srgbClr val="000000"/>
                </a:solidFill>
              </a:defRPr>
            </a:pPr>
            <a:r>
              <a:t>以上報告，謝謝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內容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B、C、B+C肝個案追蹤人數與分析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收案男女比例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個案追蹤管理分析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Dashboard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常見問題問答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B、C、B+C肝個案追蹤人數與分析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5" name="Picture 4" descr="B_C_BC肝人數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314450"/>
            <a:ext cx="77152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收案男女比例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5" name="Picture 4" descr="收案男女比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23060"/>
            <a:ext cx="78867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個案追蹤管理分析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5" name="Picture 4" descr="個案追蹤管理分析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17320"/>
            <a:ext cx="78867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5" name="Picture 4" descr="Dash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704338"/>
            <a:ext cx="8801100" cy="2363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/>
            </a:pPr>
            <a:r>
              <a:t>常見問題問答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常見問題問答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Q：超過一年以上未回診比例(以360天計算)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" y="22860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A：超過一年以上未回診比例 28%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常見問題問答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Q：追蹤總個案數中，未回診率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" y="22860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A：未回診率為 20%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